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7"/>
  </p:notesMasterIdLst>
  <p:sldIdLst>
    <p:sldId id="762" r:id="rId2"/>
    <p:sldId id="768" r:id="rId3"/>
    <p:sldId id="773" r:id="rId4"/>
    <p:sldId id="764" r:id="rId5"/>
    <p:sldId id="774" r:id="rId6"/>
    <p:sldId id="269" r:id="rId7"/>
    <p:sldId id="259" r:id="rId8"/>
    <p:sldId id="263" r:id="rId9"/>
    <p:sldId id="775" r:id="rId10"/>
    <p:sldId id="266" r:id="rId11"/>
    <p:sldId id="771" r:id="rId12"/>
    <p:sldId id="772" r:id="rId13"/>
    <p:sldId id="384" r:id="rId14"/>
    <p:sldId id="777" r:id="rId15"/>
    <p:sldId id="316" r:id="rId16"/>
  </p:sldIdLst>
  <p:sldSz cx="12192000" cy="6858000"/>
  <p:notesSz cx="6858000" cy="9144000"/>
  <p:embeddedFontLst>
    <p:embeddedFont>
      <p:font typeface="Arial Nova Light" panose="020B030402020202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Impact" panose="020B0806030902050204" pitchFamily="34" charset="0"/>
      <p:regular r:id="rId24"/>
    </p:embeddedFont>
    <p:embeddedFont>
      <p:font typeface="Oswald" pitchFamily="2" charset="0"/>
      <p:regular r:id="rId25"/>
      <p:bold r:id="rId26"/>
    </p:embeddedFont>
    <p:embeddedFont>
      <p:font typeface="Oswald ExtraLight" pitchFamily="2" charset="0"/>
      <p:regular r:id="rId27"/>
    </p:embeddedFont>
    <p:embeddedFont>
      <p:font typeface="Oswald Light" pitchFamily="2" charset="0"/>
      <p:regular r:id="rId28"/>
    </p:embeddedFont>
    <p:embeddedFont>
      <p:font typeface="Oswald Medium" pitchFamily="2" charset="0"/>
      <p:regular r:id="rId29"/>
    </p:embeddedFont>
    <p:embeddedFont>
      <p:font typeface="微軟正黑體" panose="020B0604030504040204" pitchFamily="34" charset="-120"/>
      <p:regular r:id="rId30"/>
      <p:bold r:id="rId31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D25"/>
    <a:srgbClr val="FF832F"/>
    <a:srgbClr val="FF8837"/>
    <a:srgbClr val="FFDA2A"/>
    <a:srgbClr val="FFE565"/>
    <a:srgbClr val="7F7F7F"/>
    <a:srgbClr val="FFF2A3"/>
    <a:srgbClr val="F4D465"/>
    <a:srgbClr val="FFE97D"/>
    <a:srgbClr val="F4CE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20CEEA-5B91-4195-8246-9A14C9682649}" v="387" dt="2020-02-14T02:21:33.410"/>
    <p1510:client id="{435F9EF8-F21B-2ECC-FDCC-A7076A79E71A}" v="33" dt="2020-02-14T02:10:36.677"/>
    <p1510:client id="{681F0B38-B815-20F9-702A-4A091CA60B01}" v="208" dt="2020-02-13T08:16:40.984"/>
    <p1510:client id="{A1C829A1-D7F4-21A1-BE9A-D25B2CCC0FAE}" v="17" dt="2020-02-13T07:59:48.6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9" d="100"/>
          <a:sy n="89" d="100"/>
        </p:scale>
        <p:origin x="2936" y="1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E1372-CC4D-6B41-A169-24C977E3EBC4}" type="datetimeFigureOut">
              <a:rPr kumimoji="1" lang="zh-TW" altLang="en-US" smtClean="0"/>
              <a:t>2020/2/14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A834A-447F-7647-AD41-208B9F13A50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04111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t" altLang="en-US"/>
              <a:t>型錄上面的照片</a:t>
            </a:r>
            <a:endParaRPr kumimoji="1" lang="en-US" altLang="zh-Hant"/>
          </a:p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681168-5638-9F4F-8026-AE4840B615D2}" type="slidenum">
              <a:rPr kumimoji="1" lang="zh-TW" alt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1" lang="zh-TW" alt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504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6c994ca605_2_1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8" name="Google Shape;1328;g6c994ca605_2_15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/>
          </a:p>
        </p:txBody>
      </p:sp>
      <p:sp>
        <p:nvSpPr>
          <p:cNvPr id="1329" name="Google Shape;1329;g6c994ca605_2_15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1708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6c994ca605_2_1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1" name="Google Shape;1321;g6c994ca605_2_1568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00" cy="3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2" name="Google Shape;1322;g6c994ca605_2_1568:notes"/>
          <p:cNvSpPr txBox="1">
            <a:spLocks noGrp="1"/>
          </p:cNvSpPr>
          <p:nvPr>
            <p:ph type="sldNum" idx="12"/>
          </p:nvPr>
        </p:nvSpPr>
        <p:spPr>
          <a:xfrm>
            <a:off x="3850443" y="9377317"/>
            <a:ext cx="2945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6196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6c99879212_3_1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4" name="Google Shape;1434;g6c99879212_3_10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g6c99879212_3_10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098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3" name="Google Shape;4733;g7d4d3ca1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4" name="Google Shape;4734;g7d4d3ca1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競爭者價格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38245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" name="Google Shape;2969;g6c994ca605_2_26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0" name="Google Shape;2970;g6c994ca605_2_2641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00" cy="3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71" name="Google Shape;2971;g6c994ca605_2_2641:notes"/>
          <p:cNvSpPr txBox="1">
            <a:spLocks noGrp="1"/>
          </p:cNvSpPr>
          <p:nvPr>
            <p:ph type="sldNum" idx="12"/>
          </p:nvPr>
        </p:nvSpPr>
        <p:spPr>
          <a:xfrm>
            <a:off x="3850443" y="9377317"/>
            <a:ext cx="2945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558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6c994ca605_2_1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由於最近環境影響，遠端視訊需求持續增加，</a:t>
            </a:r>
            <a:r>
              <a:rPr lang="en"/>
              <a:t>QNAP </a:t>
            </a:r>
            <a:r>
              <a:rPr lang="zh-TW" altLang="en-US"/>
              <a:t>特此釋出幾項免費視訊功能希望能陪大家度過難關！</a:t>
            </a:r>
            <a:endParaRPr lang="en-US" altLang="zh-TW"/>
          </a:p>
          <a:p>
            <a:pPr marL="342900" indent="-342900">
              <a:buFont typeface="+mj-lt"/>
              <a:buAutoNum type="arabicPeriod"/>
            </a:pPr>
            <a:r>
              <a:rPr kumimoji="1" lang="en-US" altLang="zh-TW"/>
              <a:t>To</a:t>
            </a:r>
            <a:r>
              <a:rPr kumimoji="1" lang="zh-TW" altLang="en-US"/>
              <a:t> </a:t>
            </a:r>
            <a:r>
              <a:rPr kumimoji="1" lang="en-US" altLang="zh-TW">
                <a:solidFill>
                  <a:srgbClr val="0432FF"/>
                </a:solidFill>
              </a:rPr>
              <a:t>prevent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face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to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face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contact</a:t>
            </a:r>
            <a:r>
              <a:rPr kumimoji="1" lang="en-US" altLang="zh-TW"/>
              <a:t>,</a:t>
            </a:r>
            <a:r>
              <a:rPr kumimoji="1" lang="zh-TW" altLang="en-US"/>
              <a:t> </a:t>
            </a:r>
            <a:r>
              <a:rPr kumimoji="1" lang="en-US" altLang="zh-TW"/>
              <a:t>Private</a:t>
            </a:r>
            <a:r>
              <a:rPr kumimoji="1" lang="zh-TW" altLang="en-US"/>
              <a:t> </a:t>
            </a:r>
            <a:r>
              <a:rPr kumimoji="1" lang="en-US" altLang="zh-TW"/>
              <a:t>Video</a:t>
            </a:r>
            <a:r>
              <a:rPr kumimoji="1" lang="zh-TW" altLang="en-US"/>
              <a:t> </a:t>
            </a:r>
            <a:r>
              <a:rPr kumimoji="1" lang="en-US" altLang="zh-TW"/>
              <a:t>Conference</a:t>
            </a:r>
            <a:r>
              <a:rPr kumimoji="1" lang="zh-TW" altLang="en-US"/>
              <a:t> </a:t>
            </a:r>
            <a:r>
              <a:rPr kumimoji="1" lang="en-US" altLang="zh-TW"/>
              <a:t>(SIP)</a:t>
            </a:r>
            <a:r>
              <a:rPr kumimoji="1" lang="zh-TW" altLang="en-US"/>
              <a:t> </a:t>
            </a:r>
            <a:r>
              <a:rPr kumimoji="1" lang="en-US" altLang="zh-TW"/>
              <a:t>is</a:t>
            </a:r>
            <a:r>
              <a:rPr kumimoji="1" lang="zh-TW" altLang="en-US"/>
              <a:t> </a:t>
            </a:r>
            <a:r>
              <a:rPr kumimoji="1" lang="en-US" altLang="zh-TW"/>
              <a:t>the</a:t>
            </a:r>
            <a:r>
              <a:rPr kumimoji="1" lang="zh-TW" altLang="en-US"/>
              <a:t> </a:t>
            </a:r>
            <a:r>
              <a:rPr kumimoji="1" lang="en-US" altLang="zh-TW"/>
              <a:t>best</a:t>
            </a:r>
            <a:r>
              <a:rPr kumimoji="1" lang="zh-TW" altLang="en-US"/>
              <a:t> </a:t>
            </a:r>
            <a:r>
              <a:rPr kumimoji="1" lang="en-US" altLang="zh-TW"/>
              <a:t>way</a:t>
            </a:r>
            <a:r>
              <a:rPr kumimoji="1" lang="zh-TW" altLang="en-US"/>
              <a:t> </a:t>
            </a:r>
            <a:r>
              <a:rPr kumimoji="1" lang="en-US" altLang="zh-TW"/>
              <a:t>to</a:t>
            </a:r>
            <a:r>
              <a:rPr kumimoji="1" lang="zh-TW" altLang="en-US"/>
              <a:t> </a:t>
            </a:r>
            <a:r>
              <a:rPr kumimoji="1" lang="en-US" altLang="zh-TW"/>
              <a:t>avoid</a:t>
            </a:r>
            <a:r>
              <a:rPr kumimoji="1" lang="zh-TW" altLang="en-US"/>
              <a:t> </a:t>
            </a:r>
            <a:r>
              <a:rPr kumimoji="1" lang="en-US" altLang="zh-TW"/>
              <a:t>”2019-nCov”</a:t>
            </a:r>
            <a:r>
              <a:rPr kumimoji="1" lang="zh-TW" altLang="en-US"/>
              <a:t> </a:t>
            </a:r>
            <a:r>
              <a:rPr kumimoji="1" lang="en-US" altLang="zh-TW"/>
              <a:t>expansion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zh-TW"/>
              <a:t>Quick</a:t>
            </a:r>
            <a:r>
              <a:rPr kumimoji="1" lang="zh-TW" altLang="en-US"/>
              <a:t> </a:t>
            </a:r>
            <a:r>
              <a:rPr kumimoji="1" lang="en-US" altLang="zh-TW"/>
              <a:t>Release</a:t>
            </a:r>
            <a:r>
              <a:rPr kumimoji="1" lang="zh-TW" altLang="en-US"/>
              <a:t> </a:t>
            </a:r>
            <a:r>
              <a:rPr kumimoji="1" lang="en-US" altLang="zh-TW" err="1"/>
              <a:t>KoiMeeter</a:t>
            </a:r>
            <a:r>
              <a:rPr kumimoji="1" lang="zh-TW" altLang="en-US"/>
              <a:t> </a:t>
            </a:r>
            <a:r>
              <a:rPr kumimoji="1" lang="en-US" altLang="zh-TW">
                <a:solidFill>
                  <a:srgbClr val="0432FF"/>
                </a:solidFill>
              </a:rPr>
              <a:t>beta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version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for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free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(SIP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1-to-1;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30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min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wireless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projection)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g6c994ca605_2_1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8598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6c994ca605_2_1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g6c994ca605_2_1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3609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6c994ca605_2_1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/>
              <a:t>Easy</a:t>
            </a:r>
            <a:r>
              <a:rPr kumimoji="1" lang="zh-TW" altLang="en-US"/>
              <a:t> </a:t>
            </a:r>
            <a:r>
              <a:rPr kumimoji="1" lang="en-US" altLang="zh-TW"/>
              <a:t>setup</a:t>
            </a:r>
            <a:r>
              <a:rPr kumimoji="1" lang="zh-TW" altLang="en-US"/>
              <a:t>  </a:t>
            </a:r>
            <a:br>
              <a:rPr kumimoji="1" lang="en-US" altLang="zh-TW"/>
            </a:br>
            <a:r>
              <a:rPr kumimoji="1" lang="en-US" altLang="zh-TW"/>
              <a:t>1.</a:t>
            </a:r>
            <a:r>
              <a:rPr kumimoji="1" lang="zh-TW" altLang="en-US"/>
              <a:t> </a:t>
            </a:r>
            <a:r>
              <a:rPr kumimoji="1" lang="en-US" altLang="zh-TW"/>
              <a:t>Download</a:t>
            </a:r>
            <a:r>
              <a:rPr kumimoji="1" lang="zh-TW" altLang="en-US"/>
              <a:t> </a:t>
            </a:r>
            <a:r>
              <a:rPr kumimoji="1" lang="en-US" altLang="zh-TW" err="1"/>
              <a:t>KoiMeeter</a:t>
            </a:r>
            <a:r>
              <a:rPr kumimoji="1" lang="zh-TW" altLang="en-US"/>
              <a:t> </a:t>
            </a:r>
            <a:br>
              <a:rPr kumimoji="1" lang="en-US" altLang="zh-TW"/>
            </a:br>
            <a:r>
              <a:rPr kumimoji="1" lang="en-US" altLang="zh-TW"/>
              <a:t>2.</a:t>
            </a:r>
            <a:r>
              <a:rPr kumimoji="1" lang="zh-TW" altLang="en-US"/>
              <a:t> </a:t>
            </a:r>
            <a:r>
              <a:rPr kumimoji="1" lang="en-US" altLang="zh-TW"/>
              <a:t>Install</a:t>
            </a:r>
            <a:r>
              <a:rPr kumimoji="1" lang="zh-TW" altLang="en-US"/>
              <a:t> </a:t>
            </a:r>
            <a:r>
              <a:rPr kumimoji="1" lang="en-US" altLang="zh-TW"/>
              <a:t>USB</a:t>
            </a:r>
            <a:r>
              <a:rPr kumimoji="1" lang="zh-TW" altLang="en-US"/>
              <a:t> </a:t>
            </a:r>
            <a:r>
              <a:rPr kumimoji="1" lang="en-US" altLang="zh-TW"/>
              <a:t>cam</a:t>
            </a:r>
            <a:r>
              <a:rPr kumimoji="1" lang="zh-TW" altLang="en-US"/>
              <a:t> </a:t>
            </a:r>
            <a:r>
              <a:rPr kumimoji="1" lang="en-US" altLang="zh-TW"/>
              <a:t>+</a:t>
            </a:r>
            <a:r>
              <a:rPr kumimoji="1" lang="zh-TW" altLang="en-US"/>
              <a:t> </a:t>
            </a:r>
            <a:r>
              <a:rPr kumimoji="1" lang="en-US" altLang="zh-TW"/>
              <a:t>Speaker</a:t>
            </a:r>
            <a:r>
              <a:rPr kumimoji="1" lang="zh-TW" altLang="en-US"/>
              <a:t> </a:t>
            </a:r>
            <a:r>
              <a:rPr kumimoji="1" lang="en-US" altLang="zh-TW"/>
              <a:t>phone</a:t>
            </a:r>
            <a:br>
              <a:rPr kumimoji="1" lang="en-US" altLang="zh-TW"/>
            </a:br>
            <a:r>
              <a:rPr kumimoji="1" lang="en-US" altLang="zh-TW"/>
              <a:t>3. Start using: </a:t>
            </a:r>
            <a:r>
              <a:rPr kumimoji="1" lang="zh-TW" altLang="en-US"/>
              <a:t> </a:t>
            </a:r>
            <a:r>
              <a:rPr kumimoji="1" lang="en-US" altLang="zh-TW"/>
              <a:t>Video</a:t>
            </a:r>
            <a:r>
              <a:rPr kumimoji="1" lang="zh-TW" altLang="en-US"/>
              <a:t> </a:t>
            </a:r>
            <a:r>
              <a:rPr kumimoji="1" lang="en-US" altLang="zh-TW"/>
              <a:t>call &amp; Wireless Projection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g6c994ca605_2_1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7262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6c994ca605_2_1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1" name="Google Shape;1461;g6c994ca605_2_17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kumimoji="1" lang="en-US" altLang="zh-TW" sz="1200"/>
              <a:t>Scenario</a:t>
            </a:r>
            <a:r>
              <a:rPr kumimoji="1" lang="zh-TW" altLang="en-US" sz="1200"/>
              <a:t> </a:t>
            </a:r>
            <a:r>
              <a:rPr kumimoji="1" lang="en-US" altLang="zh-TW" sz="1200"/>
              <a:t>:</a:t>
            </a:r>
            <a:r>
              <a:rPr kumimoji="1" lang="zh-TW" altLang="en-US" sz="1200"/>
              <a:t> </a:t>
            </a:r>
            <a:r>
              <a:rPr kumimoji="1" lang="en-US" altLang="zh-TW" sz="1200"/>
              <a:t>Wireless</a:t>
            </a:r>
            <a:r>
              <a:rPr kumimoji="1" lang="zh-TW" altLang="en-US" sz="1200"/>
              <a:t> </a:t>
            </a:r>
            <a:r>
              <a:rPr kumimoji="1" lang="en-US" altLang="zh-TW" sz="1200"/>
              <a:t>Projections</a:t>
            </a:r>
            <a:r>
              <a:rPr kumimoji="1" lang="zh-TW" altLang="en-US" sz="1200"/>
              <a:t> </a:t>
            </a:r>
            <a:r>
              <a:rPr kumimoji="1" lang="en-US" altLang="zh-TW" sz="1200"/>
              <a:t>by</a:t>
            </a:r>
            <a:r>
              <a:rPr kumimoji="1" lang="zh-TW" altLang="en-US" sz="1200"/>
              <a:t> </a:t>
            </a:r>
            <a:r>
              <a:rPr kumimoji="1" lang="en-US" altLang="zh-TW" sz="1200"/>
              <a:t>using</a:t>
            </a:r>
            <a:r>
              <a:rPr kumimoji="1" lang="zh-TW" altLang="en-US" sz="1200"/>
              <a:t> </a:t>
            </a:r>
            <a:r>
              <a:rPr kumimoji="1" lang="en-US" altLang="zh-TW" sz="1200"/>
              <a:t>browsers</a:t>
            </a:r>
            <a:r>
              <a:rPr kumimoji="1" lang="zh-TW" altLang="en-US" sz="1200"/>
              <a:t> </a:t>
            </a:r>
            <a:r>
              <a:rPr kumimoji="1" lang="en-US" altLang="zh-TW" sz="1200"/>
              <a:t>(Chrome</a:t>
            </a:r>
            <a:r>
              <a:rPr kumimoji="1" lang="zh-TW" altLang="en-US" sz="1200"/>
              <a:t> </a:t>
            </a:r>
            <a:r>
              <a:rPr kumimoji="1" lang="en-US" altLang="zh-TW" sz="1200"/>
              <a:t>or</a:t>
            </a:r>
            <a:r>
              <a:rPr kumimoji="1" lang="zh-TW" altLang="en-US" sz="1200"/>
              <a:t> </a:t>
            </a:r>
            <a:r>
              <a:rPr kumimoji="1" lang="en-US" altLang="zh-TW" sz="1200"/>
              <a:t>Firefox)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/>
          </a:p>
        </p:txBody>
      </p:sp>
      <p:sp>
        <p:nvSpPr>
          <p:cNvPr id="1462" name="Google Shape;1462;g6c994ca605_2_17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48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6c994ca605_2_1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1" name="Google Shape;1461;g6c994ca605_2_17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kumimoji="1" lang="en-US" altLang="zh-TW" sz="1200"/>
              <a:t>Scenario</a:t>
            </a:r>
            <a:r>
              <a:rPr kumimoji="1" lang="zh-TW" altLang="en-US" sz="1200"/>
              <a:t> </a:t>
            </a:r>
            <a:r>
              <a:rPr kumimoji="1" lang="en-US" altLang="zh-TW" sz="1200"/>
              <a:t>:</a:t>
            </a:r>
            <a:r>
              <a:rPr kumimoji="1" lang="zh-TW" altLang="en-US" sz="1200"/>
              <a:t> </a:t>
            </a:r>
            <a:r>
              <a:rPr kumimoji="1" lang="en-US" altLang="zh-TW" sz="1200"/>
              <a:t>Wireless</a:t>
            </a:r>
            <a:r>
              <a:rPr kumimoji="1" lang="zh-TW" altLang="en-US" sz="1200"/>
              <a:t> </a:t>
            </a:r>
            <a:r>
              <a:rPr kumimoji="1" lang="en-US" altLang="zh-TW" sz="1200"/>
              <a:t>Projections</a:t>
            </a:r>
            <a:r>
              <a:rPr kumimoji="1" lang="zh-TW" altLang="en-US" sz="1200"/>
              <a:t> </a:t>
            </a:r>
            <a:r>
              <a:rPr kumimoji="1" lang="en-US" altLang="zh-TW" sz="1200"/>
              <a:t>by</a:t>
            </a:r>
            <a:r>
              <a:rPr kumimoji="1" lang="zh-TW" altLang="en-US" sz="1200"/>
              <a:t> </a:t>
            </a:r>
            <a:r>
              <a:rPr kumimoji="1" lang="en-US" altLang="zh-TW" sz="1200"/>
              <a:t>using</a:t>
            </a:r>
            <a:r>
              <a:rPr kumimoji="1" lang="zh-TW" altLang="en-US" sz="1200"/>
              <a:t> </a:t>
            </a:r>
            <a:r>
              <a:rPr kumimoji="1" lang="en-US" altLang="zh-TW" sz="1200"/>
              <a:t>browsers</a:t>
            </a:r>
            <a:r>
              <a:rPr kumimoji="1" lang="zh-TW" altLang="en-US" sz="1200"/>
              <a:t> </a:t>
            </a:r>
            <a:r>
              <a:rPr kumimoji="1" lang="en-US" altLang="zh-TW" sz="1200"/>
              <a:t>(Chrome</a:t>
            </a:r>
            <a:r>
              <a:rPr kumimoji="1" lang="zh-TW" altLang="en-US" sz="1200"/>
              <a:t> </a:t>
            </a:r>
            <a:r>
              <a:rPr kumimoji="1" lang="en-US" altLang="zh-TW" sz="1200"/>
              <a:t>or</a:t>
            </a:r>
            <a:r>
              <a:rPr kumimoji="1" lang="zh-TW" altLang="en-US" sz="1200"/>
              <a:t> </a:t>
            </a:r>
            <a:r>
              <a:rPr kumimoji="1" lang="en-US" altLang="zh-TW" sz="1200"/>
              <a:t>Firefox)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/>
          </a:p>
        </p:txBody>
      </p:sp>
      <p:sp>
        <p:nvSpPr>
          <p:cNvPr id="1462" name="Google Shape;1462;g6c994ca605_2_17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8024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6c994ca605_2_1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8" name="Google Shape;1108;g6c994ca605_2_1494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00" cy="3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9" name="Google Shape;1109;g6c994ca605_2_1494:notes"/>
          <p:cNvSpPr txBox="1">
            <a:spLocks noGrp="1"/>
          </p:cNvSpPr>
          <p:nvPr>
            <p:ph type="sldNum" idx="12"/>
          </p:nvPr>
        </p:nvSpPr>
        <p:spPr>
          <a:xfrm>
            <a:off x="3850443" y="9377317"/>
            <a:ext cx="2945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2125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6c994ca605_2_1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/>
              <a:t>QNAP</a:t>
            </a:r>
            <a:r>
              <a:rPr kumimoji="1" lang="zh-TW" altLang="en-US"/>
              <a:t> </a:t>
            </a:r>
            <a:r>
              <a:rPr kumimoji="1" lang="en-US" altLang="zh-TW" err="1"/>
              <a:t>KoiMeeter</a:t>
            </a:r>
            <a:r>
              <a:rPr kumimoji="1" lang="zh-TW" altLang="en-US"/>
              <a:t> </a:t>
            </a:r>
            <a:r>
              <a:rPr kumimoji="1" lang="en-US" altLang="zh-TW"/>
              <a:t>expand</a:t>
            </a:r>
            <a:r>
              <a:rPr kumimoji="1" lang="zh-TW" altLang="en-US"/>
              <a:t> </a:t>
            </a:r>
            <a:r>
              <a:rPr kumimoji="1" lang="en-US" altLang="zh-TW"/>
              <a:t>very</a:t>
            </a:r>
            <a:r>
              <a:rPr kumimoji="1" lang="zh-TW" altLang="en-US"/>
              <a:t> </a:t>
            </a:r>
            <a:r>
              <a:rPr kumimoji="1" lang="en-US" altLang="zh-TW"/>
              <a:t>quickly</a:t>
            </a:r>
            <a:r>
              <a:rPr kumimoji="1" lang="zh-TW" altLang="en-US"/>
              <a:t> </a:t>
            </a:r>
            <a:r>
              <a:rPr kumimoji="1" lang="en-US" altLang="zh-TW"/>
              <a:t>to</a:t>
            </a:r>
            <a:r>
              <a:rPr kumimoji="1" lang="zh-TW" altLang="en-US"/>
              <a:t> </a:t>
            </a:r>
            <a:r>
              <a:rPr kumimoji="1" lang="en-US" altLang="zh-TW"/>
              <a:t>make</a:t>
            </a:r>
            <a:r>
              <a:rPr kumimoji="1" lang="zh-TW" altLang="en-US"/>
              <a:t> </a:t>
            </a:r>
            <a:r>
              <a:rPr kumimoji="1" lang="en-US" altLang="zh-TW">
                <a:solidFill>
                  <a:srgbClr val="0432FF"/>
                </a:solidFill>
              </a:rPr>
              <a:t>quick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expand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NAS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(2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models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-&gt;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many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current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HDMI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models:</a:t>
            </a:r>
            <a:r>
              <a:rPr kumimoji="1" lang="zh-TW" altLang="en-US">
                <a:solidFill>
                  <a:srgbClr val="0432FF"/>
                </a:solidFill>
              </a:rPr>
              <a:t> </a:t>
            </a:r>
            <a:r>
              <a:rPr kumimoji="1" lang="en-US" altLang="zh-TW">
                <a:solidFill>
                  <a:srgbClr val="0432FF"/>
                </a:solidFill>
              </a:rPr>
              <a:t>x53/x72/x82)</a:t>
            </a:r>
            <a:r>
              <a:rPr kumimoji="1" lang="zh-TW" altLang="en-US">
                <a:solidFill>
                  <a:srgbClr val="0432FF"/>
                </a:solidFill>
              </a:rPr>
              <a:t>  </a:t>
            </a:r>
            <a:endParaRPr kumimoji="1" lang="en-US" altLang="zh-TW">
              <a:solidFill>
                <a:srgbClr val="0432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/>
              <a:t>to</a:t>
            </a:r>
            <a:r>
              <a:rPr kumimoji="1" lang="zh-TW" altLang="en-US"/>
              <a:t> </a:t>
            </a:r>
            <a:r>
              <a:rPr kumimoji="1" lang="en-US" altLang="zh-TW"/>
              <a:t>become</a:t>
            </a:r>
            <a:r>
              <a:rPr kumimoji="1" lang="zh-TW" altLang="en-US"/>
              <a:t> </a:t>
            </a:r>
            <a:r>
              <a:rPr kumimoji="1" lang="en-US" altLang="zh-TW"/>
              <a:t>Private</a:t>
            </a:r>
            <a:r>
              <a:rPr kumimoji="1" lang="zh-TW" altLang="en-US"/>
              <a:t> </a:t>
            </a:r>
            <a:r>
              <a:rPr kumimoji="1" lang="en-US" altLang="zh-TW"/>
              <a:t>Video</a:t>
            </a:r>
            <a:r>
              <a:rPr kumimoji="1" lang="zh-TW" altLang="en-US"/>
              <a:t> </a:t>
            </a:r>
            <a:r>
              <a:rPr kumimoji="1" lang="en-US" altLang="zh-TW"/>
              <a:t>conference</a:t>
            </a:r>
            <a:r>
              <a:rPr kumimoji="1" lang="zh-TW" altLang="en-US"/>
              <a:t> </a:t>
            </a:r>
            <a:r>
              <a:rPr kumimoji="1" lang="en-US" altLang="zh-TW"/>
              <a:t>system</a:t>
            </a:r>
            <a:r>
              <a:rPr kumimoji="1" lang="zh-TW" altLang="en-US"/>
              <a:t> </a:t>
            </a:r>
            <a:r>
              <a:rPr kumimoji="1" lang="en-US" altLang="zh-TW"/>
              <a:t>(with</a:t>
            </a:r>
            <a:r>
              <a:rPr kumimoji="1" lang="zh-TW" altLang="en-US"/>
              <a:t> </a:t>
            </a:r>
            <a:r>
              <a:rPr kumimoji="1" lang="en-US" altLang="zh-TW"/>
              <a:t>certificated</a:t>
            </a:r>
            <a:r>
              <a:rPr kumimoji="1" lang="zh-TW" altLang="en-US"/>
              <a:t> </a:t>
            </a:r>
            <a:r>
              <a:rPr kumimoji="1" lang="en-US" altLang="zh-TW"/>
              <a:t>USB</a:t>
            </a:r>
            <a:r>
              <a:rPr kumimoji="1" lang="zh-TW" altLang="en-US"/>
              <a:t> </a:t>
            </a:r>
            <a:r>
              <a:rPr kumimoji="1" lang="en-US" altLang="zh-TW"/>
              <a:t>Cam</a:t>
            </a:r>
            <a:r>
              <a:rPr kumimoji="1" lang="zh-TW" altLang="en-US"/>
              <a:t> </a:t>
            </a:r>
            <a:r>
              <a:rPr kumimoji="1" lang="en-US" altLang="zh-TW"/>
              <a:t>(ex:</a:t>
            </a:r>
            <a:r>
              <a:rPr kumimoji="1" lang="zh-TW" altLang="en-US"/>
              <a:t> </a:t>
            </a:r>
            <a:r>
              <a:rPr kumimoji="1" lang="en-US" altLang="zh-TW" err="1"/>
              <a:t>Logi</a:t>
            </a:r>
            <a:r>
              <a:rPr kumimoji="1" lang="en-US" altLang="zh-TW"/>
              <a:t>)</a:t>
            </a:r>
            <a:r>
              <a:rPr kumimoji="1" lang="zh-TW" altLang="en-US"/>
              <a:t> </a:t>
            </a:r>
            <a:r>
              <a:rPr kumimoji="1" lang="en-US" altLang="zh-TW"/>
              <a:t>and</a:t>
            </a:r>
            <a:r>
              <a:rPr kumimoji="1" lang="zh-TW" altLang="en-US"/>
              <a:t> </a:t>
            </a:r>
            <a:r>
              <a:rPr kumimoji="1" lang="en-US" altLang="zh-TW" err="1"/>
              <a:t>SpeakerPhone</a:t>
            </a:r>
            <a:r>
              <a:rPr kumimoji="1" lang="zh-TW" altLang="en-US"/>
              <a:t> </a:t>
            </a:r>
            <a:r>
              <a:rPr kumimoji="1" lang="en-US" altLang="zh-TW"/>
              <a:t>(ex:</a:t>
            </a:r>
            <a:r>
              <a:rPr kumimoji="1" lang="zh-TW" altLang="en-US"/>
              <a:t> </a:t>
            </a:r>
            <a:r>
              <a:rPr kumimoji="1" lang="en-US" altLang="zh-TW"/>
              <a:t>Jabra).</a:t>
            </a:r>
            <a:endParaRPr kumimoji="1" lang="zh-TW" alt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g6c994ca605_2_1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4949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6c994ca605_2_1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8" name="Google Shape;1108;g6c994ca605_2_1494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00" cy="38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9" name="Google Shape;1109;g6c994ca605_2_1494:notes"/>
          <p:cNvSpPr txBox="1">
            <a:spLocks noGrp="1"/>
          </p:cNvSpPr>
          <p:nvPr>
            <p:ph type="sldNum" idx="12"/>
          </p:nvPr>
        </p:nvSpPr>
        <p:spPr>
          <a:xfrm>
            <a:off x="3850443" y="9377317"/>
            <a:ext cx="29457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2194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5" Type="http://schemas.openxmlformats.org/officeDocument/2006/relationships/image" Target="../media/image23.pn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6.sv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svg"/><Relationship Id="rId15" Type="http://schemas.openxmlformats.org/officeDocument/2006/relationships/image" Target="../media/image23.png"/><Relationship Id="rId10" Type="http://schemas.openxmlformats.org/officeDocument/2006/relationships/image" Target="../media/image25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標題投影片" userDrawn="1">
  <p:cSld name="3_標題投影片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 hidden="1"/>
          <p:cNvSpPr txBox="1"/>
          <p:nvPr/>
        </p:nvSpPr>
        <p:spPr>
          <a:xfrm>
            <a:off x="905645" y="4277156"/>
            <a:ext cx="16184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Project Manager</a:t>
            </a:r>
            <a:endParaRPr sz="1467" b="1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F554A09-3496-4D42-B3D3-18D7FB13CE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56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只有標題" preserve="1">
  <p:cSld name="7_只有標題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D997667-C66F-4ABB-97F8-B3DB96C83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4" name="Google Shape;84;p19"/>
          <p:cNvSpPr txBox="1">
            <a:spLocks noGrp="1"/>
          </p:cNvSpPr>
          <p:nvPr>
            <p:ph type="title" hasCustomPrompt="1"/>
          </p:nvPr>
        </p:nvSpPr>
        <p:spPr>
          <a:xfrm>
            <a:off x="419713" y="298601"/>
            <a:ext cx="11588842" cy="1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6000" b="1" i="0">
                <a:gradFill>
                  <a:gsLst>
                    <a:gs pos="13000">
                      <a:srgbClr val="FFFFD5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3000">
                      <a:srgbClr val="F7D967"/>
                    </a:gs>
                    <a:gs pos="0">
                      <a:srgbClr val="F7D967"/>
                    </a:gs>
                    <a:gs pos="100000">
                      <a:srgbClr val="FFFF9F"/>
                    </a:gs>
                  </a:gsLst>
                  <a:lin ang="540000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 altLang="zh-TW" b="0"/>
              <a:t>Click to edit Master title style</a:t>
            </a:r>
            <a:endParaRPr lang="zh-TW" altLang="en-US" b="0"/>
          </a:p>
        </p:txBody>
      </p:sp>
      <p:sp>
        <p:nvSpPr>
          <p:cNvPr id="4" name="標題版面配置區 1" hidden="1">
            <a:extLst>
              <a:ext uri="{FF2B5EF4-FFF2-40B4-BE49-F238E27FC236}">
                <a16:creationId xmlns:a16="http://schemas.microsoft.com/office/drawing/2014/main" id="{F3713BB0-459B-40C9-95D2-8590A1D7CDB6}"/>
              </a:ext>
            </a:extLst>
          </p:cNvPr>
          <p:cNvSpPr txBox="1">
            <a:spLocks/>
          </p:cNvSpPr>
          <p:nvPr userDrawn="1"/>
        </p:nvSpPr>
        <p:spPr>
          <a:xfrm>
            <a:off x="301581" y="1"/>
            <a:ext cx="11523476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4400" b="1" i="0" u="none" strike="noStrike" cap="none">
                <a:gradFill>
                  <a:gsLst>
                    <a:gs pos="17000">
                      <a:srgbClr val="E8EDF7"/>
                    </a:gs>
                    <a:gs pos="5600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Oswald Medium" panose="00000600000000000000" pitchFamily="50" charset="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b="0"/>
              <a:t>Click to edit Master title style</a:t>
            </a:r>
            <a:endParaRPr lang="zh-TW" altLang="en-US" b="0"/>
          </a:p>
        </p:txBody>
      </p:sp>
    </p:spTree>
    <p:extLst>
      <p:ext uri="{BB962C8B-B14F-4D97-AF65-F5344CB8AC3E}">
        <p14:creationId xmlns:p14="http://schemas.microsoft.com/office/powerpoint/2010/main" val="3406297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只有標題" preserve="1">
  <p:cSld name="7_只有標題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 hasCustomPrompt="1"/>
          </p:nvPr>
        </p:nvSpPr>
        <p:spPr>
          <a:xfrm>
            <a:off x="303476" y="323913"/>
            <a:ext cx="11588841" cy="98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6000" b="1" i="0">
                <a:gradFill>
                  <a:gsLst>
                    <a:gs pos="13000">
                      <a:srgbClr val="E8EDF7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2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Oswald Medium" panose="00000600000000000000" pitchFamily="50" charset="0"/>
                <a:ea typeface="Oswald Medium" panose="00000600000000000000" pitchFamily="50" charset="0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 altLang="zh-TW" b="0"/>
              <a:t>Click to edit Master title style</a:t>
            </a:r>
            <a:endParaRPr lang="zh-TW" altLang="en-US" b="0"/>
          </a:p>
        </p:txBody>
      </p:sp>
      <p:sp>
        <p:nvSpPr>
          <p:cNvPr id="4" name="標題版面配置區 1" hidden="1">
            <a:extLst>
              <a:ext uri="{FF2B5EF4-FFF2-40B4-BE49-F238E27FC236}">
                <a16:creationId xmlns:a16="http://schemas.microsoft.com/office/drawing/2014/main" id="{F3713BB0-459B-40C9-95D2-8590A1D7CDB6}"/>
              </a:ext>
            </a:extLst>
          </p:cNvPr>
          <p:cNvSpPr txBox="1">
            <a:spLocks/>
          </p:cNvSpPr>
          <p:nvPr userDrawn="1"/>
        </p:nvSpPr>
        <p:spPr>
          <a:xfrm>
            <a:off x="301581" y="1"/>
            <a:ext cx="11523476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4400" b="1" i="0" u="none" strike="noStrike" cap="none">
                <a:gradFill>
                  <a:gsLst>
                    <a:gs pos="17000">
                      <a:srgbClr val="E8EDF7"/>
                    </a:gs>
                    <a:gs pos="5600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Oswald Medium" panose="00000600000000000000" pitchFamily="50" charset="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b="0"/>
              <a:t>Click to edit Master title style</a:t>
            </a:r>
            <a:endParaRPr lang="zh-TW" altLang="en-US" b="0"/>
          </a:p>
        </p:txBody>
      </p:sp>
    </p:spTree>
    <p:extLst>
      <p:ext uri="{BB962C8B-B14F-4D97-AF65-F5344CB8AC3E}">
        <p14:creationId xmlns:p14="http://schemas.microsoft.com/office/powerpoint/2010/main" val="3911619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84;p19">
            <a:extLst>
              <a:ext uri="{FF2B5EF4-FFF2-40B4-BE49-F238E27FC236}">
                <a16:creationId xmlns:a16="http://schemas.microsoft.com/office/drawing/2014/main" id="{19C54580-B683-4155-A5BA-B8943CC7812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301578" y="546100"/>
            <a:ext cx="11588842" cy="1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6000" b="1" i="0">
                <a:gradFill>
                  <a:gsLst>
                    <a:gs pos="13000">
                      <a:srgbClr val="E8EDF7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2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Oswald Medium" panose="00000600000000000000" pitchFamily="50" charset="0"/>
                <a:ea typeface="Oswald Medium" panose="00000600000000000000" pitchFamily="50" charset="0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 altLang="zh-TW" b="0"/>
              <a:t>Click to edit Master title style</a:t>
            </a:r>
            <a:endParaRPr lang="zh-TW" altLang="en-US" b="0"/>
          </a:p>
        </p:txBody>
      </p:sp>
    </p:spTree>
    <p:extLst>
      <p:ext uri="{BB962C8B-B14F-4D97-AF65-F5344CB8AC3E}">
        <p14:creationId xmlns:p14="http://schemas.microsoft.com/office/powerpoint/2010/main" val="2725041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路面, 藍色, 坐, 黑暗 的圖片&#10;&#10;自動產生的描述">
            <a:extLst>
              <a:ext uri="{FF2B5EF4-FFF2-40B4-BE49-F238E27FC236}">
                <a16:creationId xmlns:a16="http://schemas.microsoft.com/office/drawing/2014/main" id="{8CB7AF71-4C3D-40A8-A896-9511E42BA9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" y="0"/>
            <a:ext cx="12191015" cy="6858000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8262D5A4-2B18-40AA-A759-8C449DCA21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圖片 7" descr="一張含有 火車, 室外 的圖片&#10;&#10;自動產生的描述" hidden="1">
              <a:extLst>
                <a:ext uri="{FF2B5EF4-FFF2-40B4-BE49-F238E27FC236}">
                  <a16:creationId xmlns:a16="http://schemas.microsoft.com/office/drawing/2014/main" id="{C42597AD-9E70-4F22-9FE2-EA6DCCEEB3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73"/>
              <a:ext cx="12192000" cy="6856654"/>
            </a:xfrm>
            <a:prstGeom prst="rect">
              <a:avLst/>
            </a:prstGeom>
          </p:spPr>
        </p:pic>
        <p:sp>
          <p:nvSpPr>
            <p:cNvPr id="9" name="矩形 8" hidden="1">
              <a:extLst>
                <a:ext uri="{FF2B5EF4-FFF2-40B4-BE49-F238E27FC236}">
                  <a16:creationId xmlns:a16="http://schemas.microsoft.com/office/drawing/2014/main" id="{66B7DF2C-610E-4A91-8761-776FBCD872EC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40000">
                  <a:srgbClr val="000510">
                    <a:alpha val="0"/>
                  </a:srgbClr>
                </a:gs>
                <a:gs pos="100000">
                  <a:srgbClr val="00051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400"/>
            </a:p>
          </p:txBody>
        </p:sp>
      </p:grpSp>
      <p:sp>
        <p:nvSpPr>
          <p:cNvPr id="4" name="矩形 3" hidden="1">
            <a:extLst>
              <a:ext uri="{FF2B5EF4-FFF2-40B4-BE49-F238E27FC236}">
                <a16:creationId xmlns:a16="http://schemas.microsoft.com/office/drawing/2014/main" id="{C3C177E1-7746-40AE-84AF-1D742D1F8963}"/>
              </a:ext>
            </a:extLst>
          </p:cNvPr>
          <p:cNvSpPr/>
          <p:nvPr userDrawn="1"/>
        </p:nvSpPr>
        <p:spPr>
          <a:xfrm>
            <a:off x="366945" y="1325564"/>
            <a:ext cx="11448008" cy="4975751"/>
          </a:xfrm>
          <a:prstGeom prst="rect">
            <a:avLst/>
          </a:prstGeom>
          <a:gradFill>
            <a:gsLst>
              <a:gs pos="24000">
                <a:srgbClr val="082577">
                  <a:alpha val="20000"/>
                </a:srgbClr>
              </a:gs>
              <a:gs pos="100000">
                <a:srgbClr val="092676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sp>
        <p:nvSpPr>
          <p:cNvPr id="12" name="矩形: 圓角化同側角落 11" hidden="1">
            <a:extLst>
              <a:ext uri="{FF2B5EF4-FFF2-40B4-BE49-F238E27FC236}">
                <a16:creationId xmlns:a16="http://schemas.microsoft.com/office/drawing/2014/main" id="{E796E2F9-1FCA-4BF0-8DE7-F6D31B7A04E0}"/>
              </a:ext>
            </a:extLst>
          </p:cNvPr>
          <p:cNvSpPr/>
          <p:nvPr userDrawn="1"/>
        </p:nvSpPr>
        <p:spPr>
          <a:xfrm flipV="1">
            <a:off x="249704" y="1243436"/>
            <a:ext cx="11727403" cy="5069149"/>
          </a:xfrm>
          <a:prstGeom prst="round2SameRect">
            <a:avLst>
              <a:gd name="adj1" fmla="val 3196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pic>
        <p:nvPicPr>
          <p:cNvPr id="13" name="圖形 12" hidden="1">
            <a:extLst>
              <a:ext uri="{FF2B5EF4-FFF2-40B4-BE49-F238E27FC236}">
                <a16:creationId xmlns:a16="http://schemas.microsoft.com/office/drawing/2014/main" id="{26E69D0E-EF24-4738-95CA-CA8A0E385BA2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223537" y="1229281"/>
            <a:ext cx="11772000" cy="45719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5D1CC522-A3E1-4188-8C76-8E363366D2A5}"/>
              </a:ext>
            </a:extLst>
          </p:cNvPr>
          <p:cNvSpPr/>
          <p:nvPr userDrawn="1"/>
        </p:nvSpPr>
        <p:spPr>
          <a:xfrm>
            <a:off x="0" y="1457133"/>
            <a:ext cx="12192000" cy="5419419"/>
          </a:xfrm>
          <a:prstGeom prst="rect">
            <a:avLst/>
          </a:prstGeom>
          <a:gradFill>
            <a:gsLst>
              <a:gs pos="70000">
                <a:srgbClr val="01011F">
                  <a:alpha val="90000"/>
                </a:srgbClr>
              </a:gs>
              <a:gs pos="32000">
                <a:srgbClr val="000328">
                  <a:alpha val="90000"/>
                </a:srgbClr>
              </a:gs>
              <a:gs pos="0">
                <a:srgbClr val="082577">
                  <a:alpha val="0"/>
                </a:srgbClr>
              </a:gs>
              <a:gs pos="100000">
                <a:srgbClr val="0103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4D1D3CB7-3BCC-4F78-9328-8473CF7DAFF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5" y="0"/>
            <a:ext cx="12171093" cy="6858000"/>
          </a:xfrm>
          <a:prstGeom prst="rect">
            <a:avLst/>
          </a:prstGeom>
        </p:spPr>
      </p:pic>
      <p:sp>
        <p:nvSpPr>
          <p:cNvPr id="10" name="標題版面配置區 1">
            <a:extLst>
              <a:ext uri="{FF2B5EF4-FFF2-40B4-BE49-F238E27FC236}">
                <a16:creationId xmlns:a16="http://schemas.microsoft.com/office/drawing/2014/main" id="{D2C9D98B-F424-40C5-AC5F-A1A3977F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30" y="1303392"/>
            <a:ext cx="11523476" cy="17144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 b="0">
                <a:gradFill>
                  <a:gsLst>
                    <a:gs pos="17000">
                      <a:srgbClr val="E8EDF7"/>
                    </a:gs>
                    <a:gs pos="5600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Oswald Medium" panose="00000600000000000000" pitchFamily="50" charset="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grpSp>
        <p:nvGrpSpPr>
          <p:cNvPr id="14" name="群組 13" hidden="1">
            <a:extLst>
              <a:ext uri="{FF2B5EF4-FFF2-40B4-BE49-F238E27FC236}">
                <a16:creationId xmlns:a16="http://schemas.microsoft.com/office/drawing/2014/main" id="{474B4DE7-E68F-4584-827F-2F863002183C}"/>
              </a:ext>
            </a:extLst>
          </p:cNvPr>
          <p:cNvGrpSpPr/>
          <p:nvPr userDrawn="1"/>
        </p:nvGrpSpPr>
        <p:grpSpPr>
          <a:xfrm>
            <a:off x="9940747" y="6334453"/>
            <a:ext cx="2180424" cy="542099"/>
            <a:chOff x="4013476" y="5509567"/>
            <a:chExt cx="2180424" cy="542098"/>
          </a:xfrm>
        </p:grpSpPr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094D9151-E07C-4D83-A4ED-FCDDC30885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78838" t="-6874" r="6542" b="60917"/>
            <a:stretch/>
          </p:blipFill>
          <p:spPr>
            <a:xfrm>
              <a:off x="4013476" y="5509567"/>
              <a:ext cx="1467452" cy="542098"/>
            </a:xfrm>
            <a:prstGeom prst="rect">
              <a:avLst/>
            </a:prstGeom>
          </p:spPr>
        </p:pic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DDF46154-DD57-46F9-8C6E-04835F462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16943" y="5607998"/>
              <a:ext cx="669984" cy="121814"/>
            </a:xfrm>
            <a:prstGeom prst="rect">
              <a:avLst/>
            </a:prstGeom>
          </p:spPr>
        </p:pic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B59B9151-5F2E-4B46-BEFE-5E821ED50D0D}"/>
                </a:ext>
              </a:extLst>
            </p:cNvPr>
            <p:cNvSpPr/>
            <p:nvPr/>
          </p:nvSpPr>
          <p:spPr>
            <a:xfrm>
              <a:off x="5741515" y="5794072"/>
              <a:ext cx="1892" cy="175931"/>
            </a:xfrm>
            <a:custGeom>
              <a:avLst/>
              <a:gdLst>
                <a:gd name="connsiteX0" fmla="*/ 0 w 0"/>
                <a:gd name="connsiteY0" fmla="*/ 0 h 175931"/>
                <a:gd name="connsiteX1" fmla="*/ 0 w 0"/>
                <a:gd name="connsiteY1" fmla="*/ 177123 h 1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5931">
                  <a:moveTo>
                    <a:pt x="0" y="0"/>
                  </a:moveTo>
                  <a:lnTo>
                    <a:pt x="0" y="177123"/>
                  </a:lnTo>
                </a:path>
              </a:pathLst>
            </a:custGeom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400"/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AE4F8587-B0B5-4280-8BC7-76EA9D89C883}"/>
                </a:ext>
              </a:extLst>
            </p:cNvPr>
            <p:cNvSpPr/>
            <p:nvPr/>
          </p:nvSpPr>
          <p:spPr>
            <a:xfrm>
              <a:off x="5703623" y="5790994"/>
              <a:ext cx="1892" cy="175931"/>
            </a:xfrm>
            <a:custGeom>
              <a:avLst/>
              <a:gdLst>
                <a:gd name="connsiteX0" fmla="*/ 0 w 1891"/>
                <a:gd name="connsiteY0" fmla="*/ 0 h 175931"/>
                <a:gd name="connsiteX1" fmla="*/ 1892 w 1891"/>
                <a:gd name="connsiteY1" fmla="*/ 0 h 175931"/>
                <a:gd name="connsiteX2" fmla="*/ 1892 w 1891"/>
                <a:gd name="connsiteY2" fmla="*/ 177123 h 175931"/>
                <a:gd name="connsiteX3" fmla="*/ 0 w 1891"/>
                <a:gd name="connsiteY3" fmla="*/ 177123 h 1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1" h="175931">
                  <a:moveTo>
                    <a:pt x="0" y="0"/>
                  </a:moveTo>
                  <a:lnTo>
                    <a:pt x="1892" y="0"/>
                  </a:lnTo>
                  <a:lnTo>
                    <a:pt x="1892" y="177123"/>
                  </a:lnTo>
                  <a:lnTo>
                    <a:pt x="0" y="177123"/>
                  </a:ln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400"/>
            </a:p>
          </p:txBody>
        </p:sp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A8862EFD-2E94-413D-8DBA-E8396BCDCD54}"/>
                </a:ext>
              </a:extLst>
            </p:cNvPr>
            <p:cNvSpPr/>
            <p:nvPr/>
          </p:nvSpPr>
          <p:spPr>
            <a:xfrm>
              <a:off x="5501595" y="5793845"/>
              <a:ext cx="87020" cy="130530"/>
            </a:xfrm>
            <a:custGeom>
              <a:avLst/>
              <a:gdLst>
                <a:gd name="connsiteX0" fmla="*/ 87815 w 87020"/>
                <a:gd name="connsiteY0" fmla="*/ 131116 h 130529"/>
                <a:gd name="connsiteX1" fmla="*/ 18993 w 87020"/>
                <a:gd name="connsiteY1" fmla="*/ 131116 h 130529"/>
                <a:gd name="connsiteX2" fmla="*/ 4767 w 87020"/>
                <a:gd name="connsiteY2" fmla="*/ 126841 h 130529"/>
                <a:gd name="connsiteX3" fmla="*/ 0 w 87020"/>
                <a:gd name="connsiteY3" fmla="*/ 114185 h 130529"/>
                <a:gd name="connsiteX4" fmla="*/ 2573 w 87020"/>
                <a:gd name="connsiteY4" fmla="*/ 103648 h 130529"/>
                <a:gd name="connsiteX5" fmla="*/ 10537 w 87020"/>
                <a:gd name="connsiteY5" fmla="*/ 92563 h 130529"/>
                <a:gd name="connsiteX6" fmla="*/ 49450 w 87020"/>
                <a:gd name="connsiteY6" fmla="*/ 51058 h 130529"/>
                <a:gd name="connsiteX7" fmla="*/ 53423 w 87020"/>
                <a:gd name="connsiteY7" fmla="*/ 45421 h 130529"/>
                <a:gd name="connsiteX8" fmla="*/ 54766 w 87020"/>
                <a:gd name="connsiteY8" fmla="*/ 39802 h 130529"/>
                <a:gd name="connsiteX9" fmla="*/ 51304 w 87020"/>
                <a:gd name="connsiteY9" fmla="*/ 31611 h 130529"/>
                <a:gd name="connsiteX10" fmla="*/ 42432 w 87020"/>
                <a:gd name="connsiteY10" fmla="*/ 28357 h 130529"/>
                <a:gd name="connsiteX11" fmla="*/ 34184 w 87020"/>
                <a:gd name="connsiteY11" fmla="*/ 31743 h 130529"/>
                <a:gd name="connsiteX12" fmla="*/ 30798 w 87020"/>
                <a:gd name="connsiteY12" fmla="*/ 39991 h 130529"/>
                <a:gd name="connsiteX13" fmla="*/ 32595 w 87020"/>
                <a:gd name="connsiteY13" fmla="*/ 46518 h 130529"/>
                <a:gd name="connsiteX14" fmla="*/ 37986 w 87020"/>
                <a:gd name="connsiteY14" fmla="*/ 52420 h 130529"/>
                <a:gd name="connsiteX15" fmla="*/ 18104 w 87020"/>
                <a:gd name="connsiteY15" fmla="*/ 73570 h 130529"/>
                <a:gd name="connsiteX16" fmla="*/ 4900 w 87020"/>
                <a:gd name="connsiteY16" fmla="*/ 58795 h 130529"/>
                <a:gd name="connsiteX17" fmla="*/ 719 w 87020"/>
                <a:gd name="connsiteY17" fmla="*/ 40691 h 130529"/>
                <a:gd name="connsiteX18" fmla="*/ 12883 w 87020"/>
                <a:gd name="connsiteY18" fmla="*/ 11521 h 130529"/>
                <a:gd name="connsiteX19" fmla="*/ 43680 w 87020"/>
                <a:gd name="connsiteY19" fmla="*/ 0 h 130529"/>
                <a:gd name="connsiteX20" fmla="*/ 73816 w 87020"/>
                <a:gd name="connsiteY20" fmla="*/ 11218 h 130529"/>
                <a:gd name="connsiteX21" fmla="*/ 85563 w 87020"/>
                <a:gd name="connsiteY21" fmla="*/ 39632 h 130529"/>
                <a:gd name="connsiteX22" fmla="*/ 62787 w 87020"/>
                <a:gd name="connsiteY22" fmla="*/ 80247 h 130529"/>
                <a:gd name="connsiteX23" fmla="*/ 61444 w 87020"/>
                <a:gd name="connsiteY23" fmla="*/ 81515 h 130529"/>
                <a:gd name="connsiteX24" fmla="*/ 40975 w 87020"/>
                <a:gd name="connsiteY24" fmla="*/ 101208 h 130529"/>
                <a:gd name="connsiteX25" fmla="*/ 87815 w 87020"/>
                <a:gd name="connsiteY25" fmla="*/ 101208 h 1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7020" h="130529">
                  <a:moveTo>
                    <a:pt x="87815" y="131116"/>
                  </a:moveTo>
                  <a:lnTo>
                    <a:pt x="18993" y="131116"/>
                  </a:lnTo>
                  <a:cubicBezTo>
                    <a:pt x="12694" y="131116"/>
                    <a:pt x="7945" y="129697"/>
                    <a:pt x="4767" y="126841"/>
                  </a:cubicBezTo>
                  <a:cubicBezTo>
                    <a:pt x="1589" y="123984"/>
                    <a:pt x="0" y="119766"/>
                    <a:pt x="0" y="114185"/>
                  </a:cubicBezTo>
                  <a:cubicBezTo>
                    <a:pt x="0" y="110648"/>
                    <a:pt x="851" y="107129"/>
                    <a:pt x="2573" y="103648"/>
                  </a:cubicBezTo>
                  <a:cubicBezTo>
                    <a:pt x="4275" y="100167"/>
                    <a:pt x="6943" y="96478"/>
                    <a:pt x="10537" y="92563"/>
                  </a:cubicBezTo>
                  <a:lnTo>
                    <a:pt x="49450" y="51058"/>
                  </a:lnTo>
                  <a:cubicBezTo>
                    <a:pt x="51190" y="49185"/>
                    <a:pt x="52515" y="47312"/>
                    <a:pt x="53423" y="45421"/>
                  </a:cubicBezTo>
                  <a:cubicBezTo>
                    <a:pt x="54312" y="43529"/>
                    <a:pt x="54766" y="41656"/>
                    <a:pt x="54766" y="39802"/>
                  </a:cubicBezTo>
                  <a:cubicBezTo>
                    <a:pt x="54766" y="36510"/>
                    <a:pt x="53612" y="33767"/>
                    <a:pt x="51304" y="31611"/>
                  </a:cubicBezTo>
                  <a:cubicBezTo>
                    <a:pt x="48977" y="29454"/>
                    <a:pt x="46026" y="28357"/>
                    <a:pt x="42432" y="28357"/>
                  </a:cubicBezTo>
                  <a:cubicBezTo>
                    <a:pt x="39178" y="28357"/>
                    <a:pt x="36435" y="29492"/>
                    <a:pt x="34184" y="31743"/>
                  </a:cubicBezTo>
                  <a:cubicBezTo>
                    <a:pt x="31933" y="33994"/>
                    <a:pt x="30798" y="36737"/>
                    <a:pt x="30798" y="39991"/>
                  </a:cubicBezTo>
                  <a:cubicBezTo>
                    <a:pt x="30798" y="42280"/>
                    <a:pt x="31403" y="44456"/>
                    <a:pt x="32595" y="46518"/>
                  </a:cubicBezTo>
                  <a:cubicBezTo>
                    <a:pt x="33805" y="48580"/>
                    <a:pt x="35584" y="50547"/>
                    <a:pt x="37986" y="52420"/>
                  </a:cubicBezTo>
                  <a:lnTo>
                    <a:pt x="18104" y="73570"/>
                  </a:lnTo>
                  <a:cubicBezTo>
                    <a:pt x="12088" y="69010"/>
                    <a:pt x="7699" y="64073"/>
                    <a:pt x="4900" y="58795"/>
                  </a:cubicBezTo>
                  <a:cubicBezTo>
                    <a:pt x="2100" y="53517"/>
                    <a:pt x="719" y="47483"/>
                    <a:pt x="719" y="40691"/>
                  </a:cubicBezTo>
                  <a:cubicBezTo>
                    <a:pt x="719" y="28925"/>
                    <a:pt x="4767" y="19201"/>
                    <a:pt x="12883" y="11521"/>
                  </a:cubicBezTo>
                  <a:cubicBezTo>
                    <a:pt x="20998" y="3840"/>
                    <a:pt x="31252" y="0"/>
                    <a:pt x="43680" y="0"/>
                  </a:cubicBezTo>
                  <a:cubicBezTo>
                    <a:pt x="55939" y="0"/>
                    <a:pt x="65965" y="3746"/>
                    <a:pt x="73816" y="11218"/>
                  </a:cubicBezTo>
                  <a:cubicBezTo>
                    <a:pt x="81666" y="18690"/>
                    <a:pt x="85563" y="28149"/>
                    <a:pt x="85563" y="39632"/>
                  </a:cubicBezTo>
                  <a:cubicBezTo>
                    <a:pt x="85563" y="52117"/>
                    <a:pt x="77978" y="65662"/>
                    <a:pt x="62787" y="80247"/>
                  </a:cubicBezTo>
                  <a:lnTo>
                    <a:pt x="61444" y="81515"/>
                  </a:lnTo>
                  <a:lnTo>
                    <a:pt x="40975" y="101208"/>
                  </a:lnTo>
                  <a:lnTo>
                    <a:pt x="87815" y="101208"/>
                  </a:lnTo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400"/>
            </a:p>
          </p:txBody>
        </p:sp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3AF679C7-4778-44B3-AABE-F285E442A0E4}"/>
                </a:ext>
              </a:extLst>
            </p:cNvPr>
            <p:cNvSpPr/>
            <p:nvPr/>
          </p:nvSpPr>
          <p:spPr>
            <a:xfrm>
              <a:off x="5589258" y="5839909"/>
              <a:ext cx="90804" cy="130530"/>
            </a:xfrm>
            <a:custGeom>
              <a:avLst/>
              <a:gdLst>
                <a:gd name="connsiteX0" fmla="*/ 0 w 90803"/>
                <a:gd name="connsiteY0" fmla="*/ 42110 h 130529"/>
                <a:gd name="connsiteX1" fmla="*/ 12940 w 90803"/>
                <a:gd name="connsiteY1" fmla="*/ 12050 h 130529"/>
                <a:gd name="connsiteX2" fmla="*/ 45383 w 90803"/>
                <a:gd name="connsiteY2" fmla="*/ 0 h 130529"/>
                <a:gd name="connsiteX3" fmla="*/ 77769 w 90803"/>
                <a:gd name="connsiteY3" fmla="*/ 12088 h 130529"/>
                <a:gd name="connsiteX4" fmla="*/ 90936 w 90803"/>
                <a:gd name="connsiteY4" fmla="*/ 42091 h 130529"/>
                <a:gd name="connsiteX5" fmla="*/ 90936 w 90803"/>
                <a:gd name="connsiteY5" fmla="*/ 89063 h 130529"/>
                <a:gd name="connsiteX6" fmla="*/ 77864 w 90803"/>
                <a:gd name="connsiteY6" fmla="*/ 119160 h 130529"/>
                <a:gd name="connsiteX7" fmla="*/ 45383 w 90803"/>
                <a:gd name="connsiteY7" fmla="*/ 131267 h 130529"/>
                <a:gd name="connsiteX8" fmla="*/ 12902 w 90803"/>
                <a:gd name="connsiteY8" fmla="*/ 119217 h 130529"/>
                <a:gd name="connsiteX9" fmla="*/ 0 w 90803"/>
                <a:gd name="connsiteY9" fmla="*/ 89082 h 130529"/>
                <a:gd name="connsiteX10" fmla="*/ 0 w 90803"/>
                <a:gd name="connsiteY10" fmla="*/ 42110 h 130529"/>
                <a:gd name="connsiteX11" fmla="*/ 60611 w 90803"/>
                <a:gd name="connsiteY11" fmla="*/ 86244 h 130529"/>
                <a:gd name="connsiteX12" fmla="*/ 60611 w 90803"/>
                <a:gd name="connsiteY12" fmla="*/ 44323 h 130529"/>
                <a:gd name="connsiteX13" fmla="*/ 56223 w 90803"/>
                <a:gd name="connsiteY13" fmla="*/ 32311 h 130529"/>
                <a:gd name="connsiteX14" fmla="*/ 45364 w 90803"/>
                <a:gd name="connsiteY14" fmla="*/ 27563 h 130529"/>
                <a:gd name="connsiteX15" fmla="*/ 34600 w 90803"/>
                <a:gd name="connsiteY15" fmla="*/ 32349 h 130529"/>
                <a:gd name="connsiteX16" fmla="*/ 30306 w 90803"/>
                <a:gd name="connsiteY16" fmla="*/ 44304 h 130529"/>
                <a:gd name="connsiteX17" fmla="*/ 30306 w 90803"/>
                <a:gd name="connsiteY17" fmla="*/ 86225 h 130529"/>
                <a:gd name="connsiteX18" fmla="*/ 34562 w 90803"/>
                <a:gd name="connsiteY18" fmla="*/ 98143 h 130529"/>
                <a:gd name="connsiteX19" fmla="*/ 45383 w 90803"/>
                <a:gd name="connsiteY19" fmla="*/ 102873 h 130529"/>
                <a:gd name="connsiteX20" fmla="*/ 56204 w 90803"/>
                <a:gd name="connsiteY20" fmla="*/ 98086 h 130529"/>
                <a:gd name="connsiteX21" fmla="*/ 60611 w 90803"/>
                <a:gd name="connsiteY21" fmla="*/ 86244 h 1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0803" h="130529">
                  <a:moveTo>
                    <a:pt x="0" y="42110"/>
                  </a:moveTo>
                  <a:cubicBezTo>
                    <a:pt x="0" y="30116"/>
                    <a:pt x="4313" y="20109"/>
                    <a:pt x="12940" y="12050"/>
                  </a:cubicBezTo>
                  <a:cubicBezTo>
                    <a:pt x="21566" y="4010"/>
                    <a:pt x="32368" y="0"/>
                    <a:pt x="45383" y="0"/>
                  </a:cubicBezTo>
                  <a:cubicBezTo>
                    <a:pt x="58209" y="0"/>
                    <a:pt x="69011" y="4029"/>
                    <a:pt x="77769" y="12088"/>
                  </a:cubicBezTo>
                  <a:cubicBezTo>
                    <a:pt x="86547" y="20147"/>
                    <a:pt x="90936" y="30154"/>
                    <a:pt x="90936" y="42091"/>
                  </a:cubicBezTo>
                  <a:lnTo>
                    <a:pt x="90936" y="89063"/>
                  </a:lnTo>
                  <a:cubicBezTo>
                    <a:pt x="90936" y="101056"/>
                    <a:pt x="86585" y="111083"/>
                    <a:pt x="77864" y="119160"/>
                  </a:cubicBezTo>
                  <a:cubicBezTo>
                    <a:pt x="69143" y="127219"/>
                    <a:pt x="58322" y="131267"/>
                    <a:pt x="45383" y="131267"/>
                  </a:cubicBezTo>
                  <a:cubicBezTo>
                    <a:pt x="32311" y="131267"/>
                    <a:pt x="21490" y="127238"/>
                    <a:pt x="12902" y="119217"/>
                  </a:cubicBezTo>
                  <a:cubicBezTo>
                    <a:pt x="4313" y="111196"/>
                    <a:pt x="0" y="101132"/>
                    <a:pt x="0" y="89082"/>
                  </a:cubicBezTo>
                  <a:lnTo>
                    <a:pt x="0" y="42110"/>
                  </a:lnTo>
                  <a:close/>
                  <a:moveTo>
                    <a:pt x="60611" y="86244"/>
                  </a:moveTo>
                  <a:lnTo>
                    <a:pt x="60611" y="44323"/>
                  </a:lnTo>
                  <a:cubicBezTo>
                    <a:pt x="60611" y="39480"/>
                    <a:pt x="59155" y="35470"/>
                    <a:pt x="56223" y="32311"/>
                  </a:cubicBezTo>
                  <a:cubicBezTo>
                    <a:pt x="53290" y="29152"/>
                    <a:pt x="49677" y="27563"/>
                    <a:pt x="45364" y="27563"/>
                  </a:cubicBezTo>
                  <a:cubicBezTo>
                    <a:pt x="41051" y="27563"/>
                    <a:pt x="37456" y="29152"/>
                    <a:pt x="34600" y="32349"/>
                  </a:cubicBezTo>
                  <a:cubicBezTo>
                    <a:pt x="31724" y="35546"/>
                    <a:pt x="30306" y="39537"/>
                    <a:pt x="30306" y="44304"/>
                  </a:cubicBezTo>
                  <a:lnTo>
                    <a:pt x="30306" y="86225"/>
                  </a:lnTo>
                  <a:cubicBezTo>
                    <a:pt x="30306" y="91011"/>
                    <a:pt x="31724" y="94984"/>
                    <a:pt x="34562" y="98143"/>
                  </a:cubicBezTo>
                  <a:cubicBezTo>
                    <a:pt x="37400" y="101302"/>
                    <a:pt x="40994" y="102873"/>
                    <a:pt x="45383" y="102873"/>
                  </a:cubicBezTo>
                  <a:cubicBezTo>
                    <a:pt x="49639" y="102873"/>
                    <a:pt x="53234" y="101283"/>
                    <a:pt x="56204" y="98086"/>
                  </a:cubicBezTo>
                  <a:cubicBezTo>
                    <a:pt x="59136" y="94946"/>
                    <a:pt x="60611" y="90992"/>
                    <a:pt x="60611" y="86244"/>
                  </a:cubicBez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400"/>
            </a:p>
          </p:txBody>
        </p:sp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1D1E7092-33C1-42B1-85FE-6F03A155B626}"/>
                </a:ext>
              </a:extLst>
            </p:cNvPr>
            <p:cNvSpPr/>
            <p:nvPr/>
          </p:nvSpPr>
          <p:spPr>
            <a:xfrm>
              <a:off x="5604316" y="5799104"/>
              <a:ext cx="18917" cy="28376"/>
            </a:xfrm>
            <a:custGeom>
              <a:avLst/>
              <a:gdLst>
                <a:gd name="connsiteX0" fmla="*/ 3897 w 18917"/>
                <a:gd name="connsiteY0" fmla="*/ 28925 h 28376"/>
                <a:gd name="connsiteX1" fmla="*/ 946 w 18917"/>
                <a:gd name="connsiteY1" fmla="*/ 28054 h 28376"/>
                <a:gd name="connsiteX2" fmla="*/ 0 w 18917"/>
                <a:gd name="connsiteY2" fmla="*/ 25501 h 28376"/>
                <a:gd name="connsiteX3" fmla="*/ 549 w 18917"/>
                <a:gd name="connsiteY3" fmla="*/ 23287 h 28376"/>
                <a:gd name="connsiteX4" fmla="*/ 2289 w 18917"/>
                <a:gd name="connsiteY4" fmla="*/ 20885 h 28376"/>
                <a:gd name="connsiteX5" fmla="*/ 11105 w 18917"/>
                <a:gd name="connsiteY5" fmla="*/ 11464 h 28376"/>
                <a:gd name="connsiteX6" fmla="*/ 12069 w 18917"/>
                <a:gd name="connsiteY6" fmla="*/ 10083 h 28376"/>
                <a:gd name="connsiteX7" fmla="*/ 12410 w 18917"/>
                <a:gd name="connsiteY7" fmla="*/ 8626 h 28376"/>
                <a:gd name="connsiteX8" fmla="*/ 11483 w 18917"/>
                <a:gd name="connsiteY8" fmla="*/ 6470 h 28376"/>
                <a:gd name="connsiteX9" fmla="*/ 9194 w 18917"/>
                <a:gd name="connsiteY9" fmla="*/ 5618 h 28376"/>
                <a:gd name="connsiteX10" fmla="*/ 7037 w 18917"/>
                <a:gd name="connsiteY10" fmla="*/ 6508 h 28376"/>
                <a:gd name="connsiteX11" fmla="*/ 6148 w 18917"/>
                <a:gd name="connsiteY11" fmla="*/ 8664 h 28376"/>
                <a:gd name="connsiteX12" fmla="*/ 6621 w 18917"/>
                <a:gd name="connsiteY12" fmla="*/ 10348 h 28376"/>
                <a:gd name="connsiteX13" fmla="*/ 7605 w 18917"/>
                <a:gd name="connsiteY13" fmla="*/ 11502 h 28376"/>
                <a:gd name="connsiteX14" fmla="*/ 3651 w 18917"/>
                <a:gd name="connsiteY14" fmla="*/ 15701 h 28376"/>
                <a:gd name="connsiteX15" fmla="*/ 1078 w 18917"/>
                <a:gd name="connsiteY15" fmla="*/ 12731 h 28376"/>
                <a:gd name="connsiteX16" fmla="*/ 170 w 18917"/>
                <a:gd name="connsiteY16" fmla="*/ 8815 h 28376"/>
                <a:gd name="connsiteX17" fmla="*/ 2800 w 18917"/>
                <a:gd name="connsiteY17" fmla="*/ 2497 h 28376"/>
                <a:gd name="connsiteX18" fmla="*/ 9497 w 18917"/>
                <a:gd name="connsiteY18" fmla="*/ 0 h 28376"/>
                <a:gd name="connsiteX19" fmla="*/ 16042 w 18917"/>
                <a:gd name="connsiteY19" fmla="*/ 2421 h 28376"/>
                <a:gd name="connsiteX20" fmla="*/ 18577 w 18917"/>
                <a:gd name="connsiteY20" fmla="*/ 8570 h 28376"/>
                <a:gd name="connsiteX21" fmla="*/ 13545 w 18917"/>
                <a:gd name="connsiteY21" fmla="*/ 17480 h 28376"/>
                <a:gd name="connsiteX22" fmla="*/ 13242 w 18917"/>
                <a:gd name="connsiteY22" fmla="*/ 17763 h 28376"/>
                <a:gd name="connsiteX23" fmla="*/ 7851 w 18917"/>
                <a:gd name="connsiteY23" fmla="*/ 22966 h 28376"/>
                <a:gd name="connsiteX24" fmla="*/ 19088 w 18917"/>
                <a:gd name="connsiteY24" fmla="*/ 22966 h 28376"/>
                <a:gd name="connsiteX25" fmla="*/ 19088 w 18917"/>
                <a:gd name="connsiteY25" fmla="*/ 28906 h 28376"/>
                <a:gd name="connsiteX26" fmla="*/ 3897 w 18917"/>
                <a:gd name="connsiteY26" fmla="*/ 28906 h 2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917" h="28376">
                  <a:moveTo>
                    <a:pt x="3897" y="28925"/>
                  </a:moveTo>
                  <a:cubicBezTo>
                    <a:pt x="2573" y="28925"/>
                    <a:pt x="1589" y="28641"/>
                    <a:pt x="946" y="28054"/>
                  </a:cubicBezTo>
                  <a:cubicBezTo>
                    <a:pt x="303" y="27487"/>
                    <a:pt x="0" y="26655"/>
                    <a:pt x="0" y="25501"/>
                  </a:cubicBezTo>
                  <a:cubicBezTo>
                    <a:pt x="0" y="24763"/>
                    <a:pt x="189" y="24025"/>
                    <a:pt x="549" y="23287"/>
                  </a:cubicBezTo>
                  <a:cubicBezTo>
                    <a:pt x="908" y="22531"/>
                    <a:pt x="1494" y="21717"/>
                    <a:pt x="2289" y="20885"/>
                  </a:cubicBezTo>
                  <a:lnTo>
                    <a:pt x="11105" y="11464"/>
                  </a:lnTo>
                  <a:cubicBezTo>
                    <a:pt x="11521" y="11010"/>
                    <a:pt x="11861" y="10537"/>
                    <a:pt x="12069" y="10083"/>
                  </a:cubicBezTo>
                  <a:cubicBezTo>
                    <a:pt x="12296" y="9610"/>
                    <a:pt x="12410" y="9118"/>
                    <a:pt x="12410" y="8626"/>
                  </a:cubicBezTo>
                  <a:cubicBezTo>
                    <a:pt x="12410" y="7756"/>
                    <a:pt x="12107" y="7037"/>
                    <a:pt x="11483" y="6470"/>
                  </a:cubicBezTo>
                  <a:cubicBezTo>
                    <a:pt x="10878" y="5902"/>
                    <a:pt x="10102" y="5618"/>
                    <a:pt x="9194" y="5618"/>
                  </a:cubicBezTo>
                  <a:cubicBezTo>
                    <a:pt x="8343" y="5618"/>
                    <a:pt x="7624" y="5921"/>
                    <a:pt x="7037" y="6508"/>
                  </a:cubicBezTo>
                  <a:cubicBezTo>
                    <a:pt x="6451" y="7094"/>
                    <a:pt x="6148" y="7832"/>
                    <a:pt x="6148" y="8664"/>
                  </a:cubicBezTo>
                  <a:cubicBezTo>
                    <a:pt x="6148" y="9251"/>
                    <a:pt x="6299" y="9818"/>
                    <a:pt x="6621" y="10348"/>
                  </a:cubicBezTo>
                  <a:cubicBezTo>
                    <a:pt x="6848" y="10745"/>
                    <a:pt x="7189" y="11142"/>
                    <a:pt x="7605" y="11502"/>
                  </a:cubicBezTo>
                  <a:lnTo>
                    <a:pt x="3651" y="15701"/>
                  </a:lnTo>
                  <a:cubicBezTo>
                    <a:pt x="2497" y="14774"/>
                    <a:pt x="1627" y="13772"/>
                    <a:pt x="1078" y="12731"/>
                  </a:cubicBezTo>
                  <a:cubicBezTo>
                    <a:pt x="473" y="11596"/>
                    <a:pt x="170" y="10291"/>
                    <a:pt x="170" y="8815"/>
                  </a:cubicBezTo>
                  <a:cubicBezTo>
                    <a:pt x="170" y="6281"/>
                    <a:pt x="1059" y="4162"/>
                    <a:pt x="2800" y="2497"/>
                  </a:cubicBezTo>
                  <a:cubicBezTo>
                    <a:pt x="4540" y="832"/>
                    <a:pt x="6791" y="0"/>
                    <a:pt x="9497" y="0"/>
                  </a:cubicBezTo>
                  <a:cubicBezTo>
                    <a:pt x="12145" y="0"/>
                    <a:pt x="14358" y="813"/>
                    <a:pt x="16042" y="2421"/>
                  </a:cubicBezTo>
                  <a:cubicBezTo>
                    <a:pt x="17726" y="4029"/>
                    <a:pt x="18577" y="6091"/>
                    <a:pt x="18577" y="8570"/>
                  </a:cubicBezTo>
                  <a:cubicBezTo>
                    <a:pt x="18577" y="11275"/>
                    <a:pt x="16874" y="14264"/>
                    <a:pt x="13545" y="17480"/>
                  </a:cubicBezTo>
                  <a:lnTo>
                    <a:pt x="13242" y="17763"/>
                  </a:lnTo>
                  <a:lnTo>
                    <a:pt x="7851" y="22966"/>
                  </a:lnTo>
                  <a:lnTo>
                    <a:pt x="19088" y="22966"/>
                  </a:lnTo>
                  <a:lnTo>
                    <a:pt x="19088" y="28906"/>
                  </a:lnTo>
                  <a:lnTo>
                    <a:pt x="3897" y="28906"/>
                  </a:ln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400"/>
            </a:p>
          </p:txBody>
        </p:sp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3CC296BC-5C24-4F9F-A2EB-C7423B29C5C5}"/>
                </a:ext>
              </a:extLst>
            </p:cNvPr>
            <p:cNvSpPr/>
            <p:nvPr/>
          </p:nvSpPr>
          <p:spPr>
            <a:xfrm>
              <a:off x="5645027" y="5799123"/>
              <a:ext cx="18917" cy="28376"/>
            </a:xfrm>
            <a:custGeom>
              <a:avLst/>
              <a:gdLst>
                <a:gd name="connsiteX0" fmla="*/ 10026 w 18917"/>
                <a:gd name="connsiteY0" fmla="*/ 29416 h 28376"/>
                <a:gd name="connsiteX1" fmla="*/ 2838 w 18917"/>
                <a:gd name="connsiteY1" fmla="*/ 26749 h 28376"/>
                <a:gd name="connsiteX2" fmla="*/ 0 w 18917"/>
                <a:gd name="connsiteY2" fmla="*/ 20109 h 28376"/>
                <a:gd name="connsiteX3" fmla="*/ 0 w 18917"/>
                <a:gd name="connsiteY3" fmla="*/ 9288 h 28376"/>
                <a:gd name="connsiteX4" fmla="*/ 2857 w 18917"/>
                <a:gd name="connsiteY4" fmla="*/ 2667 h 28376"/>
                <a:gd name="connsiteX5" fmla="*/ 10045 w 18917"/>
                <a:gd name="connsiteY5" fmla="*/ 0 h 28376"/>
                <a:gd name="connsiteX6" fmla="*/ 17234 w 18917"/>
                <a:gd name="connsiteY6" fmla="*/ 2686 h 28376"/>
                <a:gd name="connsiteX7" fmla="*/ 20128 w 18917"/>
                <a:gd name="connsiteY7" fmla="*/ 9288 h 28376"/>
                <a:gd name="connsiteX8" fmla="*/ 20128 w 18917"/>
                <a:gd name="connsiteY8" fmla="*/ 20109 h 28376"/>
                <a:gd name="connsiteX9" fmla="*/ 17253 w 18917"/>
                <a:gd name="connsiteY9" fmla="*/ 26730 h 28376"/>
                <a:gd name="connsiteX10" fmla="*/ 10026 w 18917"/>
                <a:gd name="connsiteY10" fmla="*/ 29416 h 28376"/>
                <a:gd name="connsiteX11" fmla="*/ 10026 w 18917"/>
                <a:gd name="connsiteY11" fmla="*/ 5524 h 28376"/>
                <a:gd name="connsiteX12" fmla="*/ 7226 w 18917"/>
                <a:gd name="connsiteY12" fmla="*/ 6772 h 28376"/>
                <a:gd name="connsiteX13" fmla="*/ 6129 w 18917"/>
                <a:gd name="connsiteY13" fmla="*/ 9799 h 28376"/>
                <a:gd name="connsiteX14" fmla="*/ 6129 w 18917"/>
                <a:gd name="connsiteY14" fmla="*/ 19466 h 28376"/>
                <a:gd name="connsiteX15" fmla="*/ 7208 w 18917"/>
                <a:gd name="connsiteY15" fmla="*/ 22493 h 28376"/>
                <a:gd name="connsiteX16" fmla="*/ 10007 w 18917"/>
                <a:gd name="connsiteY16" fmla="*/ 23722 h 28376"/>
                <a:gd name="connsiteX17" fmla="*/ 12807 w 18917"/>
                <a:gd name="connsiteY17" fmla="*/ 22493 h 28376"/>
                <a:gd name="connsiteX18" fmla="*/ 13942 w 18917"/>
                <a:gd name="connsiteY18" fmla="*/ 19466 h 28376"/>
                <a:gd name="connsiteX19" fmla="*/ 13942 w 18917"/>
                <a:gd name="connsiteY19" fmla="*/ 9799 h 28376"/>
                <a:gd name="connsiteX20" fmla="*/ 12826 w 18917"/>
                <a:gd name="connsiteY20" fmla="*/ 6753 h 28376"/>
                <a:gd name="connsiteX21" fmla="*/ 10026 w 18917"/>
                <a:gd name="connsiteY21" fmla="*/ 5524 h 2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17" h="28376">
                  <a:moveTo>
                    <a:pt x="10026" y="29416"/>
                  </a:moveTo>
                  <a:cubicBezTo>
                    <a:pt x="7151" y="29416"/>
                    <a:pt x="4729" y="28527"/>
                    <a:pt x="2838" y="26749"/>
                  </a:cubicBezTo>
                  <a:cubicBezTo>
                    <a:pt x="946" y="24990"/>
                    <a:pt x="0" y="22758"/>
                    <a:pt x="0" y="20109"/>
                  </a:cubicBezTo>
                  <a:lnTo>
                    <a:pt x="0" y="9288"/>
                  </a:lnTo>
                  <a:cubicBezTo>
                    <a:pt x="0" y="6659"/>
                    <a:pt x="965" y="4427"/>
                    <a:pt x="2857" y="2667"/>
                  </a:cubicBezTo>
                  <a:cubicBezTo>
                    <a:pt x="4748" y="908"/>
                    <a:pt x="7170" y="0"/>
                    <a:pt x="10045" y="0"/>
                  </a:cubicBezTo>
                  <a:cubicBezTo>
                    <a:pt x="12883" y="0"/>
                    <a:pt x="15285" y="908"/>
                    <a:pt x="17234" y="2686"/>
                  </a:cubicBezTo>
                  <a:cubicBezTo>
                    <a:pt x="19163" y="4446"/>
                    <a:pt x="20128" y="6678"/>
                    <a:pt x="20128" y="9288"/>
                  </a:cubicBezTo>
                  <a:lnTo>
                    <a:pt x="20128" y="20109"/>
                  </a:lnTo>
                  <a:cubicBezTo>
                    <a:pt x="20128" y="22739"/>
                    <a:pt x="19163" y="24971"/>
                    <a:pt x="17253" y="26730"/>
                  </a:cubicBezTo>
                  <a:cubicBezTo>
                    <a:pt x="15304" y="28508"/>
                    <a:pt x="12883" y="29416"/>
                    <a:pt x="10026" y="29416"/>
                  </a:cubicBezTo>
                  <a:close/>
                  <a:moveTo>
                    <a:pt x="10026" y="5524"/>
                  </a:moveTo>
                  <a:cubicBezTo>
                    <a:pt x="8910" y="5524"/>
                    <a:pt x="7983" y="5940"/>
                    <a:pt x="7226" y="6772"/>
                  </a:cubicBezTo>
                  <a:cubicBezTo>
                    <a:pt x="6508" y="7586"/>
                    <a:pt x="6129" y="8607"/>
                    <a:pt x="6129" y="9799"/>
                  </a:cubicBezTo>
                  <a:lnTo>
                    <a:pt x="6129" y="19466"/>
                  </a:lnTo>
                  <a:cubicBezTo>
                    <a:pt x="6129" y="20677"/>
                    <a:pt x="6489" y="21679"/>
                    <a:pt x="7208" y="22493"/>
                  </a:cubicBezTo>
                  <a:cubicBezTo>
                    <a:pt x="7945" y="23306"/>
                    <a:pt x="8891" y="23722"/>
                    <a:pt x="10007" y="23722"/>
                  </a:cubicBezTo>
                  <a:cubicBezTo>
                    <a:pt x="11105" y="23722"/>
                    <a:pt x="12050" y="23306"/>
                    <a:pt x="12807" y="22493"/>
                  </a:cubicBezTo>
                  <a:cubicBezTo>
                    <a:pt x="13564" y="21679"/>
                    <a:pt x="13942" y="20658"/>
                    <a:pt x="13942" y="19466"/>
                  </a:cubicBezTo>
                  <a:lnTo>
                    <a:pt x="13942" y="9799"/>
                  </a:lnTo>
                  <a:cubicBezTo>
                    <a:pt x="13942" y="8588"/>
                    <a:pt x="13564" y="7548"/>
                    <a:pt x="12826" y="6753"/>
                  </a:cubicBezTo>
                  <a:cubicBezTo>
                    <a:pt x="12069" y="5940"/>
                    <a:pt x="11123" y="5524"/>
                    <a:pt x="10026" y="5524"/>
                  </a:cubicBez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400"/>
            </a:p>
          </p:txBody>
        </p:sp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7BA35438-C917-4CC9-8026-03B7599A2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736191" y="5809870"/>
              <a:ext cx="457709" cy="126993"/>
            </a:xfrm>
            <a:prstGeom prst="rect">
              <a:avLst/>
            </a:prstGeom>
          </p:spPr>
        </p:pic>
      </p:grpSp>
      <p:grpSp>
        <p:nvGrpSpPr>
          <p:cNvPr id="29" name="Google Shape;123;p23">
            <a:extLst>
              <a:ext uri="{FF2B5EF4-FFF2-40B4-BE49-F238E27FC236}">
                <a16:creationId xmlns:a16="http://schemas.microsoft.com/office/drawing/2014/main" id="{9A1807E6-C684-4C83-A0AF-DA947FC3A2C7}"/>
              </a:ext>
            </a:extLst>
          </p:cNvPr>
          <p:cNvGrpSpPr/>
          <p:nvPr userDrawn="1"/>
        </p:nvGrpSpPr>
        <p:grpSpPr>
          <a:xfrm>
            <a:off x="9940747" y="6334455"/>
            <a:ext cx="2180424" cy="542099"/>
            <a:chOff x="4013476" y="5509567"/>
            <a:chExt cx="2180424" cy="542098"/>
          </a:xfrm>
        </p:grpSpPr>
        <p:pic>
          <p:nvPicPr>
            <p:cNvPr id="30" name="Google Shape;124;p23">
              <a:extLst>
                <a:ext uri="{FF2B5EF4-FFF2-40B4-BE49-F238E27FC236}">
                  <a16:creationId xmlns:a16="http://schemas.microsoft.com/office/drawing/2014/main" id="{B5B764F3-43A5-4787-A3A6-2657F67F0460}"/>
                </a:ext>
              </a:extLst>
            </p:cNvPr>
            <p:cNvPicPr preferRelativeResize="0"/>
            <p:nvPr/>
          </p:nvPicPr>
          <p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7591"/>
            <a:stretch/>
          </p:blipFill>
          <p:spPr>
            <a:xfrm>
              <a:off x="4013476" y="5509567"/>
              <a:ext cx="1467450" cy="542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25;p23">
              <a:extLst>
                <a:ext uri="{FF2B5EF4-FFF2-40B4-BE49-F238E27FC236}">
                  <a16:creationId xmlns:a16="http://schemas.microsoft.com/office/drawing/2014/main" id="{ADE398C8-7794-4E0A-9513-A1E3E2DC1819}"/>
                </a:ext>
              </a:extLst>
            </p:cNvPr>
            <p:cNvPicPr preferRelativeResize="0"/>
            <p:nvPr/>
          </p:nvPicPr>
          <p:blipFill rotWithShape="1"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6943" y="5607998"/>
              <a:ext cx="669984" cy="121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126;p23">
              <a:extLst>
                <a:ext uri="{FF2B5EF4-FFF2-40B4-BE49-F238E27FC236}">
                  <a16:creationId xmlns:a16="http://schemas.microsoft.com/office/drawing/2014/main" id="{860A1B9D-7A63-46D7-A461-DA0F6E6F59F9}"/>
                </a:ext>
              </a:extLst>
            </p:cNvPr>
            <p:cNvSpPr/>
            <p:nvPr/>
          </p:nvSpPr>
          <p:spPr>
            <a:xfrm>
              <a:off x="5741515" y="5794072"/>
              <a:ext cx="1800" cy="175931"/>
            </a:xfrm>
            <a:custGeom>
              <a:avLst/>
              <a:gdLst/>
              <a:ahLst/>
              <a:cxnLst/>
              <a:rect l="l" t="t" r="r" b="b"/>
              <a:pathLst>
                <a:path w="120000" h="175931" extrusionOk="0">
                  <a:moveTo>
                    <a:pt x="0" y="0"/>
                  </a:moveTo>
                  <a:lnTo>
                    <a:pt x="0" y="1771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27;p23">
              <a:extLst>
                <a:ext uri="{FF2B5EF4-FFF2-40B4-BE49-F238E27FC236}">
                  <a16:creationId xmlns:a16="http://schemas.microsoft.com/office/drawing/2014/main" id="{B735E808-D091-42E1-9F11-6B94A5C6084B}"/>
                </a:ext>
              </a:extLst>
            </p:cNvPr>
            <p:cNvSpPr/>
            <p:nvPr/>
          </p:nvSpPr>
          <p:spPr>
            <a:xfrm>
              <a:off x="5703623" y="5790994"/>
              <a:ext cx="1891" cy="175931"/>
            </a:xfrm>
            <a:custGeom>
              <a:avLst/>
              <a:gdLst/>
              <a:ahLst/>
              <a:cxnLst/>
              <a:rect l="l" t="t" r="r" b="b"/>
              <a:pathLst>
                <a:path w="1891" h="175931" extrusionOk="0">
                  <a:moveTo>
                    <a:pt x="0" y="0"/>
                  </a:moveTo>
                  <a:lnTo>
                    <a:pt x="1892" y="0"/>
                  </a:lnTo>
                  <a:lnTo>
                    <a:pt x="1892" y="177123"/>
                  </a:lnTo>
                  <a:lnTo>
                    <a:pt x="0" y="17712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28;p23">
              <a:extLst>
                <a:ext uri="{FF2B5EF4-FFF2-40B4-BE49-F238E27FC236}">
                  <a16:creationId xmlns:a16="http://schemas.microsoft.com/office/drawing/2014/main" id="{8E03AC3C-90C8-40ED-A3D6-837E642DBC9B}"/>
                </a:ext>
              </a:extLst>
            </p:cNvPr>
            <p:cNvSpPr/>
            <p:nvPr/>
          </p:nvSpPr>
          <p:spPr>
            <a:xfrm>
              <a:off x="5501595" y="5793845"/>
              <a:ext cx="87020" cy="130529"/>
            </a:xfrm>
            <a:custGeom>
              <a:avLst/>
              <a:gdLst/>
              <a:ahLst/>
              <a:cxnLst/>
              <a:rect l="l" t="t" r="r" b="b"/>
              <a:pathLst>
                <a:path w="87020" h="130529" extrusionOk="0">
                  <a:moveTo>
                    <a:pt x="87815" y="131116"/>
                  </a:moveTo>
                  <a:lnTo>
                    <a:pt x="18993" y="131116"/>
                  </a:lnTo>
                  <a:cubicBezTo>
                    <a:pt x="12694" y="131116"/>
                    <a:pt x="7945" y="129697"/>
                    <a:pt x="4767" y="126841"/>
                  </a:cubicBezTo>
                  <a:cubicBezTo>
                    <a:pt x="1589" y="123984"/>
                    <a:pt x="0" y="119766"/>
                    <a:pt x="0" y="114185"/>
                  </a:cubicBezTo>
                  <a:cubicBezTo>
                    <a:pt x="0" y="110648"/>
                    <a:pt x="851" y="107129"/>
                    <a:pt x="2573" y="103648"/>
                  </a:cubicBezTo>
                  <a:cubicBezTo>
                    <a:pt x="4275" y="100167"/>
                    <a:pt x="6943" y="96478"/>
                    <a:pt x="10537" y="92563"/>
                  </a:cubicBezTo>
                  <a:lnTo>
                    <a:pt x="49450" y="51058"/>
                  </a:lnTo>
                  <a:cubicBezTo>
                    <a:pt x="51190" y="49185"/>
                    <a:pt x="52515" y="47312"/>
                    <a:pt x="53423" y="45421"/>
                  </a:cubicBezTo>
                  <a:cubicBezTo>
                    <a:pt x="54312" y="43529"/>
                    <a:pt x="54766" y="41656"/>
                    <a:pt x="54766" y="39802"/>
                  </a:cubicBezTo>
                  <a:cubicBezTo>
                    <a:pt x="54766" y="36510"/>
                    <a:pt x="53612" y="33767"/>
                    <a:pt x="51304" y="31611"/>
                  </a:cubicBezTo>
                  <a:cubicBezTo>
                    <a:pt x="48977" y="29454"/>
                    <a:pt x="46026" y="28357"/>
                    <a:pt x="42432" y="28357"/>
                  </a:cubicBezTo>
                  <a:cubicBezTo>
                    <a:pt x="39178" y="28357"/>
                    <a:pt x="36435" y="29492"/>
                    <a:pt x="34184" y="31743"/>
                  </a:cubicBezTo>
                  <a:cubicBezTo>
                    <a:pt x="31933" y="33994"/>
                    <a:pt x="30798" y="36737"/>
                    <a:pt x="30798" y="39991"/>
                  </a:cubicBezTo>
                  <a:cubicBezTo>
                    <a:pt x="30798" y="42280"/>
                    <a:pt x="31403" y="44456"/>
                    <a:pt x="32595" y="46518"/>
                  </a:cubicBezTo>
                  <a:cubicBezTo>
                    <a:pt x="33805" y="48580"/>
                    <a:pt x="35584" y="50547"/>
                    <a:pt x="37986" y="52420"/>
                  </a:cubicBezTo>
                  <a:lnTo>
                    <a:pt x="18104" y="73570"/>
                  </a:lnTo>
                  <a:cubicBezTo>
                    <a:pt x="12088" y="69010"/>
                    <a:pt x="7699" y="64073"/>
                    <a:pt x="4900" y="58795"/>
                  </a:cubicBezTo>
                  <a:cubicBezTo>
                    <a:pt x="2100" y="53517"/>
                    <a:pt x="719" y="47483"/>
                    <a:pt x="719" y="40691"/>
                  </a:cubicBezTo>
                  <a:cubicBezTo>
                    <a:pt x="719" y="28925"/>
                    <a:pt x="4767" y="19201"/>
                    <a:pt x="12883" y="11521"/>
                  </a:cubicBezTo>
                  <a:cubicBezTo>
                    <a:pt x="20998" y="3840"/>
                    <a:pt x="31252" y="0"/>
                    <a:pt x="43680" y="0"/>
                  </a:cubicBezTo>
                  <a:cubicBezTo>
                    <a:pt x="55939" y="0"/>
                    <a:pt x="65965" y="3746"/>
                    <a:pt x="73816" y="11218"/>
                  </a:cubicBezTo>
                  <a:cubicBezTo>
                    <a:pt x="81666" y="18690"/>
                    <a:pt x="85563" y="28149"/>
                    <a:pt x="85563" y="39632"/>
                  </a:cubicBezTo>
                  <a:cubicBezTo>
                    <a:pt x="85563" y="52117"/>
                    <a:pt x="77978" y="65662"/>
                    <a:pt x="62787" y="80247"/>
                  </a:cubicBezTo>
                  <a:lnTo>
                    <a:pt x="61444" y="81515"/>
                  </a:lnTo>
                  <a:lnTo>
                    <a:pt x="40975" y="101208"/>
                  </a:lnTo>
                  <a:lnTo>
                    <a:pt x="87815" y="101208"/>
                  </a:lnTo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29;p23">
              <a:extLst>
                <a:ext uri="{FF2B5EF4-FFF2-40B4-BE49-F238E27FC236}">
                  <a16:creationId xmlns:a16="http://schemas.microsoft.com/office/drawing/2014/main" id="{E85C1589-1C27-4631-AD99-3E222D4281D7}"/>
                </a:ext>
              </a:extLst>
            </p:cNvPr>
            <p:cNvSpPr/>
            <p:nvPr/>
          </p:nvSpPr>
          <p:spPr>
            <a:xfrm>
              <a:off x="5589258" y="5839909"/>
              <a:ext cx="90803" cy="130529"/>
            </a:xfrm>
            <a:custGeom>
              <a:avLst/>
              <a:gdLst/>
              <a:ahLst/>
              <a:cxnLst/>
              <a:rect l="l" t="t" r="r" b="b"/>
              <a:pathLst>
                <a:path w="90803" h="130529" extrusionOk="0">
                  <a:moveTo>
                    <a:pt x="0" y="42110"/>
                  </a:moveTo>
                  <a:cubicBezTo>
                    <a:pt x="0" y="30116"/>
                    <a:pt x="4313" y="20109"/>
                    <a:pt x="12940" y="12050"/>
                  </a:cubicBezTo>
                  <a:cubicBezTo>
                    <a:pt x="21566" y="4010"/>
                    <a:pt x="32368" y="0"/>
                    <a:pt x="45383" y="0"/>
                  </a:cubicBezTo>
                  <a:cubicBezTo>
                    <a:pt x="58209" y="0"/>
                    <a:pt x="69011" y="4029"/>
                    <a:pt x="77769" y="12088"/>
                  </a:cubicBezTo>
                  <a:cubicBezTo>
                    <a:pt x="86547" y="20147"/>
                    <a:pt x="90936" y="30154"/>
                    <a:pt x="90936" y="42091"/>
                  </a:cubicBezTo>
                  <a:lnTo>
                    <a:pt x="90936" y="89063"/>
                  </a:lnTo>
                  <a:cubicBezTo>
                    <a:pt x="90936" y="101056"/>
                    <a:pt x="86585" y="111083"/>
                    <a:pt x="77864" y="119160"/>
                  </a:cubicBezTo>
                  <a:cubicBezTo>
                    <a:pt x="69143" y="127219"/>
                    <a:pt x="58322" y="131267"/>
                    <a:pt x="45383" y="131267"/>
                  </a:cubicBezTo>
                  <a:cubicBezTo>
                    <a:pt x="32311" y="131267"/>
                    <a:pt x="21490" y="127238"/>
                    <a:pt x="12902" y="119217"/>
                  </a:cubicBezTo>
                  <a:cubicBezTo>
                    <a:pt x="4313" y="111196"/>
                    <a:pt x="0" y="101132"/>
                    <a:pt x="0" y="89082"/>
                  </a:cubicBezTo>
                  <a:lnTo>
                    <a:pt x="0" y="42110"/>
                  </a:lnTo>
                  <a:close/>
                  <a:moveTo>
                    <a:pt x="60611" y="86244"/>
                  </a:moveTo>
                  <a:lnTo>
                    <a:pt x="60611" y="44323"/>
                  </a:lnTo>
                  <a:cubicBezTo>
                    <a:pt x="60611" y="39480"/>
                    <a:pt x="59155" y="35470"/>
                    <a:pt x="56223" y="32311"/>
                  </a:cubicBezTo>
                  <a:cubicBezTo>
                    <a:pt x="53290" y="29152"/>
                    <a:pt x="49677" y="27563"/>
                    <a:pt x="45364" y="27563"/>
                  </a:cubicBezTo>
                  <a:cubicBezTo>
                    <a:pt x="41051" y="27563"/>
                    <a:pt x="37456" y="29152"/>
                    <a:pt x="34600" y="32349"/>
                  </a:cubicBezTo>
                  <a:cubicBezTo>
                    <a:pt x="31724" y="35546"/>
                    <a:pt x="30306" y="39537"/>
                    <a:pt x="30306" y="44304"/>
                  </a:cubicBezTo>
                  <a:lnTo>
                    <a:pt x="30306" y="86225"/>
                  </a:lnTo>
                  <a:cubicBezTo>
                    <a:pt x="30306" y="91011"/>
                    <a:pt x="31724" y="94984"/>
                    <a:pt x="34562" y="98143"/>
                  </a:cubicBezTo>
                  <a:cubicBezTo>
                    <a:pt x="37400" y="101302"/>
                    <a:pt x="40994" y="102873"/>
                    <a:pt x="45383" y="102873"/>
                  </a:cubicBezTo>
                  <a:cubicBezTo>
                    <a:pt x="49639" y="102873"/>
                    <a:pt x="53234" y="101283"/>
                    <a:pt x="56204" y="98086"/>
                  </a:cubicBezTo>
                  <a:cubicBezTo>
                    <a:pt x="59136" y="94946"/>
                    <a:pt x="60611" y="90992"/>
                    <a:pt x="60611" y="8624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30;p23">
              <a:extLst>
                <a:ext uri="{FF2B5EF4-FFF2-40B4-BE49-F238E27FC236}">
                  <a16:creationId xmlns:a16="http://schemas.microsoft.com/office/drawing/2014/main" id="{7D2F26BF-9318-4971-A1FB-7396AF0AB8F4}"/>
                </a:ext>
              </a:extLst>
            </p:cNvPr>
            <p:cNvSpPr/>
            <p:nvPr/>
          </p:nvSpPr>
          <p:spPr>
            <a:xfrm>
              <a:off x="5604316" y="5799104"/>
              <a:ext cx="18917" cy="28376"/>
            </a:xfrm>
            <a:custGeom>
              <a:avLst/>
              <a:gdLst/>
              <a:ahLst/>
              <a:cxnLst/>
              <a:rect l="l" t="t" r="r" b="b"/>
              <a:pathLst>
                <a:path w="18917" h="28376" extrusionOk="0">
                  <a:moveTo>
                    <a:pt x="3897" y="28925"/>
                  </a:moveTo>
                  <a:cubicBezTo>
                    <a:pt x="2573" y="28925"/>
                    <a:pt x="1589" y="28641"/>
                    <a:pt x="946" y="28054"/>
                  </a:cubicBezTo>
                  <a:cubicBezTo>
                    <a:pt x="303" y="27487"/>
                    <a:pt x="0" y="26655"/>
                    <a:pt x="0" y="25501"/>
                  </a:cubicBezTo>
                  <a:cubicBezTo>
                    <a:pt x="0" y="24763"/>
                    <a:pt x="189" y="24025"/>
                    <a:pt x="549" y="23287"/>
                  </a:cubicBezTo>
                  <a:cubicBezTo>
                    <a:pt x="908" y="22531"/>
                    <a:pt x="1494" y="21717"/>
                    <a:pt x="2289" y="20885"/>
                  </a:cubicBezTo>
                  <a:lnTo>
                    <a:pt x="11105" y="11464"/>
                  </a:lnTo>
                  <a:cubicBezTo>
                    <a:pt x="11521" y="11010"/>
                    <a:pt x="11861" y="10537"/>
                    <a:pt x="12069" y="10083"/>
                  </a:cubicBezTo>
                  <a:cubicBezTo>
                    <a:pt x="12296" y="9610"/>
                    <a:pt x="12410" y="9118"/>
                    <a:pt x="12410" y="8626"/>
                  </a:cubicBezTo>
                  <a:cubicBezTo>
                    <a:pt x="12410" y="7756"/>
                    <a:pt x="12107" y="7037"/>
                    <a:pt x="11483" y="6470"/>
                  </a:cubicBezTo>
                  <a:cubicBezTo>
                    <a:pt x="10878" y="5902"/>
                    <a:pt x="10102" y="5618"/>
                    <a:pt x="9194" y="5618"/>
                  </a:cubicBezTo>
                  <a:cubicBezTo>
                    <a:pt x="8343" y="5618"/>
                    <a:pt x="7624" y="5921"/>
                    <a:pt x="7037" y="6508"/>
                  </a:cubicBezTo>
                  <a:cubicBezTo>
                    <a:pt x="6451" y="7094"/>
                    <a:pt x="6148" y="7832"/>
                    <a:pt x="6148" y="8664"/>
                  </a:cubicBezTo>
                  <a:cubicBezTo>
                    <a:pt x="6148" y="9251"/>
                    <a:pt x="6299" y="9818"/>
                    <a:pt x="6621" y="10348"/>
                  </a:cubicBezTo>
                  <a:cubicBezTo>
                    <a:pt x="6848" y="10745"/>
                    <a:pt x="7189" y="11142"/>
                    <a:pt x="7605" y="11502"/>
                  </a:cubicBezTo>
                  <a:lnTo>
                    <a:pt x="3651" y="15701"/>
                  </a:lnTo>
                  <a:cubicBezTo>
                    <a:pt x="2497" y="14774"/>
                    <a:pt x="1627" y="13772"/>
                    <a:pt x="1078" y="12731"/>
                  </a:cubicBezTo>
                  <a:cubicBezTo>
                    <a:pt x="473" y="11596"/>
                    <a:pt x="170" y="10291"/>
                    <a:pt x="170" y="8815"/>
                  </a:cubicBezTo>
                  <a:cubicBezTo>
                    <a:pt x="170" y="6281"/>
                    <a:pt x="1059" y="4162"/>
                    <a:pt x="2800" y="2497"/>
                  </a:cubicBezTo>
                  <a:cubicBezTo>
                    <a:pt x="4540" y="832"/>
                    <a:pt x="6791" y="0"/>
                    <a:pt x="9497" y="0"/>
                  </a:cubicBezTo>
                  <a:cubicBezTo>
                    <a:pt x="12145" y="0"/>
                    <a:pt x="14358" y="813"/>
                    <a:pt x="16042" y="2421"/>
                  </a:cubicBezTo>
                  <a:cubicBezTo>
                    <a:pt x="17726" y="4029"/>
                    <a:pt x="18577" y="6091"/>
                    <a:pt x="18577" y="8570"/>
                  </a:cubicBezTo>
                  <a:cubicBezTo>
                    <a:pt x="18577" y="11275"/>
                    <a:pt x="16874" y="14264"/>
                    <a:pt x="13545" y="17480"/>
                  </a:cubicBezTo>
                  <a:lnTo>
                    <a:pt x="13242" y="17763"/>
                  </a:lnTo>
                  <a:lnTo>
                    <a:pt x="7851" y="22966"/>
                  </a:lnTo>
                  <a:lnTo>
                    <a:pt x="19088" y="22966"/>
                  </a:lnTo>
                  <a:lnTo>
                    <a:pt x="19088" y="28906"/>
                  </a:lnTo>
                  <a:lnTo>
                    <a:pt x="3897" y="2890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31;p23">
              <a:extLst>
                <a:ext uri="{FF2B5EF4-FFF2-40B4-BE49-F238E27FC236}">
                  <a16:creationId xmlns:a16="http://schemas.microsoft.com/office/drawing/2014/main" id="{7D441E4C-24FE-4466-9DA1-19F538A8E027}"/>
                </a:ext>
              </a:extLst>
            </p:cNvPr>
            <p:cNvSpPr/>
            <p:nvPr/>
          </p:nvSpPr>
          <p:spPr>
            <a:xfrm>
              <a:off x="5645027" y="5799123"/>
              <a:ext cx="18917" cy="28376"/>
            </a:xfrm>
            <a:custGeom>
              <a:avLst/>
              <a:gdLst/>
              <a:ahLst/>
              <a:cxnLst/>
              <a:rect l="l" t="t" r="r" b="b"/>
              <a:pathLst>
                <a:path w="18917" h="28376" extrusionOk="0">
                  <a:moveTo>
                    <a:pt x="10026" y="29416"/>
                  </a:moveTo>
                  <a:cubicBezTo>
                    <a:pt x="7151" y="29416"/>
                    <a:pt x="4729" y="28527"/>
                    <a:pt x="2838" y="26749"/>
                  </a:cubicBezTo>
                  <a:cubicBezTo>
                    <a:pt x="946" y="24990"/>
                    <a:pt x="0" y="22758"/>
                    <a:pt x="0" y="20109"/>
                  </a:cubicBezTo>
                  <a:lnTo>
                    <a:pt x="0" y="9288"/>
                  </a:lnTo>
                  <a:cubicBezTo>
                    <a:pt x="0" y="6659"/>
                    <a:pt x="965" y="4427"/>
                    <a:pt x="2857" y="2667"/>
                  </a:cubicBezTo>
                  <a:cubicBezTo>
                    <a:pt x="4748" y="908"/>
                    <a:pt x="7170" y="0"/>
                    <a:pt x="10045" y="0"/>
                  </a:cubicBezTo>
                  <a:cubicBezTo>
                    <a:pt x="12883" y="0"/>
                    <a:pt x="15285" y="908"/>
                    <a:pt x="17234" y="2686"/>
                  </a:cubicBezTo>
                  <a:cubicBezTo>
                    <a:pt x="19163" y="4446"/>
                    <a:pt x="20128" y="6678"/>
                    <a:pt x="20128" y="9288"/>
                  </a:cubicBezTo>
                  <a:lnTo>
                    <a:pt x="20128" y="20109"/>
                  </a:lnTo>
                  <a:cubicBezTo>
                    <a:pt x="20128" y="22739"/>
                    <a:pt x="19163" y="24971"/>
                    <a:pt x="17253" y="26730"/>
                  </a:cubicBezTo>
                  <a:cubicBezTo>
                    <a:pt x="15304" y="28508"/>
                    <a:pt x="12883" y="29416"/>
                    <a:pt x="10026" y="29416"/>
                  </a:cubicBezTo>
                  <a:close/>
                  <a:moveTo>
                    <a:pt x="10026" y="5524"/>
                  </a:moveTo>
                  <a:cubicBezTo>
                    <a:pt x="8910" y="5524"/>
                    <a:pt x="7983" y="5940"/>
                    <a:pt x="7226" y="6772"/>
                  </a:cubicBezTo>
                  <a:cubicBezTo>
                    <a:pt x="6508" y="7586"/>
                    <a:pt x="6129" y="8607"/>
                    <a:pt x="6129" y="9799"/>
                  </a:cubicBezTo>
                  <a:lnTo>
                    <a:pt x="6129" y="19466"/>
                  </a:lnTo>
                  <a:cubicBezTo>
                    <a:pt x="6129" y="20677"/>
                    <a:pt x="6489" y="21679"/>
                    <a:pt x="7208" y="22493"/>
                  </a:cubicBezTo>
                  <a:cubicBezTo>
                    <a:pt x="7945" y="23306"/>
                    <a:pt x="8891" y="23722"/>
                    <a:pt x="10007" y="23722"/>
                  </a:cubicBezTo>
                  <a:cubicBezTo>
                    <a:pt x="11105" y="23722"/>
                    <a:pt x="12050" y="23306"/>
                    <a:pt x="12807" y="22493"/>
                  </a:cubicBezTo>
                  <a:cubicBezTo>
                    <a:pt x="13564" y="21679"/>
                    <a:pt x="13942" y="20658"/>
                    <a:pt x="13942" y="19466"/>
                  </a:cubicBezTo>
                  <a:lnTo>
                    <a:pt x="13942" y="9799"/>
                  </a:lnTo>
                  <a:cubicBezTo>
                    <a:pt x="13942" y="8588"/>
                    <a:pt x="13564" y="7548"/>
                    <a:pt x="12826" y="6753"/>
                  </a:cubicBezTo>
                  <a:cubicBezTo>
                    <a:pt x="12069" y="5940"/>
                    <a:pt x="11123" y="5524"/>
                    <a:pt x="10026" y="552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" name="Google Shape;132;p23">
              <a:extLst>
                <a:ext uri="{FF2B5EF4-FFF2-40B4-BE49-F238E27FC236}">
                  <a16:creationId xmlns:a16="http://schemas.microsoft.com/office/drawing/2014/main" id="{5AD11C13-E373-4BD0-9F2F-59E82AF2D1B1}"/>
                </a:ext>
              </a:extLst>
            </p:cNvPr>
            <p:cNvPicPr preferRelativeResize="0"/>
            <p:nvPr/>
          </p:nvPicPr>
          <p:blipFill rotWithShape="1">
            <a:blip r:embed="rId1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6191" y="5809870"/>
              <a:ext cx="457710" cy="1269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65141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路面, 藍色, 坐, 黑暗 的圖片&#10;&#10;自動產生的描述">
            <a:extLst>
              <a:ext uri="{FF2B5EF4-FFF2-40B4-BE49-F238E27FC236}">
                <a16:creationId xmlns:a16="http://schemas.microsoft.com/office/drawing/2014/main" id="{8CB7AF71-4C3D-40A8-A896-9511E42BA9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" y="0"/>
            <a:ext cx="12191015" cy="6858000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8262D5A4-2B18-40AA-A759-8C449DCA21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圖片 7" descr="一張含有 火車, 室外 的圖片&#10;&#10;自動產生的描述" hidden="1">
              <a:extLst>
                <a:ext uri="{FF2B5EF4-FFF2-40B4-BE49-F238E27FC236}">
                  <a16:creationId xmlns:a16="http://schemas.microsoft.com/office/drawing/2014/main" id="{C42597AD-9E70-4F22-9FE2-EA6DCCEEB3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73"/>
              <a:ext cx="12192000" cy="6856654"/>
            </a:xfrm>
            <a:prstGeom prst="rect">
              <a:avLst/>
            </a:prstGeom>
          </p:spPr>
        </p:pic>
        <p:sp>
          <p:nvSpPr>
            <p:cNvPr id="9" name="矩形 8" hidden="1">
              <a:extLst>
                <a:ext uri="{FF2B5EF4-FFF2-40B4-BE49-F238E27FC236}">
                  <a16:creationId xmlns:a16="http://schemas.microsoft.com/office/drawing/2014/main" id="{66B7DF2C-610E-4A91-8761-776FBCD872EC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>
              <a:gsLst>
                <a:gs pos="40000">
                  <a:srgbClr val="000510">
                    <a:alpha val="0"/>
                  </a:srgbClr>
                </a:gs>
                <a:gs pos="100000">
                  <a:srgbClr val="00051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1400"/>
            </a:p>
          </p:txBody>
        </p:sp>
      </p:grpSp>
      <p:sp>
        <p:nvSpPr>
          <p:cNvPr id="4" name="矩形 3" hidden="1">
            <a:extLst>
              <a:ext uri="{FF2B5EF4-FFF2-40B4-BE49-F238E27FC236}">
                <a16:creationId xmlns:a16="http://schemas.microsoft.com/office/drawing/2014/main" id="{C3C177E1-7746-40AE-84AF-1D742D1F8963}"/>
              </a:ext>
            </a:extLst>
          </p:cNvPr>
          <p:cNvSpPr/>
          <p:nvPr userDrawn="1"/>
        </p:nvSpPr>
        <p:spPr>
          <a:xfrm>
            <a:off x="366945" y="1325564"/>
            <a:ext cx="11448008" cy="4975751"/>
          </a:xfrm>
          <a:prstGeom prst="rect">
            <a:avLst/>
          </a:prstGeom>
          <a:gradFill>
            <a:gsLst>
              <a:gs pos="24000">
                <a:srgbClr val="082577">
                  <a:alpha val="20000"/>
                </a:srgbClr>
              </a:gs>
              <a:gs pos="100000">
                <a:srgbClr val="092676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sp>
        <p:nvSpPr>
          <p:cNvPr id="12" name="矩形: 圓角化同側角落 11" hidden="1">
            <a:extLst>
              <a:ext uri="{FF2B5EF4-FFF2-40B4-BE49-F238E27FC236}">
                <a16:creationId xmlns:a16="http://schemas.microsoft.com/office/drawing/2014/main" id="{E796E2F9-1FCA-4BF0-8DE7-F6D31B7A04E0}"/>
              </a:ext>
            </a:extLst>
          </p:cNvPr>
          <p:cNvSpPr/>
          <p:nvPr userDrawn="1"/>
        </p:nvSpPr>
        <p:spPr>
          <a:xfrm flipV="1">
            <a:off x="249704" y="1243436"/>
            <a:ext cx="11727403" cy="5069149"/>
          </a:xfrm>
          <a:prstGeom prst="round2SameRect">
            <a:avLst>
              <a:gd name="adj1" fmla="val 3196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pic>
        <p:nvPicPr>
          <p:cNvPr id="13" name="圖形 12" hidden="1">
            <a:extLst>
              <a:ext uri="{FF2B5EF4-FFF2-40B4-BE49-F238E27FC236}">
                <a16:creationId xmlns:a16="http://schemas.microsoft.com/office/drawing/2014/main" id="{26E69D0E-EF24-4738-95CA-CA8A0E385BA2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V="1">
            <a:off x="223537" y="1229281"/>
            <a:ext cx="11772000" cy="45719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5D1CC522-A3E1-4188-8C76-8E363366D2A5}"/>
              </a:ext>
            </a:extLst>
          </p:cNvPr>
          <p:cNvSpPr/>
          <p:nvPr userDrawn="1"/>
        </p:nvSpPr>
        <p:spPr>
          <a:xfrm>
            <a:off x="0" y="1457133"/>
            <a:ext cx="12192000" cy="5419419"/>
          </a:xfrm>
          <a:prstGeom prst="rect">
            <a:avLst/>
          </a:prstGeom>
          <a:gradFill>
            <a:gsLst>
              <a:gs pos="70000">
                <a:srgbClr val="01011F">
                  <a:alpha val="90000"/>
                </a:srgbClr>
              </a:gs>
              <a:gs pos="32000">
                <a:srgbClr val="000328">
                  <a:alpha val="90000"/>
                </a:srgbClr>
              </a:gs>
              <a:gs pos="0">
                <a:srgbClr val="082577">
                  <a:alpha val="0"/>
                </a:srgbClr>
              </a:gs>
              <a:gs pos="100000">
                <a:srgbClr val="0103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4D1D3CB7-3BCC-4F78-9328-8473CF7DAFF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451" y="0"/>
            <a:ext cx="12192000" cy="6858000"/>
          </a:xfrm>
          <a:prstGeom prst="rect">
            <a:avLst/>
          </a:prstGeom>
        </p:spPr>
      </p:pic>
      <p:sp>
        <p:nvSpPr>
          <p:cNvPr id="10" name="標題版面配置區 1">
            <a:extLst>
              <a:ext uri="{FF2B5EF4-FFF2-40B4-BE49-F238E27FC236}">
                <a16:creationId xmlns:a16="http://schemas.microsoft.com/office/drawing/2014/main" id="{D2C9D98B-F424-40C5-AC5F-A1A3977F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730" y="1303392"/>
            <a:ext cx="11523476" cy="17144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 b="0">
                <a:gradFill>
                  <a:gsLst>
                    <a:gs pos="17000">
                      <a:srgbClr val="E8EDF7"/>
                    </a:gs>
                    <a:gs pos="5600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Oswald Medium" panose="00000600000000000000" pitchFamily="50" charset="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grpSp>
        <p:nvGrpSpPr>
          <p:cNvPr id="14" name="群組 13" hidden="1">
            <a:extLst>
              <a:ext uri="{FF2B5EF4-FFF2-40B4-BE49-F238E27FC236}">
                <a16:creationId xmlns:a16="http://schemas.microsoft.com/office/drawing/2014/main" id="{474B4DE7-E68F-4584-827F-2F863002183C}"/>
              </a:ext>
            </a:extLst>
          </p:cNvPr>
          <p:cNvGrpSpPr/>
          <p:nvPr userDrawn="1"/>
        </p:nvGrpSpPr>
        <p:grpSpPr>
          <a:xfrm>
            <a:off x="9940747" y="6334453"/>
            <a:ext cx="2180424" cy="542099"/>
            <a:chOff x="4013476" y="5509567"/>
            <a:chExt cx="2180424" cy="542098"/>
          </a:xfrm>
        </p:grpSpPr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094D9151-E07C-4D83-A4ED-FCDDC30885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78838" t="-6874" r="6542" b="60917"/>
            <a:stretch/>
          </p:blipFill>
          <p:spPr>
            <a:xfrm>
              <a:off x="4013476" y="5509567"/>
              <a:ext cx="1467452" cy="542098"/>
            </a:xfrm>
            <a:prstGeom prst="rect">
              <a:avLst/>
            </a:prstGeom>
          </p:spPr>
        </p:pic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DDF46154-DD57-46F9-8C6E-04835F4629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516943" y="5607998"/>
              <a:ext cx="669984" cy="121814"/>
            </a:xfrm>
            <a:prstGeom prst="rect">
              <a:avLst/>
            </a:prstGeom>
          </p:spPr>
        </p:pic>
        <p:sp>
          <p:nvSpPr>
            <p:cNvPr id="21" name="手繪多邊形: 圖案 20">
              <a:extLst>
                <a:ext uri="{FF2B5EF4-FFF2-40B4-BE49-F238E27FC236}">
                  <a16:creationId xmlns:a16="http://schemas.microsoft.com/office/drawing/2014/main" id="{B59B9151-5F2E-4B46-BEFE-5E821ED50D0D}"/>
                </a:ext>
              </a:extLst>
            </p:cNvPr>
            <p:cNvSpPr/>
            <p:nvPr/>
          </p:nvSpPr>
          <p:spPr>
            <a:xfrm>
              <a:off x="5741515" y="5794072"/>
              <a:ext cx="1892" cy="175931"/>
            </a:xfrm>
            <a:custGeom>
              <a:avLst/>
              <a:gdLst>
                <a:gd name="connsiteX0" fmla="*/ 0 w 0"/>
                <a:gd name="connsiteY0" fmla="*/ 0 h 175931"/>
                <a:gd name="connsiteX1" fmla="*/ 0 w 0"/>
                <a:gd name="connsiteY1" fmla="*/ 177123 h 1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75931">
                  <a:moveTo>
                    <a:pt x="0" y="0"/>
                  </a:moveTo>
                  <a:lnTo>
                    <a:pt x="0" y="177123"/>
                  </a:lnTo>
                </a:path>
              </a:pathLst>
            </a:custGeom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400"/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AE4F8587-B0B5-4280-8BC7-76EA9D89C883}"/>
                </a:ext>
              </a:extLst>
            </p:cNvPr>
            <p:cNvSpPr/>
            <p:nvPr/>
          </p:nvSpPr>
          <p:spPr>
            <a:xfrm>
              <a:off x="5703623" y="5790994"/>
              <a:ext cx="1892" cy="175931"/>
            </a:xfrm>
            <a:custGeom>
              <a:avLst/>
              <a:gdLst>
                <a:gd name="connsiteX0" fmla="*/ 0 w 1891"/>
                <a:gd name="connsiteY0" fmla="*/ 0 h 175931"/>
                <a:gd name="connsiteX1" fmla="*/ 1892 w 1891"/>
                <a:gd name="connsiteY1" fmla="*/ 0 h 175931"/>
                <a:gd name="connsiteX2" fmla="*/ 1892 w 1891"/>
                <a:gd name="connsiteY2" fmla="*/ 177123 h 175931"/>
                <a:gd name="connsiteX3" fmla="*/ 0 w 1891"/>
                <a:gd name="connsiteY3" fmla="*/ 177123 h 175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1" h="175931">
                  <a:moveTo>
                    <a:pt x="0" y="0"/>
                  </a:moveTo>
                  <a:lnTo>
                    <a:pt x="1892" y="0"/>
                  </a:lnTo>
                  <a:lnTo>
                    <a:pt x="1892" y="177123"/>
                  </a:lnTo>
                  <a:lnTo>
                    <a:pt x="0" y="177123"/>
                  </a:ln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400"/>
            </a:p>
          </p:txBody>
        </p:sp>
        <p:sp>
          <p:nvSpPr>
            <p:cNvPr id="23" name="手繪多邊形: 圖案 22">
              <a:extLst>
                <a:ext uri="{FF2B5EF4-FFF2-40B4-BE49-F238E27FC236}">
                  <a16:creationId xmlns:a16="http://schemas.microsoft.com/office/drawing/2014/main" id="{A8862EFD-2E94-413D-8DBA-E8396BCDCD54}"/>
                </a:ext>
              </a:extLst>
            </p:cNvPr>
            <p:cNvSpPr/>
            <p:nvPr/>
          </p:nvSpPr>
          <p:spPr>
            <a:xfrm>
              <a:off x="5501595" y="5793845"/>
              <a:ext cx="87020" cy="130530"/>
            </a:xfrm>
            <a:custGeom>
              <a:avLst/>
              <a:gdLst>
                <a:gd name="connsiteX0" fmla="*/ 87815 w 87020"/>
                <a:gd name="connsiteY0" fmla="*/ 131116 h 130529"/>
                <a:gd name="connsiteX1" fmla="*/ 18993 w 87020"/>
                <a:gd name="connsiteY1" fmla="*/ 131116 h 130529"/>
                <a:gd name="connsiteX2" fmla="*/ 4767 w 87020"/>
                <a:gd name="connsiteY2" fmla="*/ 126841 h 130529"/>
                <a:gd name="connsiteX3" fmla="*/ 0 w 87020"/>
                <a:gd name="connsiteY3" fmla="*/ 114185 h 130529"/>
                <a:gd name="connsiteX4" fmla="*/ 2573 w 87020"/>
                <a:gd name="connsiteY4" fmla="*/ 103648 h 130529"/>
                <a:gd name="connsiteX5" fmla="*/ 10537 w 87020"/>
                <a:gd name="connsiteY5" fmla="*/ 92563 h 130529"/>
                <a:gd name="connsiteX6" fmla="*/ 49450 w 87020"/>
                <a:gd name="connsiteY6" fmla="*/ 51058 h 130529"/>
                <a:gd name="connsiteX7" fmla="*/ 53423 w 87020"/>
                <a:gd name="connsiteY7" fmla="*/ 45421 h 130529"/>
                <a:gd name="connsiteX8" fmla="*/ 54766 w 87020"/>
                <a:gd name="connsiteY8" fmla="*/ 39802 h 130529"/>
                <a:gd name="connsiteX9" fmla="*/ 51304 w 87020"/>
                <a:gd name="connsiteY9" fmla="*/ 31611 h 130529"/>
                <a:gd name="connsiteX10" fmla="*/ 42432 w 87020"/>
                <a:gd name="connsiteY10" fmla="*/ 28357 h 130529"/>
                <a:gd name="connsiteX11" fmla="*/ 34184 w 87020"/>
                <a:gd name="connsiteY11" fmla="*/ 31743 h 130529"/>
                <a:gd name="connsiteX12" fmla="*/ 30798 w 87020"/>
                <a:gd name="connsiteY12" fmla="*/ 39991 h 130529"/>
                <a:gd name="connsiteX13" fmla="*/ 32595 w 87020"/>
                <a:gd name="connsiteY13" fmla="*/ 46518 h 130529"/>
                <a:gd name="connsiteX14" fmla="*/ 37986 w 87020"/>
                <a:gd name="connsiteY14" fmla="*/ 52420 h 130529"/>
                <a:gd name="connsiteX15" fmla="*/ 18104 w 87020"/>
                <a:gd name="connsiteY15" fmla="*/ 73570 h 130529"/>
                <a:gd name="connsiteX16" fmla="*/ 4900 w 87020"/>
                <a:gd name="connsiteY16" fmla="*/ 58795 h 130529"/>
                <a:gd name="connsiteX17" fmla="*/ 719 w 87020"/>
                <a:gd name="connsiteY17" fmla="*/ 40691 h 130529"/>
                <a:gd name="connsiteX18" fmla="*/ 12883 w 87020"/>
                <a:gd name="connsiteY18" fmla="*/ 11521 h 130529"/>
                <a:gd name="connsiteX19" fmla="*/ 43680 w 87020"/>
                <a:gd name="connsiteY19" fmla="*/ 0 h 130529"/>
                <a:gd name="connsiteX20" fmla="*/ 73816 w 87020"/>
                <a:gd name="connsiteY20" fmla="*/ 11218 h 130529"/>
                <a:gd name="connsiteX21" fmla="*/ 85563 w 87020"/>
                <a:gd name="connsiteY21" fmla="*/ 39632 h 130529"/>
                <a:gd name="connsiteX22" fmla="*/ 62787 w 87020"/>
                <a:gd name="connsiteY22" fmla="*/ 80247 h 130529"/>
                <a:gd name="connsiteX23" fmla="*/ 61444 w 87020"/>
                <a:gd name="connsiteY23" fmla="*/ 81515 h 130529"/>
                <a:gd name="connsiteX24" fmla="*/ 40975 w 87020"/>
                <a:gd name="connsiteY24" fmla="*/ 101208 h 130529"/>
                <a:gd name="connsiteX25" fmla="*/ 87815 w 87020"/>
                <a:gd name="connsiteY25" fmla="*/ 101208 h 1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7020" h="130529">
                  <a:moveTo>
                    <a:pt x="87815" y="131116"/>
                  </a:moveTo>
                  <a:lnTo>
                    <a:pt x="18993" y="131116"/>
                  </a:lnTo>
                  <a:cubicBezTo>
                    <a:pt x="12694" y="131116"/>
                    <a:pt x="7945" y="129697"/>
                    <a:pt x="4767" y="126841"/>
                  </a:cubicBezTo>
                  <a:cubicBezTo>
                    <a:pt x="1589" y="123984"/>
                    <a:pt x="0" y="119766"/>
                    <a:pt x="0" y="114185"/>
                  </a:cubicBezTo>
                  <a:cubicBezTo>
                    <a:pt x="0" y="110648"/>
                    <a:pt x="851" y="107129"/>
                    <a:pt x="2573" y="103648"/>
                  </a:cubicBezTo>
                  <a:cubicBezTo>
                    <a:pt x="4275" y="100167"/>
                    <a:pt x="6943" y="96478"/>
                    <a:pt x="10537" y="92563"/>
                  </a:cubicBezTo>
                  <a:lnTo>
                    <a:pt x="49450" y="51058"/>
                  </a:lnTo>
                  <a:cubicBezTo>
                    <a:pt x="51190" y="49185"/>
                    <a:pt x="52515" y="47312"/>
                    <a:pt x="53423" y="45421"/>
                  </a:cubicBezTo>
                  <a:cubicBezTo>
                    <a:pt x="54312" y="43529"/>
                    <a:pt x="54766" y="41656"/>
                    <a:pt x="54766" y="39802"/>
                  </a:cubicBezTo>
                  <a:cubicBezTo>
                    <a:pt x="54766" y="36510"/>
                    <a:pt x="53612" y="33767"/>
                    <a:pt x="51304" y="31611"/>
                  </a:cubicBezTo>
                  <a:cubicBezTo>
                    <a:pt x="48977" y="29454"/>
                    <a:pt x="46026" y="28357"/>
                    <a:pt x="42432" y="28357"/>
                  </a:cubicBezTo>
                  <a:cubicBezTo>
                    <a:pt x="39178" y="28357"/>
                    <a:pt x="36435" y="29492"/>
                    <a:pt x="34184" y="31743"/>
                  </a:cubicBezTo>
                  <a:cubicBezTo>
                    <a:pt x="31933" y="33994"/>
                    <a:pt x="30798" y="36737"/>
                    <a:pt x="30798" y="39991"/>
                  </a:cubicBezTo>
                  <a:cubicBezTo>
                    <a:pt x="30798" y="42280"/>
                    <a:pt x="31403" y="44456"/>
                    <a:pt x="32595" y="46518"/>
                  </a:cubicBezTo>
                  <a:cubicBezTo>
                    <a:pt x="33805" y="48580"/>
                    <a:pt x="35584" y="50547"/>
                    <a:pt x="37986" y="52420"/>
                  </a:cubicBezTo>
                  <a:lnTo>
                    <a:pt x="18104" y="73570"/>
                  </a:lnTo>
                  <a:cubicBezTo>
                    <a:pt x="12088" y="69010"/>
                    <a:pt x="7699" y="64073"/>
                    <a:pt x="4900" y="58795"/>
                  </a:cubicBezTo>
                  <a:cubicBezTo>
                    <a:pt x="2100" y="53517"/>
                    <a:pt x="719" y="47483"/>
                    <a:pt x="719" y="40691"/>
                  </a:cubicBezTo>
                  <a:cubicBezTo>
                    <a:pt x="719" y="28925"/>
                    <a:pt x="4767" y="19201"/>
                    <a:pt x="12883" y="11521"/>
                  </a:cubicBezTo>
                  <a:cubicBezTo>
                    <a:pt x="20998" y="3840"/>
                    <a:pt x="31252" y="0"/>
                    <a:pt x="43680" y="0"/>
                  </a:cubicBezTo>
                  <a:cubicBezTo>
                    <a:pt x="55939" y="0"/>
                    <a:pt x="65965" y="3746"/>
                    <a:pt x="73816" y="11218"/>
                  </a:cubicBezTo>
                  <a:cubicBezTo>
                    <a:pt x="81666" y="18690"/>
                    <a:pt x="85563" y="28149"/>
                    <a:pt x="85563" y="39632"/>
                  </a:cubicBezTo>
                  <a:cubicBezTo>
                    <a:pt x="85563" y="52117"/>
                    <a:pt x="77978" y="65662"/>
                    <a:pt x="62787" y="80247"/>
                  </a:cubicBezTo>
                  <a:lnTo>
                    <a:pt x="61444" y="81515"/>
                  </a:lnTo>
                  <a:lnTo>
                    <a:pt x="40975" y="101208"/>
                  </a:lnTo>
                  <a:lnTo>
                    <a:pt x="87815" y="101208"/>
                  </a:lnTo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400"/>
            </a:p>
          </p:txBody>
        </p:sp>
        <p:sp>
          <p:nvSpPr>
            <p:cNvPr id="24" name="手繪多邊形: 圖案 23">
              <a:extLst>
                <a:ext uri="{FF2B5EF4-FFF2-40B4-BE49-F238E27FC236}">
                  <a16:creationId xmlns:a16="http://schemas.microsoft.com/office/drawing/2014/main" id="{3AF679C7-4778-44B3-AABE-F285E442A0E4}"/>
                </a:ext>
              </a:extLst>
            </p:cNvPr>
            <p:cNvSpPr/>
            <p:nvPr/>
          </p:nvSpPr>
          <p:spPr>
            <a:xfrm>
              <a:off x="5589258" y="5839909"/>
              <a:ext cx="90804" cy="130530"/>
            </a:xfrm>
            <a:custGeom>
              <a:avLst/>
              <a:gdLst>
                <a:gd name="connsiteX0" fmla="*/ 0 w 90803"/>
                <a:gd name="connsiteY0" fmla="*/ 42110 h 130529"/>
                <a:gd name="connsiteX1" fmla="*/ 12940 w 90803"/>
                <a:gd name="connsiteY1" fmla="*/ 12050 h 130529"/>
                <a:gd name="connsiteX2" fmla="*/ 45383 w 90803"/>
                <a:gd name="connsiteY2" fmla="*/ 0 h 130529"/>
                <a:gd name="connsiteX3" fmla="*/ 77769 w 90803"/>
                <a:gd name="connsiteY3" fmla="*/ 12088 h 130529"/>
                <a:gd name="connsiteX4" fmla="*/ 90936 w 90803"/>
                <a:gd name="connsiteY4" fmla="*/ 42091 h 130529"/>
                <a:gd name="connsiteX5" fmla="*/ 90936 w 90803"/>
                <a:gd name="connsiteY5" fmla="*/ 89063 h 130529"/>
                <a:gd name="connsiteX6" fmla="*/ 77864 w 90803"/>
                <a:gd name="connsiteY6" fmla="*/ 119160 h 130529"/>
                <a:gd name="connsiteX7" fmla="*/ 45383 w 90803"/>
                <a:gd name="connsiteY7" fmla="*/ 131267 h 130529"/>
                <a:gd name="connsiteX8" fmla="*/ 12902 w 90803"/>
                <a:gd name="connsiteY8" fmla="*/ 119217 h 130529"/>
                <a:gd name="connsiteX9" fmla="*/ 0 w 90803"/>
                <a:gd name="connsiteY9" fmla="*/ 89082 h 130529"/>
                <a:gd name="connsiteX10" fmla="*/ 0 w 90803"/>
                <a:gd name="connsiteY10" fmla="*/ 42110 h 130529"/>
                <a:gd name="connsiteX11" fmla="*/ 60611 w 90803"/>
                <a:gd name="connsiteY11" fmla="*/ 86244 h 130529"/>
                <a:gd name="connsiteX12" fmla="*/ 60611 w 90803"/>
                <a:gd name="connsiteY12" fmla="*/ 44323 h 130529"/>
                <a:gd name="connsiteX13" fmla="*/ 56223 w 90803"/>
                <a:gd name="connsiteY13" fmla="*/ 32311 h 130529"/>
                <a:gd name="connsiteX14" fmla="*/ 45364 w 90803"/>
                <a:gd name="connsiteY14" fmla="*/ 27563 h 130529"/>
                <a:gd name="connsiteX15" fmla="*/ 34600 w 90803"/>
                <a:gd name="connsiteY15" fmla="*/ 32349 h 130529"/>
                <a:gd name="connsiteX16" fmla="*/ 30306 w 90803"/>
                <a:gd name="connsiteY16" fmla="*/ 44304 h 130529"/>
                <a:gd name="connsiteX17" fmla="*/ 30306 w 90803"/>
                <a:gd name="connsiteY17" fmla="*/ 86225 h 130529"/>
                <a:gd name="connsiteX18" fmla="*/ 34562 w 90803"/>
                <a:gd name="connsiteY18" fmla="*/ 98143 h 130529"/>
                <a:gd name="connsiteX19" fmla="*/ 45383 w 90803"/>
                <a:gd name="connsiteY19" fmla="*/ 102873 h 130529"/>
                <a:gd name="connsiteX20" fmla="*/ 56204 w 90803"/>
                <a:gd name="connsiteY20" fmla="*/ 98086 h 130529"/>
                <a:gd name="connsiteX21" fmla="*/ 60611 w 90803"/>
                <a:gd name="connsiteY21" fmla="*/ 86244 h 13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0803" h="130529">
                  <a:moveTo>
                    <a:pt x="0" y="42110"/>
                  </a:moveTo>
                  <a:cubicBezTo>
                    <a:pt x="0" y="30116"/>
                    <a:pt x="4313" y="20109"/>
                    <a:pt x="12940" y="12050"/>
                  </a:cubicBezTo>
                  <a:cubicBezTo>
                    <a:pt x="21566" y="4010"/>
                    <a:pt x="32368" y="0"/>
                    <a:pt x="45383" y="0"/>
                  </a:cubicBezTo>
                  <a:cubicBezTo>
                    <a:pt x="58209" y="0"/>
                    <a:pt x="69011" y="4029"/>
                    <a:pt x="77769" y="12088"/>
                  </a:cubicBezTo>
                  <a:cubicBezTo>
                    <a:pt x="86547" y="20147"/>
                    <a:pt x="90936" y="30154"/>
                    <a:pt x="90936" y="42091"/>
                  </a:cubicBezTo>
                  <a:lnTo>
                    <a:pt x="90936" y="89063"/>
                  </a:lnTo>
                  <a:cubicBezTo>
                    <a:pt x="90936" y="101056"/>
                    <a:pt x="86585" y="111083"/>
                    <a:pt x="77864" y="119160"/>
                  </a:cubicBezTo>
                  <a:cubicBezTo>
                    <a:pt x="69143" y="127219"/>
                    <a:pt x="58322" y="131267"/>
                    <a:pt x="45383" y="131267"/>
                  </a:cubicBezTo>
                  <a:cubicBezTo>
                    <a:pt x="32311" y="131267"/>
                    <a:pt x="21490" y="127238"/>
                    <a:pt x="12902" y="119217"/>
                  </a:cubicBezTo>
                  <a:cubicBezTo>
                    <a:pt x="4313" y="111196"/>
                    <a:pt x="0" y="101132"/>
                    <a:pt x="0" y="89082"/>
                  </a:cubicBezTo>
                  <a:lnTo>
                    <a:pt x="0" y="42110"/>
                  </a:lnTo>
                  <a:close/>
                  <a:moveTo>
                    <a:pt x="60611" y="86244"/>
                  </a:moveTo>
                  <a:lnTo>
                    <a:pt x="60611" y="44323"/>
                  </a:lnTo>
                  <a:cubicBezTo>
                    <a:pt x="60611" y="39480"/>
                    <a:pt x="59155" y="35470"/>
                    <a:pt x="56223" y="32311"/>
                  </a:cubicBezTo>
                  <a:cubicBezTo>
                    <a:pt x="53290" y="29152"/>
                    <a:pt x="49677" y="27563"/>
                    <a:pt x="45364" y="27563"/>
                  </a:cubicBezTo>
                  <a:cubicBezTo>
                    <a:pt x="41051" y="27563"/>
                    <a:pt x="37456" y="29152"/>
                    <a:pt x="34600" y="32349"/>
                  </a:cubicBezTo>
                  <a:cubicBezTo>
                    <a:pt x="31724" y="35546"/>
                    <a:pt x="30306" y="39537"/>
                    <a:pt x="30306" y="44304"/>
                  </a:cubicBezTo>
                  <a:lnTo>
                    <a:pt x="30306" y="86225"/>
                  </a:lnTo>
                  <a:cubicBezTo>
                    <a:pt x="30306" y="91011"/>
                    <a:pt x="31724" y="94984"/>
                    <a:pt x="34562" y="98143"/>
                  </a:cubicBezTo>
                  <a:cubicBezTo>
                    <a:pt x="37400" y="101302"/>
                    <a:pt x="40994" y="102873"/>
                    <a:pt x="45383" y="102873"/>
                  </a:cubicBezTo>
                  <a:cubicBezTo>
                    <a:pt x="49639" y="102873"/>
                    <a:pt x="53234" y="101283"/>
                    <a:pt x="56204" y="98086"/>
                  </a:cubicBezTo>
                  <a:cubicBezTo>
                    <a:pt x="59136" y="94946"/>
                    <a:pt x="60611" y="90992"/>
                    <a:pt x="60611" y="86244"/>
                  </a:cubicBez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400"/>
            </a:p>
          </p:txBody>
        </p:sp>
        <p:sp>
          <p:nvSpPr>
            <p:cNvPr id="25" name="手繪多邊形: 圖案 24">
              <a:extLst>
                <a:ext uri="{FF2B5EF4-FFF2-40B4-BE49-F238E27FC236}">
                  <a16:creationId xmlns:a16="http://schemas.microsoft.com/office/drawing/2014/main" id="{1D1E7092-33C1-42B1-85FE-6F03A155B626}"/>
                </a:ext>
              </a:extLst>
            </p:cNvPr>
            <p:cNvSpPr/>
            <p:nvPr/>
          </p:nvSpPr>
          <p:spPr>
            <a:xfrm>
              <a:off x="5604316" y="5799104"/>
              <a:ext cx="18917" cy="28376"/>
            </a:xfrm>
            <a:custGeom>
              <a:avLst/>
              <a:gdLst>
                <a:gd name="connsiteX0" fmla="*/ 3897 w 18917"/>
                <a:gd name="connsiteY0" fmla="*/ 28925 h 28376"/>
                <a:gd name="connsiteX1" fmla="*/ 946 w 18917"/>
                <a:gd name="connsiteY1" fmla="*/ 28054 h 28376"/>
                <a:gd name="connsiteX2" fmla="*/ 0 w 18917"/>
                <a:gd name="connsiteY2" fmla="*/ 25501 h 28376"/>
                <a:gd name="connsiteX3" fmla="*/ 549 w 18917"/>
                <a:gd name="connsiteY3" fmla="*/ 23287 h 28376"/>
                <a:gd name="connsiteX4" fmla="*/ 2289 w 18917"/>
                <a:gd name="connsiteY4" fmla="*/ 20885 h 28376"/>
                <a:gd name="connsiteX5" fmla="*/ 11105 w 18917"/>
                <a:gd name="connsiteY5" fmla="*/ 11464 h 28376"/>
                <a:gd name="connsiteX6" fmla="*/ 12069 w 18917"/>
                <a:gd name="connsiteY6" fmla="*/ 10083 h 28376"/>
                <a:gd name="connsiteX7" fmla="*/ 12410 w 18917"/>
                <a:gd name="connsiteY7" fmla="*/ 8626 h 28376"/>
                <a:gd name="connsiteX8" fmla="*/ 11483 w 18917"/>
                <a:gd name="connsiteY8" fmla="*/ 6470 h 28376"/>
                <a:gd name="connsiteX9" fmla="*/ 9194 w 18917"/>
                <a:gd name="connsiteY9" fmla="*/ 5618 h 28376"/>
                <a:gd name="connsiteX10" fmla="*/ 7037 w 18917"/>
                <a:gd name="connsiteY10" fmla="*/ 6508 h 28376"/>
                <a:gd name="connsiteX11" fmla="*/ 6148 w 18917"/>
                <a:gd name="connsiteY11" fmla="*/ 8664 h 28376"/>
                <a:gd name="connsiteX12" fmla="*/ 6621 w 18917"/>
                <a:gd name="connsiteY12" fmla="*/ 10348 h 28376"/>
                <a:gd name="connsiteX13" fmla="*/ 7605 w 18917"/>
                <a:gd name="connsiteY13" fmla="*/ 11502 h 28376"/>
                <a:gd name="connsiteX14" fmla="*/ 3651 w 18917"/>
                <a:gd name="connsiteY14" fmla="*/ 15701 h 28376"/>
                <a:gd name="connsiteX15" fmla="*/ 1078 w 18917"/>
                <a:gd name="connsiteY15" fmla="*/ 12731 h 28376"/>
                <a:gd name="connsiteX16" fmla="*/ 170 w 18917"/>
                <a:gd name="connsiteY16" fmla="*/ 8815 h 28376"/>
                <a:gd name="connsiteX17" fmla="*/ 2800 w 18917"/>
                <a:gd name="connsiteY17" fmla="*/ 2497 h 28376"/>
                <a:gd name="connsiteX18" fmla="*/ 9497 w 18917"/>
                <a:gd name="connsiteY18" fmla="*/ 0 h 28376"/>
                <a:gd name="connsiteX19" fmla="*/ 16042 w 18917"/>
                <a:gd name="connsiteY19" fmla="*/ 2421 h 28376"/>
                <a:gd name="connsiteX20" fmla="*/ 18577 w 18917"/>
                <a:gd name="connsiteY20" fmla="*/ 8570 h 28376"/>
                <a:gd name="connsiteX21" fmla="*/ 13545 w 18917"/>
                <a:gd name="connsiteY21" fmla="*/ 17480 h 28376"/>
                <a:gd name="connsiteX22" fmla="*/ 13242 w 18917"/>
                <a:gd name="connsiteY22" fmla="*/ 17763 h 28376"/>
                <a:gd name="connsiteX23" fmla="*/ 7851 w 18917"/>
                <a:gd name="connsiteY23" fmla="*/ 22966 h 28376"/>
                <a:gd name="connsiteX24" fmla="*/ 19088 w 18917"/>
                <a:gd name="connsiteY24" fmla="*/ 22966 h 28376"/>
                <a:gd name="connsiteX25" fmla="*/ 19088 w 18917"/>
                <a:gd name="connsiteY25" fmla="*/ 28906 h 28376"/>
                <a:gd name="connsiteX26" fmla="*/ 3897 w 18917"/>
                <a:gd name="connsiteY26" fmla="*/ 28906 h 2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917" h="28376">
                  <a:moveTo>
                    <a:pt x="3897" y="28925"/>
                  </a:moveTo>
                  <a:cubicBezTo>
                    <a:pt x="2573" y="28925"/>
                    <a:pt x="1589" y="28641"/>
                    <a:pt x="946" y="28054"/>
                  </a:cubicBezTo>
                  <a:cubicBezTo>
                    <a:pt x="303" y="27487"/>
                    <a:pt x="0" y="26655"/>
                    <a:pt x="0" y="25501"/>
                  </a:cubicBezTo>
                  <a:cubicBezTo>
                    <a:pt x="0" y="24763"/>
                    <a:pt x="189" y="24025"/>
                    <a:pt x="549" y="23287"/>
                  </a:cubicBezTo>
                  <a:cubicBezTo>
                    <a:pt x="908" y="22531"/>
                    <a:pt x="1494" y="21717"/>
                    <a:pt x="2289" y="20885"/>
                  </a:cubicBezTo>
                  <a:lnTo>
                    <a:pt x="11105" y="11464"/>
                  </a:lnTo>
                  <a:cubicBezTo>
                    <a:pt x="11521" y="11010"/>
                    <a:pt x="11861" y="10537"/>
                    <a:pt x="12069" y="10083"/>
                  </a:cubicBezTo>
                  <a:cubicBezTo>
                    <a:pt x="12296" y="9610"/>
                    <a:pt x="12410" y="9118"/>
                    <a:pt x="12410" y="8626"/>
                  </a:cubicBezTo>
                  <a:cubicBezTo>
                    <a:pt x="12410" y="7756"/>
                    <a:pt x="12107" y="7037"/>
                    <a:pt x="11483" y="6470"/>
                  </a:cubicBezTo>
                  <a:cubicBezTo>
                    <a:pt x="10878" y="5902"/>
                    <a:pt x="10102" y="5618"/>
                    <a:pt x="9194" y="5618"/>
                  </a:cubicBezTo>
                  <a:cubicBezTo>
                    <a:pt x="8343" y="5618"/>
                    <a:pt x="7624" y="5921"/>
                    <a:pt x="7037" y="6508"/>
                  </a:cubicBezTo>
                  <a:cubicBezTo>
                    <a:pt x="6451" y="7094"/>
                    <a:pt x="6148" y="7832"/>
                    <a:pt x="6148" y="8664"/>
                  </a:cubicBezTo>
                  <a:cubicBezTo>
                    <a:pt x="6148" y="9251"/>
                    <a:pt x="6299" y="9818"/>
                    <a:pt x="6621" y="10348"/>
                  </a:cubicBezTo>
                  <a:cubicBezTo>
                    <a:pt x="6848" y="10745"/>
                    <a:pt x="7189" y="11142"/>
                    <a:pt x="7605" y="11502"/>
                  </a:cubicBezTo>
                  <a:lnTo>
                    <a:pt x="3651" y="15701"/>
                  </a:lnTo>
                  <a:cubicBezTo>
                    <a:pt x="2497" y="14774"/>
                    <a:pt x="1627" y="13772"/>
                    <a:pt x="1078" y="12731"/>
                  </a:cubicBezTo>
                  <a:cubicBezTo>
                    <a:pt x="473" y="11596"/>
                    <a:pt x="170" y="10291"/>
                    <a:pt x="170" y="8815"/>
                  </a:cubicBezTo>
                  <a:cubicBezTo>
                    <a:pt x="170" y="6281"/>
                    <a:pt x="1059" y="4162"/>
                    <a:pt x="2800" y="2497"/>
                  </a:cubicBezTo>
                  <a:cubicBezTo>
                    <a:pt x="4540" y="832"/>
                    <a:pt x="6791" y="0"/>
                    <a:pt x="9497" y="0"/>
                  </a:cubicBezTo>
                  <a:cubicBezTo>
                    <a:pt x="12145" y="0"/>
                    <a:pt x="14358" y="813"/>
                    <a:pt x="16042" y="2421"/>
                  </a:cubicBezTo>
                  <a:cubicBezTo>
                    <a:pt x="17726" y="4029"/>
                    <a:pt x="18577" y="6091"/>
                    <a:pt x="18577" y="8570"/>
                  </a:cubicBezTo>
                  <a:cubicBezTo>
                    <a:pt x="18577" y="11275"/>
                    <a:pt x="16874" y="14264"/>
                    <a:pt x="13545" y="17480"/>
                  </a:cubicBezTo>
                  <a:lnTo>
                    <a:pt x="13242" y="17763"/>
                  </a:lnTo>
                  <a:lnTo>
                    <a:pt x="7851" y="22966"/>
                  </a:lnTo>
                  <a:lnTo>
                    <a:pt x="19088" y="22966"/>
                  </a:lnTo>
                  <a:lnTo>
                    <a:pt x="19088" y="28906"/>
                  </a:lnTo>
                  <a:lnTo>
                    <a:pt x="3897" y="28906"/>
                  </a:ln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400"/>
            </a:p>
          </p:txBody>
        </p:sp>
        <p:sp>
          <p:nvSpPr>
            <p:cNvPr id="26" name="手繪多邊形: 圖案 25">
              <a:extLst>
                <a:ext uri="{FF2B5EF4-FFF2-40B4-BE49-F238E27FC236}">
                  <a16:creationId xmlns:a16="http://schemas.microsoft.com/office/drawing/2014/main" id="{3CC296BC-5C24-4F9F-A2EB-C7423B29C5C5}"/>
                </a:ext>
              </a:extLst>
            </p:cNvPr>
            <p:cNvSpPr/>
            <p:nvPr/>
          </p:nvSpPr>
          <p:spPr>
            <a:xfrm>
              <a:off x="5645027" y="5799123"/>
              <a:ext cx="18917" cy="28376"/>
            </a:xfrm>
            <a:custGeom>
              <a:avLst/>
              <a:gdLst>
                <a:gd name="connsiteX0" fmla="*/ 10026 w 18917"/>
                <a:gd name="connsiteY0" fmla="*/ 29416 h 28376"/>
                <a:gd name="connsiteX1" fmla="*/ 2838 w 18917"/>
                <a:gd name="connsiteY1" fmla="*/ 26749 h 28376"/>
                <a:gd name="connsiteX2" fmla="*/ 0 w 18917"/>
                <a:gd name="connsiteY2" fmla="*/ 20109 h 28376"/>
                <a:gd name="connsiteX3" fmla="*/ 0 w 18917"/>
                <a:gd name="connsiteY3" fmla="*/ 9288 h 28376"/>
                <a:gd name="connsiteX4" fmla="*/ 2857 w 18917"/>
                <a:gd name="connsiteY4" fmla="*/ 2667 h 28376"/>
                <a:gd name="connsiteX5" fmla="*/ 10045 w 18917"/>
                <a:gd name="connsiteY5" fmla="*/ 0 h 28376"/>
                <a:gd name="connsiteX6" fmla="*/ 17234 w 18917"/>
                <a:gd name="connsiteY6" fmla="*/ 2686 h 28376"/>
                <a:gd name="connsiteX7" fmla="*/ 20128 w 18917"/>
                <a:gd name="connsiteY7" fmla="*/ 9288 h 28376"/>
                <a:gd name="connsiteX8" fmla="*/ 20128 w 18917"/>
                <a:gd name="connsiteY8" fmla="*/ 20109 h 28376"/>
                <a:gd name="connsiteX9" fmla="*/ 17253 w 18917"/>
                <a:gd name="connsiteY9" fmla="*/ 26730 h 28376"/>
                <a:gd name="connsiteX10" fmla="*/ 10026 w 18917"/>
                <a:gd name="connsiteY10" fmla="*/ 29416 h 28376"/>
                <a:gd name="connsiteX11" fmla="*/ 10026 w 18917"/>
                <a:gd name="connsiteY11" fmla="*/ 5524 h 28376"/>
                <a:gd name="connsiteX12" fmla="*/ 7226 w 18917"/>
                <a:gd name="connsiteY12" fmla="*/ 6772 h 28376"/>
                <a:gd name="connsiteX13" fmla="*/ 6129 w 18917"/>
                <a:gd name="connsiteY13" fmla="*/ 9799 h 28376"/>
                <a:gd name="connsiteX14" fmla="*/ 6129 w 18917"/>
                <a:gd name="connsiteY14" fmla="*/ 19466 h 28376"/>
                <a:gd name="connsiteX15" fmla="*/ 7208 w 18917"/>
                <a:gd name="connsiteY15" fmla="*/ 22493 h 28376"/>
                <a:gd name="connsiteX16" fmla="*/ 10007 w 18917"/>
                <a:gd name="connsiteY16" fmla="*/ 23722 h 28376"/>
                <a:gd name="connsiteX17" fmla="*/ 12807 w 18917"/>
                <a:gd name="connsiteY17" fmla="*/ 22493 h 28376"/>
                <a:gd name="connsiteX18" fmla="*/ 13942 w 18917"/>
                <a:gd name="connsiteY18" fmla="*/ 19466 h 28376"/>
                <a:gd name="connsiteX19" fmla="*/ 13942 w 18917"/>
                <a:gd name="connsiteY19" fmla="*/ 9799 h 28376"/>
                <a:gd name="connsiteX20" fmla="*/ 12826 w 18917"/>
                <a:gd name="connsiteY20" fmla="*/ 6753 h 28376"/>
                <a:gd name="connsiteX21" fmla="*/ 10026 w 18917"/>
                <a:gd name="connsiteY21" fmla="*/ 5524 h 2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17" h="28376">
                  <a:moveTo>
                    <a:pt x="10026" y="29416"/>
                  </a:moveTo>
                  <a:cubicBezTo>
                    <a:pt x="7151" y="29416"/>
                    <a:pt x="4729" y="28527"/>
                    <a:pt x="2838" y="26749"/>
                  </a:cubicBezTo>
                  <a:cubicBezTo>
                    <a:pt x="946" y="24990"/>
                    <a:pt x="0" y="22758"/>
                    <a:pt x="0" y="20109"/>
                  </a:cubicBezTo>
                  <a:lnTo>
                    <a:pt x="0" y="9288"/>
                  </a:lnTo>
                  <a:cubicBezTo>
                    <a:pt x="0" y="6659"/>
                    <a:pt x="965" y="4427"/>
                    <a:pt x="2857" y="2667"/>
                  </a:cubicBezTo>
                  <a:cubicBezTo>
                    <a:pt x="4748" y="908"/>
                    <a:pt x="7170" y="0"/>
                    <a:pt x="10045" y="0"/>
                  </a:cubicBezTo>
                  <a:cubicBezTo>
                    <a:pt x="12883" y="0"/>
                    <a:pt x="15285" y="908"/>
                    <a:pt x="17234" y="2686"/>
                  </a:cubicBezTo>
                  <a:cubicBezTo>
                    <a:pt x="19163" y="4446"/>
                    <a:pt x="20128" y="6678"/>
                    <a:pt x="20128" y="9288"/>
                  </a:cubicBezTo>
                  <a:lnTo>
                    <a:pt x="20128" y="20109"/>
                  </a:lnTo>
                  <a:cubicBezTo>
                    <a:pt x="20128" y="22739"/>
                    <a:pt x="19163" y="24971"/>
                    <a:pt x="17253" y="26730"/>
                  </a:cubicBezTo>
                  <a:cubicBezTo>
                    <a:pt x="15304" y="28508"/>
                    <a:pt x="12883" y="29416"/>
                    <a:pt x="10026" y="29416"/>
                  </a:cubicBezTo>
                  <a:close/>
                  <a:moveTo>
                    <a:pt x="10026" y="5524"/>
                  </a:moveTo>
                  <a:cubicBezTo>
                    <a:pt x="8910" y="5524"/>
                    <a:pt x="7983" y="5940"/>
                    <a:pt x="7226" y="6772"/>
                  </a:cubicBezTo>
                  <a:cubicBezTo>
                    <a:pt x="6508" y="7586"/>
                    <a:pt x="6129" y="8607"/>
                    <a:pt x="6129" y="9799"/>
                  </a:cubicBezTo>
                  <a:lnTo>
                    <a:pt x="6129" y="19466"/>
                  </a:lnTo>
                  <a:cubicBezTo>
                    <a:pt x="6129" y="20677"/>
                    <a:pt x="6489" y="21679"/>
                    <a:pt x="7208" y="22493"/>
                  </a:cubicBezTo>
                  <a:cubicBezTo>
                    <a:pt x="7945" y="23306"/>
                    <a:pt x="8891" y="23722"/>
                    <a:pt x="10007" y="23722"/>
                  </a:cubicBezTo>
                  <a:cubicBezTo>
                    <a:pt x="11105" y="23722"/>
                    <a:pt x="12050" y="23306"/>
                    <a:pt x="12807" y="22493"/>
                  </a:cubicBezTo>
                  <a:cubicBezTo>
                    <a:pt x="13564" y="21679"/>
                    <a:pt x="13942" y="20658"/>
                    <a:pt x="13942" y="19466"/>
                  </a:cubicBezTo>
                  <a:lnTo>
                    <a:pt x="13942" y="9799"/>
                  </a:lnTo>
                  <a:cubicBezTo>
                    <a:pt x="13942" y="8588"/>
                    <a:pt x="13564" y="7548"/>
                    <a:pt x="12826" y="6753"/>
                  </a:cubicBezTo>
                  <a:cubicBezTo>
                    <a:pt x="12069" y="5940"/>
                    <a:pt x="11123" y="5524"/>
                    <a:pt x="10026" y="5524"/>
                  </a:cubicBezTo>
                  <a:close/>
                </a:path>
              </a:pathLst>
            </a:custGeom>
            <a:solidFill>
              <a:srgbClr val="00B0F0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400"/>
            </a:p>
          </p:txBody>
        </p:sp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7BA35438-C917-4CC9-8026-03B7599A2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736191" y="5809870"/>
              <a:ext cx="457709" cy="126993"/>
            </a:xfrm>
            <a:prstGeom prst="rect">
              <a:avLst/>
            </a:prstGeom>
          </p:spPr>
        </p:pic>
      </p:grpSp>
      <p:grpSp>
        <p:nvGrpSpPr>
          <p:cNvPr id="29" name="Google Shape;123;p23">
            <a:extLst>
              <a:ext uri="{FF2B5EF4-FFF2-40B4-BE49-F238E27FC236}">
                <a16:creationId xmlns:a16="http://schemas.microsoft.com/office/drawing/2014/main" id="{9A1807E6-C684-4C83-A0AF-DA947FC3A2C7}"/>
              </a:ext>
            </a:extLst>
          </p:cNvPr>
          <p:cNvGrpSpPr/>
          <p:nvPr userDrawn="1"/>
        </p:nvGrpSpPr>
        <p:grpSpPr>
          <a:xfrm>
            <a:off x="9940747" y="6334455"/>
            <a:ext cx="2180424" cy="542099"/>
            <a:chOff x="4013476" y="5509567"/>
            <a:chExt cx="2180424" cy="542098"/>
          </a:xfrm>
        </p:grpSpPr>
        <p:pic>
          <p:nvPicPr>
            <p:cNvPr id="30" name="Google Shape;124;p23">
              <a:extLst>
                <a:ext uri="{FF2B5EF4-FFF2-40B4-BE49-F238E27FC236}">
                  <a16:creationId xmlns:a16="http://schemas.microsoft.com/office/drawing/2014/main" id="{B5B764F3-43A5-4787-A3A6-2657F67F0460}"/>
                </a:ext>
              </a:extLst>
            </p:cNvPr>
            <p:cNvPicPr preferRelativeResize="0"/>
            <p:nvPr/>
          </p:nvPicPr>
          <p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7591"/>
            <a:stretch/>
          </p:blipFill>
          <p:spPr>
            <a:xfrm>
              <a:off x="4013476" y="5509567"/>
              <a:ext cx="1467450" cy="542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25;p23">
              <a:extLst>
                <a:ext uri="{FF2B5EF4-FFF2-40B4-BE49-F238E27FC236}">
                  <a16:creationId xmlns:a16="http://schemas.microsoft.com/office/drawing/2014/main" id="{ADE398C8-7794-4E0A-9513-A1E3E2DC1819}"/>
                </a:ext>
              </a:extLst>
            </p:cNvPr>
            <p:cNvPicPr preferRelativeResize="0"/>
            <p:nvPr/>
          </p:nvPicPr>
          <p:blipFill rotWithShape="1"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6943" y="5607998"/>
              <a:ext cx="669984" cy="121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126;p23">
              <a:extLst>
                <a:ext uri="{FF2B5EF4-FFF2-40B4-BE49-F238E27FC236}">
                  <a16:creationId xmlns:a16="http://schemas.microsoft.com/office/drawing/2014/main" id="{860A1B9D-7A63-46D7-A461-DA0F6E6F59F9}"/>
                </a:ext>
              </a:extLst>
            </p:cNvPr>
            <p:cNvSpPr/>
            <p:nvPr/>
          </p:nvSpPr>
          <p:spPr>
            <a:xfrm>
              <a:off x="5741515" y="5794072"/>
              <a:ext cx="1800" cy="175931"/>
            </a:xfrm>
            <a:custGeom>
              <a:avLst/>
              <a:gdLst/>
              <a:ahLst/>
              <a:cxnLst/>
              <a:rect l="l" t="t" r="r" b="b"/>
              <a:pathLst>
                <a:path w="120000" h="175931" extrusionOk="0">
                  <a:moveTo>
                    <a:pt x="0" y="0"/>
                  </a:moveTo>
                  <a:lnTo>
                    <a:pt x="0" y="1771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27;p23">
              <a:extLst>
                <a:ext uri="{FF2B5EF4-FFF2-40B4-BE49-F238E27FC236}">
                  <a16:creationId xmlns:a16="http://schemas.microsoft.com/office/drawing/2014/main" id="{B735E808-D091-42E1-9F11-6B94A5C6084B}"/>
                </a:ext>
              </a:extLst>
            </p:cNvPr>
            <p:cNvSpPr/>
            <p:nvPr/>
          </p:nvSpPr>
          <p:spPr>
            <a:xfrm>
              <a:off x="5703623" y="5790994"/>
              <a:ext cx="1891" cy="175931"/>
            </a:xfrm>
            <a:custGeom>
              <a:avLst/>
              <a:gdLst/>
              <a:ahLst/>
              <a:cxnLst/>
              <a:rect l="l" t="t" r="r" b="b"/>
              <a:pathLst>
                <a:path w="1891" h="175931" extrusionOk="0">
                  <a:moveTo>
                    <a:pt x="0" y="0"/>
                  </a:moveTo>
                  <a:lnTo>
                    <a:pt x="1892" y="0"/>
                  </a:lnTo>
                  <a:lnTo>
                    <a:pt x="1892" y="177123"/>
                  </a:lnTo>
                  <a:lnTo>
                    <a:pt x="0" y="17712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28;p23">
              <a:extLst>
                <a:ext uri="{FF2B5EF4-FFF2-40B4-BE49-F238E27FC236}">
                  <a16:creationId xmlns:a16="http://schemas.microsoft.com/office/drawing/2014/main" id="{8E03AC3C-90C8-40ED-A3D6-837E642DBC9B}"/>
                </a:ext>
              </a:extLst>
            </p:cNvPr>
            <p:cNvSpPr/>
            <p:nvPr/>
          </p:nvSpPr>
          <p:spPr>
            <a:xfrm>
              <a:off x="5501595" y="5793845"/>
              <a:ext cx="87020" cy="130529"/>
            </a:xfrm>
            <a:custGeom>
              <a:avLst/>
              <a:gdLst/>
              <a:ahLst/>
              <a:cxnLst/>
              <a:rect l="l" t="t" r="r" b="b"/>
              <a:pathLst>
                <a:path w="87020" h="130529" extrusionOk="0">
                  <a:moveTo>
                    <a:pt x="87815" y="131116"/>
                  </a:moveTo>
                  <a:lnTo>
                    <a:pt x="18993" y="131116"/>
                  </a:lnTo>
                  <a:cubicBezTo>
                    <a:pt x="12694" y="131116"/>
                    <a:pt x="7945" y="129697"/>
                    <a:pt x="4767" y="126841"/>
                  </a:cubicBezTo>
                  <a:cubicBezTo>
                    <a:pt x="1589" y="123984"/>
                    <a:pt x="0" y="119766"/>
                    <a:pt x="0" y="114185"/>
                  </a:cubicBezTo>
                  <a:cubicBezTo>
                    <a:pt x="0" y="110648"/>
                    <a:pt x="851" y="107129"/>
                    <a:pt x="2573" y="103648"/>
                  </a:cubicBezTo>
                  <a:cubicBezTo>
                    <a:pt x="4275" y="100167"/>
                    <a:pt x="6943" y="96478"/>
                    <a:pt x="10537" y="92563"/>
                  </a:cubicBezTo>
                  <a:lnTo>
                    <a:pt x="49450" y="51058"/>
                  </a:lnTo>
                  <a:cubicBezTo>
                    <a:pt x="51190" y="49185"/>
                    <a:pt x="52515" y="47312"/>
                    <a:pt x="53423" y="45421"/>
                  </a:cubicBezTo>
                  <a:cubicBezTo>
                    <a:pt x="54312" y="43529"/>
                    <a:pt x="54766" y="41656"/>
                    <a:pt x="54766" y="39802"/>
                  </a:cubicBezTo>
                  <a:cubicBezTo>
                    <a:pt x="54766" y="36510"/>
                    <a:pt x="53612" y="33767"/>
                    <a:pt x="51304" y="31611"/>
                  </a:cubicBezTo>
                  <a:cubicBezTo>
                    <a:pt x="48977" y="29454"/>
                    <a:pt x="46026" y="28357"/>
                    <a:pt x="42432" y="28357"/>
                  </a:cubicBezTo>
                  <a:cubicBezTo>
                    <a:pt x="39178" y="28357"/>
                    <a:pt x="36435" y="29492"/>
                    <a:pt x="34184" y="31743"/>
                  </a:cubicBezTo>
                  <a:cubicBezTo>
                    <a:pt x="31933" y="33994"/>
                    <a:pt x="30798" y="36737"/>
                    <a:pt x="30798" y="39991"/>
                  </a:cubicBezTo>
                  <a:cubicBezTo>
                    <a:pt x="30798" y="42280"/>
                    <a:pt x="31403" y="44456"/>
                    <a:pt x="32595" y="46518"/>
                  </a:cubicBezTo>
                  <a:cubicBezTo>
                    <a:pt x="33805" y="48580"/>
                    <a:pt x="35584" y="50547"/>
                    <a:pt x="37986" y="52420"/>
                  </a:cubicBezTo>
                  <a:lnTo>
                    <a:pt x="18104" y="73570"/>
                  </a:lnTo>
                  <a:cubicBezTo>
                    <a:pt x="12088" y="69010"/>
                    <a:pt x="7699" y="64073"/>
                    <a:pt x="4900" y="58795"/>
                  </a:cubicBezTo>
                  <a:cubicBezTo>
                    <a:pt x="2100" y="53517"/>
                    <a:pt x="719" y="47483"/>
                    <a:pt x="719" y="40691"/>
                  </a:cubicBezTo>
                  <a:cubicBezTo>
                    <a:pt x="719" y="28925"/>
                    <a:pt x="4767" y="19201"/>
                    <a:pt x="12883" y="11521"/>
                  </a:cubicBezTo>
                  <a:cubicBezTo>
                    <a:pt x="20998" y="3840"/>
                    <a:pt x="31252" y="0"/>
                    <a:pt x="43680" y="0"/>
                  </a:cubicBezTo>
                  <a:cubicBezTo>
                    <a:pt x="55939" y="0"/>
                    <a:pt x="65965" y="3746"/>
                    <a:pt x="73816" y="11218"/>
                  </a:cubicBezTo>
                  <a:cubicBezTo>
                    <a:pt x="81666" y="18690"/>
                    <a:pt x="85563" y="28149"/>
                    <a:pt x="85563" y="39632"/>
                  </a:cubicBezTo>
                  <a:cubicBezTo>
                    <a:pt x="85563" y="52117"/>
                    <a:pt x="77978" y="65662"/>
                    <a:pt x="62787" y="80247"/>
                  </a:cubicBezTo>
                  <a:lnTo>
                    <a:pt x="61444" y="81515"/>
                  </a:lnTo>
                  <a:lnTo>
                    <a:pt x="40975" y="101208"/>
                  </a:lnTo>
                  <a:lnTo>
                    <a:pt x="87815" y="101208"/>
                  </a:lnTo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29;p23">
              <a:extLst>
                <a:ext uri="{FF2B5EF4-FFF2-40B4-BE49-F238E27FC236}">
                  <a16:creationId xmlns:a16="http://schemas.microsoft.com/office/drawing/2014/main" id="{E85C1589-1C27-4631-AD99-3E222D4281D7}"/>
                </a:ext>
              </a:extLst>
            </p:cNvPr>
            <p:cNvSpPr/>
            <p:nvPr/>
          </p:nvSpPr>
          <p:spPr>
            <a:xfrm>
              <a:off x="5589258" y="5839909"/>
              <a:ext cx="90803" cy="130529"/>
            </a:xfrm>
            <a:custGeom>
              <a:avLst/>
              <a:gdLst/>
              <a:ahLst/>
              <a:cxnLst/>
              <a:rect l="l" t="t" r="r" b="b"/>
              <a:pathLst>
                <a:path w="90803" h="130529" extrusionOk="0">
                  <a:moveTo>
                    <a:pt x="0" y="42110"/>
                  </a:moveTo>
                  <a:cubicBezTo>
                    <a:pt x="0" y="30116"/>
                    <a:pt x="4313" y="20109"/>
                    <a:pt x="12940" y="12050"/>
                  </a:cubicBezTo>
                  <a:cubicBezTo>
                    <a:pt x="21566" y="4010"/>
                    <a:pt x="32368" y="0"/>
                    <a:pt x="45383" y="0"/>
                  </a:cubicBezTo>
                  <a:cubicBezTo>
                    <a:pt x="58209" y="0"/>
                    <a:pt x="69011" y="4029"/>
                    <a:pt x="77769" y="12088"/>
                  </a:cubicBezTo>
                  <a:cubicBezTo>
                    <a:pt x="86547" y="20147"/>
                    <a:pt x="90936" y="30154"/>
                    <a:pt x="90936" y="42091"/>
                  </a:cubicBezTo>
                  <a:lnTo>
                    <a:pt x="90936" y="89063"/>
                  </a:lnTo>
                  <a:cubicBezTo>
                    <a:pt x="90936" y="101056"/>
                    <a:pt x="86585" y="111083"/>
                    <a:pt x="77864" y="119160"/>
                  </a:cubicBezTo>
                  <a:cubicBezTo>
                    <a:pt x="69143" y="127219"/>
                    <a:pt x="58322" y="131267"/>
                    <a:pt x="45383" y="131267"/>
                  </a:cubicBezTo>
                  <a:cubicBezTo>
                    <a:pt x="32311" y="131267"/>
                    <a:pt x="21490" y="127238"/>
                    <a:pt x="12902" y="119217"/>
                  </a:cubicBezTo>
                  <a:cubicBezTo>
                    <a:pt x="4313" y="111196"/>
                    <a:pt x="0" y="101132"/>
                    <a:pt x="0" y="89082"/>
                  </a:cubicBezTo>
                  <a:lnTo>
                    <a:pt x="0" y="42110"/>
                  </a:lnTo>
                  <a:close/>
                  <a:moveTo>
                    <a:pt x="60611" y="86244"/>
                  </a:moveTo>
                  <a:lnTo>
                    <a:pt x="60611" y="44323"/>
                  </a:lnTo>
                  <a:cubicBezTo>
                    <a:pt x="60611" y="39480"/>
                    <a:pt x="59155" y="35470"/>
                    <a:pt x="56223" y="32311"/>
                  </a:cubicBezTo>
                  <a:cubicBezTo>
                    <a:pt x="53290" y="29152"/>
                    <a:pt x="49677" y="27563"/>
                    <a:pt x="45364" y="27563"/>
                  </a:cubicBezTo>
                  <a:cubicBezTo>
                    <a:pt x="41051" y="27563"/>
                    <a:pt x="37456" y="29152"/>
                    <a:pt x="34600" y="32349"/>
                  </a:cubicBezTo>
                  <a:cubicBezTo>
                    <a:pt x="31724" y="35546"/>
                    <a:pt x="30306" y="39537"/>
                    <a:pt x="30306" y="44304"/>
                  </a:cubicBezTo>
                  <a:lnTo>
                    <a:pt x="30306" y="86225"/>
                  </a:lnTo>
                  <a:cubicBezTo>
                    <a:pt x="30306" y="91011"/>
                    <a:pt x="31724" y="94984"/>
                    <a:pt x="34562" y="98143"/>
                  </a:cubicBezTo>
                  <a:cubicBezTo>
                    <a:pt x="37400" y="101302"/>
                    <a:pt x="40994" y="102873"/>
                    <a:pt x="45383" y="102873"/>
                  </a:cubicBezTo>
                  <a:cubicBezTo>
                    <a:pt x="49639" y="102873"/>
                    <a:pt x="53234" y="101283"/>
                    <a:pt x="56204" y="98086"/>
                  </a:cubicBezTo>
                  <a:cubicBezTo>
                    <a:pt x="59136" y="94946"/>
                    <a:pt x="60611" y="90992"/>
                    <a:pt x="60611" y="8624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30;p23">
              <a:extLst>
                <a:ext uri="{FF2B5EF4-FFF2-40B4-BE49-F238E27FC236}">
                  <a16:creationId xmlns:a16="http://schemas.microsoft.com/office/drawing/2014/main" id="{7D2F26BF-9318-4971-A1FB-7396AF0AB8F4}"/>
                </a:ext>
              </a:extLst>
            </p:cNvPr>
            <p:cNvSpPr/>
            <p:nvPr/>
          </p:nvSpPr>
          <p:spPr>
            <a:xfrm>
              <a:off x="5604316" y="5799104"/>
              <a:ext cx="18917" cy="28376"/>
            </a:xfrm>
            <a:custGeom>
              <a:avLst/>
              <a:gdLst/>
              <a:ahLst/>
              <a:cxnLst/>
              <a:rect l="l" t="t" r="r" b="b"/>
              <a:pathLst>
                <a:path w="18917" h="28376" extrusionOk="0">
                  <a:moveTo>
                    <a:pt x="3897" y="28925"/>
                  </a:moveTo>
                  <a:cubicBezTo>
                    <a:pt x="2573" y="28925"/>
                    <a:pt x="1589" y="28641"/>
                    <a:pt x="946" y="28054"/>
                  </a:cubicBezTo>
                  <a:cubicBezTo>
                    <a:pt x="303" y="27487"/>
                    <a:pt x="0" y="26655"/>
                    <a:pt x="0" y="25501"/>
                  </a:cubicBezTo>
                  <a:cubicBezTo>
                    <a:pt x="0" y="24763"/>
                    <a:pt x="189" y="24025"/>
                    <a:pt x="549" y="23287"/>
                  </a:cubicBezTo>
                  <a:cubicBezTo>
                    <a:pt x="908" y="22531"/>
                    <a:pt x="1494" y="21717"/>
                    <a:pt x="2289" y="20885"/>
                  </a:cubicBezTo>
                  <a:lnTo>
                    <a:pt x="11105" y="11464"/>
                  </a:lnTo>
                  <a:cubicBezTo>
                    <a:pt x="11521" y="11010"/>
                    <a:pt x="11861" y="10537"/>
                    <a:pt x="12069" y="10083"/>
                  </a:cubicBezTo>
                  <a:cubicBezTo>
                    <a:pt x="12296" y="9610"/>
                    <a:pt x="12410" y="9118"/>
                    <a:pt x="12410" y="8626"/>
                  </a:cubicBezTo>
                  <a:cubicBezTo>
                    <a:pt x="12410" y="7756"/>
                    <a:pt x="12107" y="7037"/>
                    <a:pt x="11483" y="6470"/>
                  </a:cubicBezTo>
                  <a:cubicBezTo>
                    <a:pt x="10878" y="5902"/>
                    <a:pt x="10102" y="5618"/>
                    <a:pt x="9194" y="5618"/>
                  </a:cubicBezTo>
                  <a:cubicBezTo>
                    <a:pt x="8343" y="5618"/>
                    <a:pt x="7624" y="5921"/>
                    <a:pt x="7037" y="6508"/>
                  </a:cubicBezTo>
                  <a:cubicBezTo>
                    <a:pt x="6451" y="7094"/>
                    <a:pt x="6148" y="7832"/>
                    <a:pt x="6148" y="8664"/>
                  </a:cubicBezTo>
                  <a:cubicBezTo>
                    <a:pt x="6148" y="9251"/>
                    <a:pt x="6299" y="9818"/>
                    <a:pt x="6621" y="10348"/>
                  </a:cubicBezTo>
                  <a:cubicBezTo>
                    <a:pt x="6848" y="10745"/>
                    <a:pt x="7189" y="11142"/>
                    <a:pt x="7605" y="11502"/>
                  </a:cubicBezTo>
                  <a:lnTo>
                    <a:pt x="3651" y="15701"/>
                  </a:lnTo>
                  <a:cubicBezTo>
                    <a:pt x="2497" y="14774"/>
                    <a:pt x="1627" y="13772"/>
                    <a:pt x="1078" y="12731"/>
                  </a:cubicBezTo>
                  <a:cubicBezTo>
                    <a:pt x="473" y="11596"/>
                    <a:pt x="170" y="10291"/>
                    <a:pt x="170" y="8815"/>
                  </a:cubicBezTo>
                  <a:cubicBezTo>
                    <a:pt x="170" y="6281"/>
                    <a:pt x="1059" y="4162"/>
                    <a:pt x="2800" y="2497"/>
                  </a:cubicBezTo>
                  <a:cubicBezTo>
                    <a:pt x="4540" y="832"/>
                    <a:pt x="6791" y="0"/>
                    <a:pt x="9497" y="0"/>
                  </a:cubicBezTo>
                  <a:cubicBezTo>
                    <a:pt x="12145" y="0"/>
                    <a:pt x="14358" y="813"/>
                    <a:pt x="16042" y="2421"/>
                  </a:cubicBezTo>
                  <a:cubicBezTo>
                    <a:pt x="17726" y="4029"/>
                    <a:pt x="18577" y="6091"/>
                    <a:pt x="18577" y="8570"/>
                  </a:cubicBezTo>
                  <a:cubicBezTo>
                    <a:pt x="18577" y="11275"/>
                    <a:pt x="16874" y="14264"/>
                    <a:pt x="13545" y="17480"/>
                  </a:cubicBezTo>
                  <a:lnTo>
                    <a:pt x="13242" y="17763"/>
                  </a:lnTo>
                  <a:lnTo>
                    <a:pt x="7851" y="22966"/>
                  </a:lnTo>
                  <a:lnTo>
                    <a:pt x="19088" y="22966"/>
                  </a:lnTo>
                  <a:lnTo>
                    <a:pt x="19088" y="28906"/>
                  </a:lnTo>
                  <a:lnTo>
                    <a:pt x="3897" y="2890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31;p23">
              <a:extLst>
                <a:ext uri="{FF2B5EF4-FFF2-40B4-BE49-F238E27FC236}">
                  <a16:creationId xmlns:a16="http://schemas.microsoft.com/office/drawing/2014/main" id="{7D441E4C-24FE-4466-9DA1-19F538A8E027}"/>
                </a:ext>
              </a:extLst>
            </p:cNvPr>
            <p:cNvSpPr/>
            <p:nvPr/>
          </p:nvSpPr>
          <p:spPr>
            <a:xfrm>
              <a:off x="5645027" y="5799123"/>
              <a:ext cx="18917" cy="28376"/>
            </a:xfrm>
            <a:custGeom>
              <a:avLst/>
              <a:gdLst/>
              <a:ahLst/>
              <a:cxnLst/>
              <a:rect l="l" t="t" r="r" b="b"/>
              <a:pathLst>
                <a:path w="18917" h="28376" extrusionOk="0">
                  <a:moveTo>
                    <a:pt x="10026" y="29416"/>
                  </a:moveTo>
                  <a:cubicBezTo>
                    <a:pt x="7151" y="29416"/>
                    <a:pt x="4729" y="28527"/>
                    <a:pt x="2838" y="26749"/>
                  </a:cubicBezTo>
                  <a:cubicBezTo>
                    <a:pt x="946" y="24990"/>
                    <a:pt x="0" y="22758"/>
                    <a:pt x="0" y="20109"/>
                  </a:cubicBezTo>
                  <a:lnTo>
                    <a:pt x="0" y="9288"/>
                  </a:lnTo>
                  <a:cubicBezTo>
                    <a:pt x="0" y="6659"/>
                    <a:pt x="965" y="4427"/>
                    <a:pt x="2857" y="2667"/>
                  </a:cubicBezTo>
                  <a:cubicBezTo>
                    <a:pt x="4748" y="908"/>
                    <a:pt x="7170" y="0"/>
                    <a:pt x="10045" y="0"/>
                  </a:cubicBezTo>
                  <a:cubicBezTo>
                    <a:pt x="12883" y="0"/>
                    <a:pt x="15285" y="908"/>
                    <a:pt x="17234" y="2686"/>
                  </a:cubicBezTo>
                  <a:cubicBezTo>
                    <a:pt x="19163" y="4446"/>
                    <a:pt x="20128" y="6678"/>
                    <a:pt x="20128" y="9288"/>
                  </a:cubicBezTo>
                  <a:lnTo>
                    <a:pt x="20128" y="20109"/>
                  </a:lnTo>
                  <a:cubicBezTo>
                    <a:pt x="20128" y="22739"/>
                    <a:pt x="19163" y="24971"/>
                    <a:pt x="17253" y="26730"/>
                  </a:cubicBezTo>
                  <a:cubicBezTo>
                    <a:pt x="15304" y="28508"/>
                    <a:pt x="12883" y="29416"/>
                    <a:pt x="10026" y="29416"/>
                  </a:cubicBezTo>
                  <a:close/>
                  <a:moveTo>
                    <a:pt x="10026" y="5524"/>
                  </a:moveTo>
                  <a:cubicBezTo>
                    <a:pt x="8910" y="5524"/>
                    <a:pt x="7983" y="5940"/>
                    <a:pt x="7226" y="6772"/>
                  </a:cubicBezTo>
                  <a:cubicBezTo>
                    <a:pt x="6508" y="7586"/>
                    <a:pt x="6129" y="8607"/>
                    <a:pt x="6129" y="9799"/>
                  </a:cubicBezTo>
                  <a:lnTo>
                    <a:pt x="6129" y="19466"/>
                  </a:lnTo>
                  <a:cubicBezTo>
                    <a:pt x="6129" y="20677"/>
                    <a:pt x="6489" y="21679"/>
                    <a:pt x="7208" y="22493"/>
                  </a:cubicBezTo>
                  <a:cubicBezTo>
                    <a:pt x="7945" y="23306"/>
                    <a:pt x="8891" y="23722"/>
                    <a:pt x="10007" y="23722"/>
                  </a:cubicBezTo>
                  <a:cubicBezTo>
                    <a:pt x="11105" y="23722"/>
                    <a:pt x="12050" y="23306"/>
                    <a:pt x="12807" y="22493"/>
                  </a:cubicBezTo>
                  <a:cubicBezTo>
                    <a:pt x="13564" y="21679"/>
                    <a:pt x="13942" y="20658"/>
                    <a:pt x="13942" y="19466"/>
                  </a:cubicBezTo>
                  <a:lnTo>
                    <a:pt x="13942" y="9799"/>
                  </a:lnTo>
                  <a:cubicBezTo>
                    <a:pt x="13942" y="8588"/>
                    <a:pt x="13564" y="7548"/>
                    <a:pt x="12826" y="6753"/>
                  </a:cubicBezTo>
                  <a:cubicBezTo>
                    <a:pt x="12069" y="5940"/>
                    <a:pt x="11123" y="5524"/>
                    <a:pt x="10026" y="552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" name="Google Shape;132;p23">
              <a:extLst>
                <a:ext uri="{FF2B5EF4-FFF2-40B4-BE49-F238E27FC236}">
                  <a16:creationId xmlns:a16="http://schemas.microsoft.com/office/drawing/2014/main" id="{5AD11C13-E373-4BD0-9F2F-59E82AF2D1B1}"/>
                </a:ext>
              </a:extLst>
            </p:cNvPr>
            <p:cNvPicPr preferRelativeResize="0"/>
            <p:nvPr/>
          </p:nvPicPr>
          <p:blipFill rotWithShape="1">
            <a:blip r:embed="rId1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6191" y="5809870"/>
              <a:ext cx="457710" cy="1269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65141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標題投影片">
  <p:cSld name="11_標題投影片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301580" y="0"/>
            <a:ext cx="11523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7"/>
          <p:cNvSpPr txBox="1"/>
          <p:nvPr/>
        </p:nvSpPr>
        <p:spPr>
          <a:xfrm>
            <a:off x="10958285" y="-696685"/>
            <a:ext cx="184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7"/>
          <p:cNvSpPr/>
          <p:nvPr/>
        </p:nvSpPr>
        <p:spPr>
          <a:xfrm rot="10800000" flipH="1">
            <a:off x="232200" y="1325600"/>
            <a:ext cx="11727600" cy="5069200"/>
          </a:xfrm>
          <a:prstGeom prst="round2SameRect">
            <a:avLst>
              <a:gd name="adj1" fmla="val 3196"/>
              <a:gd name="adj2" fmla="val 0"/>
            </a:avLst>
          </a:prstGeom>
          <a:solidFill>
            <a:schemeClr val="lt1"/>
          </a:solidFill>
          <a:ln>
            <a:noFill/>
          </a:ln>
          <a:effectLst>
            <a:outerShdw blurRad="149987" dist="250190" dir="8460000" algn="ctr">
              <a:srgbClr val="000000">
                <a:alpha val="2784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8169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標題投影片">
  <p:cSld name="8_標題投影片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233996"/>
            <a:ext cx="12192000" cy="562400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8"/>
          <p:cNvSpPr txBox="1">
            <a:spLocks noGrp="1"/>
          </p:cNvSpPr>
          <p:nvPr>
            <p:ph type="title"/>
          </p:nvPr>
        </p:nvSpPr>
        <p:spPr>
          <a:xfrm>
            <a:off x="301580" y="0"/>
            <a:ext cx="11523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8"/>
          <p:cNvSpPr txBox="1"/>
          <p:nvPr/>
        </p:nvSpPr>
        <p:spPr>
          <a:xfrm>
            <a:off x="10958285" y="-696685"/>
            <a:ext cx="184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8"/>
          <p:cNvSpPr/>
          <p:nvPr/>
        </p:nvSpPr>
        <p:spPr>
          <a:xfrm rot="10800000" flipH="1">
            <a:off x="249704" y="1243385"/>
            <a:ext cx="11727600" cy="5069200"/>
          </a:xfrm>
          <a:prstGeom prst="round2SameRect">
            <a:avLst>
              <a:gd name="adj1" fmla="val 3196"/>
              <a:gd name="adj2" fmla="val 0"/>
            </a:avLst>
          </a:prstGeom>
          <a:solidFill>
            <a:schemeClr val="lt1"/>
          </a:solidFill>
          <a:ln>
            <a:noFill/>
          </a:ln>
          <a:effectLst>
            <a:outerShdw blurRad="149987" dist="250190" dir="8460000" algn="ctr">
              <a:srgbClr val="000000">
                <a:alpha val="2784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223537" y="1229279"/>
            <a:ext cx="11772000" cy="457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28"/>
          <p:cNvGrpSpPr/>
          <p:nvPr/>
        </p:nvGrpSpPr>
        <p:grpSpPr>
          <a:xfrm>
            <a:off x="9940747" y="6334455"/>
            <a:ext cx="2180424" cy="542099"/>
            <a:chOff x="4013476" y="5509567"/>
            <a:chExt cx="2180424" cy="542098"/>
          </a:xfrm>
        </p:grpSpPr>
        <p:pic>
          <p:nvPicPr>
            <p:cNvPr id="186" name="Google Shape;186;p28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7591"/>
            <a:stretch/>
          </p:blipFill>
          <p:spPr>
            <a:xfrm>
              <a:off x="4013476" y="5509567"/>
              <a:ext cx="1467450" cy="542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28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6943" y="5607998"/>
              <a:ext cx="669984" cy="121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p28"/>
            <p:cNvSpPr/>
            <p:nvPr/>
          </p:nvSpPr>
          <p:spPr>
            <a:xfrm>
              <a:off x="5741515" y="5794072"/>
              <a:ext cx="1800" cy="175931"/>
            </a:xfrm>
            <a:custGeom>
              <a:avLst/>
              <a:gdLst/>
              <a:ahLst/>
              <a:cxnLst/>
              <a:rect l="l" t="t" r="r" b="b"/>
              <a:pathLst>
                <a:path w="120000" h="175931" extrusionOk="0">
                  <a:moveTo>
                    <a:pt x="0" y="0"/>
                  </a:moveTo>
                  <a:lnTo>
                    <a:pt x="0" y="1771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5703623" y="5790994"/>
              <a:ext cx="1891" cy="175931"/>
            </a:xfrm>
            <a:custGeom>
              <a:avLst/>
              <a:gdLst/>
              <a:ahLst/>
              <a:cxnLst/>
              <a:rect l="l" t="t" r="r" b="b"/>
              <a:pathLst>
                <a:path w="1891" h="175931" extrusionOk="0">
                  <a:moveTo>
                    <a:pt x="0" y="0"/>
                  </a:moveTo>
                  <a:lnTo>
                    <a:pt x="1892" y="0"/>
                  </a:lnTo>
                  <a:lnTo>
                    <a:pt x="1892" y="177123"/>
                  </a:lnTo>
                  <a:lnTo>
                    <a:pt x="0" y="17712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5501595" y="5793845"/>
              <a:ext cx="87020" cy="130529"/>
            </a:xfrm>
            <a:custGeom>
              <a:avLst/>
              <a:gdLst/>
              <a:ahLst/>
              <a:cxnLst/>
              <a:rect l="l" t="t" r="r" b="b"/>
              <a:pathLst>
                <a:path w="87020" h="130529" extrusionOk="0">
                  <a:moveTo>
                    <a:pt x="87815" y="131116"/>
                  </a:moveTo>
                  <a:lnTo>
                    <a:pt x="18993" y="131116"/>
                  </a:lnTo>
                  <a:cubicBezTo>
                    <a:pt x="12694" y="131116"/>
                    <a:pt x="7945" y="129697"/>
                    <a:pt x="4767" y="126841"/>
                  </a:cubicBezTo>
                  <a:cubicBezTo>
                    <a:pt x="1589" y="123984"/>
                    <a:pt x="0" y="119766"/>
                    <a:pt x="0" y="114185"/>
                  </a:cubicBezTo>
                  <a:cubicBezTo>
                    <a:pt x="0" y="110648"/>
                    <a:pt x="851" y="107129"/>
                    <a:pt x="2573" y="103648"/>
                  </a:cubicBezTo>
                  <a:cubicBezTo>
                    <a:pt x="4275" y="100167"/>
                    <a:pt x="6943" y="96478"/>
                    <a:pt x="10537" y="92563"/>
                  </a:cubicBezTo>
                  <a:lnTo>
                    <a:pt x="49450" y="51058"/>
                  </a:lnTo>
                  <a:cubicBezTo>
                    <a:pt x="51190" y="49185"/>
                    <a:pt x="52515" y="47312"/>
                    <a:pt x="53423" y="45421"/>
                  </a:cubicBezTo>
                  <a:cubicBezTo>
                    <a:pt x="54312" y="43529"/>
                    <a:pt x="54766" y="41656"/>
                    <a:pt x="54766" y="39802"/>
                  </a:cubicBezTo>
                  <a:cubicBezTo>
                    <a:pt x="54766" y="36510"/>
                    <a:pt x="53612" y="33767"/>
                    <a:pt x="51304" y="31611"/>
                  </a:cubicBezTo>
                  <a:cubicBezTo>
                    <a:pt x="48977" y="29454"/>
                    <a:pt x="46026" y="28357"/>
                    <a:pt x="42432" y="28357"/>
                  </a:cubicBezTo>
                  <a:cubicBezTo>
                    <a:pt x="39178" y="28357"/>
                    <a:pt x="36435" y="29492"/>
                    <a:pt x="34184" y="31743"/>
                  </a:cubicBezTo>
                  <a:cubicBezTo>
                    <a:pt x="31933" y="33994"/>
                    <a:pt x="30798" y="36737"/>
                    <a:pt x="30798" y="39991"/>
                  </a:cubicBezTo>
                  <a:cubicBezTo>
                    <a:pt x="30798" y="42280"/>
                    <a:pt x="31403" y="44456"/>
                    <a:pt x="32595" y="46518"/>
                  </a:cubicBezTo>
                  <a:cubicBezTo>
                    <a:pt x="33805" y="48580"/>
                    <a:pt x="35584" y="50547"/>
                    <a:pt x="37986" y="52420"/>
                  </a:cubicBezTo>
                  <a:lnTo>
                    <a:pt x="18104" y="73570"/>
                  </a:lnTo>
                  <a:cubicBezTo>
                    <a:pt x="12088" y="69010"/>
                    <a:pt x="7699" y="64073"/>
                    <a:pt x="4900" y="58795"/>
                  </a:cubicBezTo>
                  <a:cubicBezTo>
                    <a:pt x="2100" y="53517"/>
                    <a:pt x="719" y="47483"/>
                    <a:pt x="719" y="40691"/>
                  </a:cubicBezTo>
                  <a:cubicBezTo>
                    <a:pt x="719" y="28925"/>
                    <a:pt x="4767" y="19201"/>
                    <a:pt x="12883" y="11521"/>
                  </a:cubicBezTo>
                  <a:cubicBezTo>
                    <a:pt x="20998" y="3840"/>
                    <a:pt x="31252" y="0"/>
                    <a:pt x="43680" y="0"/>
                  </a:cubicBezTo>
                  <a:cubicBezTo>
                    <a:pt x="55939" y="0"/>
                    <a:pt x="65965" y="3746"/>
                    <a:pt x="73816" y="11218"/>
                  </a:cubicBezTo>
                  <a:cubicBezTo>
                    <a:pt x="81666" y="18690"/>
                    <a:pt x="85563" y="28149"/>
                    <a:pt x="85563" y="39632"/>
                  </a:cubicBezTo>
                  <a:cubicBezTo>
                    <a:pt x="85563" y="52117"/>
                    <a:pt x="77978" y="65662"/>
                    <a:pt x="62787" y="80247"/>
                  </a:cubicBezTo>
                  <a:lnTo>
                    <a:pt x="61444" y="81515"/>
                  </a:lnTo>
                  <a:lnTo>
                    <a:pt x="40975" y="101208"/>
                  </a:lnTo>
                  <a:lnTo>
                    <a:pt x="87815" y="101208"/>
                  </a:lnTo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5589258" y="5839909"/>
              <a:ext cx="90803" cy="130529"/>
            </a:xfrm>
            <a:custGeom>
              <a:avLst/>
              <a:gdLst/>
              <a:ahLst/>
              <a:cxnLst/>
              <a:rect l="l" t="t" r="r" b="b"/>
              <a:pathLst>
                <a:path w="90803" h="130529" extrusionOk="0">
                  <a:moveTo>
                    <a:pt x="0" y="42110"/>
                  </a:moveTo>
                  <a:cubicBezTo>
                    <a:pt x="0" y="30116"/>
                    <a:pt x="4313" y="20109"/>
                    <a:pt x="12940" y="12050"/>
                  </a:cubicBezTo>
                  <a:cubicBezTo>
                    <a:pt x="21566" y="4010"/>
                    <a:pt x="32368" y="0"/>
                    <a:pt x="45383" y="0"/>
                  </a:cubicBezTo>
                  <a:cubicBezTo>
                    <a:pt x="58209" y="0"/>
                    <a:pt x="69011" y="4029"/>
                    <a:pt x="77769" y="12088"/>
                  </a:cubicBezTo>
                  <a:cubicBezTo>
                    <a:pt x="86547" y="20147"/>
                    <a:pt x="90936" y="30154"/>
                    <a:pt x="90936" y="42091"/>
                  </a:cubicBezTo>
                  <a:lnTo>
                    <a:pt x="90936" y="89063"/>
                  </a:lnTo>
                  <a:cubicBezTo>
                    <a:pt x="90936" y="101056"/>
                    <a:pt x="86585" y="111083"/>
                    <a:pt x="77864" y="119160"/>
                  </a:cubicBezTo>
                  <a:cubicBezTo>
                    <a:pt x="69143" y="127219"/>
                    <a:pt x="58322" y="131267"/>
                    <a:pt x="45383" y="131267"/>
                  </a:cubicBezTo>
                  <a:cubicBezTo>
                    <a:pt x="32311" y="131267"/>
                    <a:pt x="21490" y="127238"/>
                    <a:pt x="12902" y="119217"/>
                  </a:cubicBezTo>
                  <a:cubicBezTo>
                    <a:pt x="4313" y="111196"/>
                    <a:pt x="0" y="101132"/>
                    <a:pt x="0" y="89082"/>
                  </a:cubicBezTo>
                  <a:lnTo>
                    <a:pt x="0" y="42110"/>
                  </a:lnTo>
                  <a:close/>
                  <a:moveTo>
                    <a:pt x="60611" y="86244"/>
                  </a:moveTo>
                  <a:lnTo>
                    <a:pt x="60611" y="44323"/>
                  </a:lnTo>
                  <a:cubicBezTo>
                    <a:pt x="60611" y="39480"/>
                    <a:pt x="59155" y="35470"/>
                    <a:pt x="56223" y="32311"/>
                  </a:cubicBezTo>
                  <a:cubicBezTo>
                    <a:pt x="53290" y="29152"/>
                    <a:pt x="49677" y="27563"/>
                    <a:pt x="45364" y="27563"/>
                  </a:cubicBezTo>
                  <a:cubicBezTo>
                    <a:pt x="41051" y="27563"/>
                    <a:pt x="37456" y="29152"/>
                    <a:pt x="34600" y="32349"/>
                  </a:cubicBezTo>
                  <a:cubicBezTo>
                    <a:pt x="31724" y="35546"/>
                    <a:pt x="30306" y="39537"/>
                    <a:pt x="30306" y="44304"/>
                  </a:cubicBezTo>
                  <a:lnTo>
                    <a:pt x="30306" y="86225"/>
                  </a:lnTo>
                  <a:cubicBezTo>
                    <a:pt x="30306" y="91011"/>
                    <a:pt x="31724" y="94984"/>
                    <a:pt x="34562" y="98143"/>
                  </a:cubicBezTo>
                  <a:cubicBezTo>
                    <a:pt x="37400" y="101302"/>
                    <a:pt x="40994" y="102873"/>
                    <a:pt x="45383" y="102873"/>
                  </a:cubicBezTo>
                  <a:cubicBezTo>
                    <a:pt x="49639" y="102873"/>
                    <a:pt x="53234" y="101283"/>
                    <a:pt x="56204" y="98086"/>
                  </a:cubicBezTo>
                  <a:cubicBezTo>
                    <a:pt x="59136" y="94946"/>
                    <a:pt x="60611" y="90992"/>
                    <a:pt x="60611" y="8624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5604316" y="5799104"/>
              <a:ext cx="18917" cy="28376"/>
            </a:xfrm>
            <a:custGeom>
              <a:avLst/>
              <a:gdLst/>
              <a:ahLst/>
              <a:cxnLst/>
              <a:rect l="l" t="t" r="r" b="b"/>
              <a:pathLst>
                <a:path w="18917" h="28376" extrusionOk="0">
                  <a:moveTo>
                    <a:pt x="3897" y="28925"/>
                  </a:moveTo>
                  <a:cubicBezTo>
                    <a:pt x="2573" y="28925"/>
                    <a:pt x="1589" y="28641"/>
                    <a:pt x="946" y="28054"/>
                  </a:cubicBezTo>
                  <a:cubicBezTo>
                    <a:pt x="303" y="27487"/>
                    <a:pt x="0" y="26655"/>
                    <a:pt x="0" y="25501"/>
                  </a:cubicBezTo>
                  <a:cubicBezTo>
                    <a:pt x="0" y="24763"/>
                    <a:pt x="189" y="24025"/>
                    <a:pt x="549" y="23287"/>
                  </a:cubicBezTo>
                  <a:cubicBezTo>
                    <a:pt x="908" y="22531"/>
                    <a:pt x="1494" y="21717"/>
                    <a:pt x="2289" y="20885"/>
                  </a:cubicBezTo>
                  <a:lnTo>
                    <a:pt x="11105" y="11464"/>
                  </a:lnTo>
                  <a:cubicBezTo>
                    <a:pt x="11521" y="11010"/>
                    <a:pt x="11861" y="10537"/>
                    <a:pt x="12069" y="10083"/>
                  </a:cubicBezTo>
                  <a:cubicBezTo>
                    <a:pt x="12296" y="9610"/>
                    <a:pt x="12410" y="9118"/>
                    <a:pt x="12410" y="8626"/>
                  </a:cubicBezTo>
                  <a:cubicBezTo>
                    <a:pt x="12410" y="7756"/>
                    <a:pt x="12107" y="7037"/>
                    <a:pt x="11483" y="6470"/>
                  </a:cubicBezTo>
                  <a:cubicBezTo>
                    <a:pt x="10878" y="5902"/>
                    <a:pt x="10102" y="5618"/>
                    <a:pt x="9194" y="5618"/>
                  </a:cubicBezTo>
                  <a:cubicBezTo>
                    <a:pt x="8343" y="5618"/>
                    <a:pt x="7624" y="5921"/>
                    <a:pt x="7037" y="6508"/>
                  </a:cubicBezTo>
                  <a:cubicBezTo>
                    <a:pt x="6451" y="7094"/>
                    <a:pt x="6148" y="7832"/>
                    <a:pt x="6148" y="8664"/>
                  </a:cubicBezTo>
                  <a:cubicBezTo>
                    <a:pt x="6148" y="9251"/>
                    <a:pt x="6299" y="9818"/>
                    <a:pt x="6621" y="10348"/>
                  </a:cubicBezTo>
                  <a:cubicBezTo>
                    <a:pt x="6848" y="10745"/>
                    <a:pt x="7189" y="11142"/>
                    <a:pt x="7605" y="11502"/>
                  </a:cubicBezTo>
                  <a:lnTo>
                    <a:pt x="3651" y="15701"/>
                  </a:lnTo>
                  <a:cubicBezTo>
                    <a:pt x="2497" y="14774"/>
                    <a:pt x="1627" y="13772"/>
                    <a:pt x="1078" y="12731"/>
                  </a:cubicBezTo>
                  <a:cubicBezTo>
                    <a:pt x="473" y="11596"/>
                    <a:pt x="170" y="10291"/>
                    <a:pt x="170" y="8815"/>
                  </a:cubicBezTo>
                  <a:cubicBezTo>
                    <a:pt x="170" y="6281"/>
                    <a:pt x="1059" y="4162"/>
                    <a:pt x="2800" y="2497"/>
                  </a:cubicBezTo>
                  <a:cubicBezTo>
                    <a:pt x="4540" y="832"/>
                    <a:pt x="6791" y="0"/>
                    <a:pt x="9497" y="0"/>
                  </a:cubicBezTo>
                  <a:cubicBezTo>
                    <a:pt x="12145" y="0"/>
                    <a:pt x="14358" y="813"/>
                    <a:pt x="16042" y="2421"/>
                  </a:cubicBezTo>
                  <a:cubicBezTo>
                    <a:pt x="17726" y="4029"/>
                    <a:pt x="18577" y="6091"/>
                    <a:pt x="18577" y="8570"/>
                  </a:cubicBezTo>
                  <a:cubicBezTo>
                    <a:pt x="18577" y="11275"/>
                    <a:pt x="16874" y="14264"/>
                    <a:pt x="13545" y="17480"/>
                  </a:cubicBezTo>
                  <a:lnTo>
                    <a:pt x="13242" y="17763"/>
                  </a:lnTo>
                  <a:lnTo>
                    <a:pt x="7851" y="22966"/>
                  </a:lnTo>
                  <a:lnTo>
                    <a:pt x="19088" y="22966"/>
                  </a:lnTo>
                  <a:lnTo>
                    <a:pt x="19088" y="28906"/>
                  </a:lnTo>
                  <a:lnTo>
                    <a:pt x="3897" y="2890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5645027" y="5799123"/>
              <a:ext cx="18917" cy="28376"/>
            </a:xfrm>
            <a:custGeom>
              <a:avLst/>
              <a:gdLst/>
              <a:ahLst/>
              <a:cxnLst/>
              <a:rect l="l" t="t" r="r" b="b"/>
              <a:pathLst>
                <a:path w="18917" h="28376" extrusionOk="0">
                  <a:moveTo>
                    <a:pt x="10026" y="29416"/>
                  </a:moveTo>
                  <a:cubicBezTo>
                    <a:pt x="7151" y="29416"/>
                    <a:pt x="4729" y="28527"/>
                    <a:pt x="2838" y="26749"/>
                  </a:cubicBezTo>
                  <a:cubicBezTo>
                    <a:pt x="946" y="24990"/>
                    <a:pt x="0" y="22758"/>
                    <a:pt x="0" y="20109"/>
                  </a:cubicBezTo>
                  <a:lnTo>
                    <a:pt x="0" y="9288"/>
                  </a:lnTo>
                  <a:cubicBezTo>
                    <a:pt x="0" y="6659"/>
                    <a:pt x="965" y="4427"/>
                    <a:pt x="2857" y="2667"/>
                  </a:cubicBezTo>
                  <a:cubicBezTo>
                    <a:pt x="4748" y="908"/>
                    <a:pt x="7170" y="0"/>
                    <a:pt x="10045" y="0"/>
                  </a:cubicBezTo>
                  <a:cubicBezTo>
                    <a:pt x="12883" y="0"/>
                    <a:pt x="15285" y="908"/>
                    <a:pt x="17234" y="2686"/>
                  </a:cubicBezTo>
                  <a:cubicBezTo>
                    <a:pt x="19163" y="4446"/>
                    <a:pt x="20128" y="6678"/>
                    <a:pt x="20128" y="9288"/>
                  </a:cubicBezTo>
                  <a:lnTo>
                    <a:pt x="20128" y="20109"/>
                  </a:lnTo>
                  <a:cubicBezTo>
                    <a:pt x="20128" y="22739"/>
                    <a:pt x="19163" y="24971"/>
                    <a:pt x="17253" y="26730"/>
                  </a:cubicBezTo>
                  <a:cubicBezTo>
                    <a:pt x="15304" y="28508"/>
                    <a:pt x="12883" y="29416"/>
                    <a:pt x="10026" y="29416"/>
                  </a:cubicBezTo>
                  <a:close/>
                  <a:moveTo>
                    <a:pt x="10026" y="5524"/>
                  </a:moveTo>
                  <a:cubicBezTo>
                    <a:pt x="8910" y="5524"/>
                    <a:pt x="7983" y="5940"/>
                    <a:pt x="7226" y="6772"/>
                  </a:cubicBezTo>
                  <a:cubicBezTo>
                    <a:pt x="6508" y="7586"/>
                    <a:pt x="6129" y="8607"/>
                    <a:pt x="6129" y="9799"/>
                  </a:cubicBezTo>
                  <a:lnTo>
                    <a:pt x="6129" y="19466"/>
                  </a:lnTo>
                  <a:cubicBezTo>
                    <a:pt x="6129" y="20677"/>
                    <a:pt x="6489" y="21679"/>
                    <a:pt x="7208" y="22493"/>
                  </a:cubicBezTo>
                  <a:cubicBezTo>
                    <a:pt x="7945" y="23306"/>
                    <a:pt x="8891" y="23722"/>
                    <a:pt x="10007" y="23722"/>
                  </a:cubicBezTo>
                  <a:cubicBezTo>
                    <a:pt x="11105" y="23722"/>
                    <a:pt x="12050" y="23306"/>
                    <a:pt x="12807" y="22493"/>
                  </a:cubicBezTo>
                  <a:cubicBezTo>
                    <a:pt x="13564" y="21679"/>
                    <a:pt x="13942" y="20658"/>
                    <a:pt x="13942" y="19466"/>
                  </a:cubicBezTo>
                  <a:lnTo>
                    <a:pt x="13942" y="9799"/>
                  </a:lnTo>
                  <a:cubicBezTo>
                    <a:pt x="13942" y="8588"/>
                    <a:pt x="13564" y="7548"/>
                    <a:pt x="12826" y="6753"/>
                  </a:cubicBezTo>
                  <a:cubicBezTo>
                    <a:pt x="12069" y="5940"/>
                    <a:pt x="11123" y="5524"/>
                    <a:pt x="10026" y="552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4" name="Google Shape;194;p28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6191" y="5809870"/>
              <a:ext cx="457710" cy="1269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14950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>
  <p:cSld name="標題投影片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>
            <a:spLocks noGrp="1"/>
          </p:cNvSpPr>
          <p:nvPr>
            <p:ph type="title"/>
          </p:nvPr>
        </p:nvSpPr>
        <p:spPr>
          <a:xfrm>
            <a:off x="687896" y="2128839"/>
            <a:ext cx="6051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16" name="Google Shape;216;p3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53" y="1"/>
            <a:ext cx="11588841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572" y="563270"/>
            <a:ext cx="1152525" cy="209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668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標題投影片">
  <p:cSld name="9_標題投影片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4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622" y="5868307"/>
            <a:ext cx="625676" cy="11376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1"/>
          <p:cNvSpPr txBox="1"/>
          <p:nvPr/>
        </p:nvSpPr>
        <p:spPr>
          <a:xfrm>
            <a:off x="977423" y="6046165"/>
            <a:ext cx="10347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Copyright© 2019 QNAP Systems, Inc. All rights reserved. QNAP® and other names of QNAP Products are proprietary marks or registered trademarks of QNAP Systems, Inc. Other products and company names mentioned herein are trademarks of their respective holders.​​​</a:t>
            </a:r>
            <a:endParaRPr sz="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p4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954" y="2704926"/>
            <a:ext cx="3930257" cy="970348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1"/>
          <p:cNvSpPr txBox="1"/>
          <p:nvPr/>
        </p:nvSpPr>
        <p:spPr>
          <a:xfrm>
            <a:off x="922839" y="3773765"/>
            <a:ext cx="4155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  your  Best  Choice !</a:t>
            </a:r>
            <a:endParaRPr sz="2267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2696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5F7FF0-FF57-4158-9282-017118CDA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2133" y="982769"/>
            <a:ext cx="6947731" cy="2136447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spcAft>
                <a:spcPts val="600"/>
              </a:spcAft>
              <a:defRPr sz="6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DDD8259-8878-4581-AD48-DE400C284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8756" y="3178001"/>
            <a:ext cx="7554483" cy="50033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C10232A-7DEA-4E88-9595-34F37779C4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2100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5F7FF0-FF57-4158-9282-017118CDA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2133" y="982769"/>
            <a:ext cx="6947731" cy="2136447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spcAft>
                <a:spcPts val="600"/>
              </a:spcAft>
              <a:defRPr sz="6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DDD8259-8878-4581-AD48-DE400C284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8756" y="3178001"/>
            <a:ext cx="7554483" cy="50033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C10232A-7DEA-4E88-9595-34F37779C4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0788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標題投影片" userDrawn="1">
  <p:cSld name="3_標題投影片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 hidden="1"/>
          <p:cNvSpPr txBox="1"/>
          <p:nvPr/>
        </p:nvSpPr>
        <p:spPr>
          <a:xfrm>
            <a:off x="905645" y="4277156"/>
            <a:ext cx="16184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Project Manager</a:t>
            </a:r>
            <a:endParaRPr sz="1467" b="1">
              <a:solidFill>
                <a:srgbClr val="D8D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CEE3DD7-4EE7-4325-BE5F-11EE41DA62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56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ED18699-429B-47E4-A0F9-174BA8EC45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5633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85F7FF0-FF57-4158-9282-017118CDA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2133" y="982769"/>
            <a:ext cx="6947731" cy="2136447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spcAft>
                <a:spcPts val="600"/>
              </a:spcAft>
              <a:defRPr sz="6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DDD8259-8878-4581-AD48-DE400C284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8756" y="3178001"/>
            <a:ext cx="7554483" cy="50033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231002100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ED18699-429B-47E4-A0F9-174BA8EC45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5633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85F7FF0-FF57-4158-9282-017118CDA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2133" y="982769"/>
            <a:ext cx="6947731" cy="2136447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spcAft>
                <a:spcPts val="600"/>
              </a:spcAft>
              <a:defRPr sz="6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DDD8259-8878-4581-AD48-DE400C284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8756" y="3178001"/>
            <a:ext cx="7554483" cy="50033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142171183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A18ED7B-3DB6-4BC3-A598-EA03338CCE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0238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ED18699-429B-47E4-A0F9-174BA8EC45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99" cy="685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0238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只有標題" userDrawn="1">
  <p:cSld name="6_只有標題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版面配置區 1" hidden="1">
            <a:extLst>
              <a:ext uri="{FF2B5EF4-FFF2-40B4-BE49-F238E27FC236}">
                <a16:creationId xmlns:a16="http://schemas.microsoft.com/office/drawing/2014/main" id="{F3713BB0-459B-40C9-95D2-8590A1D7CDB6}"/>
              </a:ext>
            </a:extLst>
          </p:cNvPr>
          <p:cNvSpPr txBox="1">
            <a:spLocks/>
          </p:cNvSpPr>
          <p:nvPr userDrawn="1"/>
        </p:nvSpPr>
        <p:spPr>
          <a:xfrm>
            <a:off x="301581" y="1"/>
            <a:ext cx="11523476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4400" b="1" i="0" u="none" strike="noStrike" cap="none">
                <a:gradFill>
                  <a:gsLst>
                    <a:gs pos="17000">
                      <a:srgbClr val="E8EDF7"/>
                    </a:gs>
                    <a:gs pos="5600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Oswald Medium" panose="00000600000000000000" pitchFamily="50" charset="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b="0"/>
              <a:t>Click to edit Master title style</a:t>
            </a:r>
            <a:endParaRPr lang="zh-TW" altLang="en-US" b="0"/>
          </a:p>
        </p:txBody>
      </p:sp>
      <p:sp>
        <p:nvSpPr>
          <p:cNvPr id="6" name="Google Shape;84;p19">
            <a:extLst>
              <a:ext uri="{FF2B5EF4-FFF2-40B4-BE49-F238E27FC236}">
                <a16:creationId xmlns:a16="http://schemas.microsoft.com/office/drawing/2014/main" id="{A47CA2F0-73DB-458E-AB9B-69FA76AC7889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19713" y="298601"/>
            <a:ext cx="11588842" cy="1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6000" b="1" i="0">
                <a:gradFill>
                  <a:gsLst>
                    <a:gs pos="13000">
                      <a:srgbClr val="FFFFD5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3000">
                      <a:srgbClr val="F7D967"/>
                    </a:gs>
                    <a:gs pos="0">
                      <a:srgbClr val="F7D967"/>
                    </a:gs>
                    <a:gs pos="100000">
                      <a:srgbClr val="FFFF9F"/>
                    </a:gs>
                  </a:gsLst>
                  <a:lin ang="540000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 altLang="zh-TW" b="0"/>
              <a:t>Click to edit Master title style</a:t>
            </a:r>
            <a:endParaRPr lang="zh-TW" altLang="en-US" b="0"/>
          </a:p>
        </p:txBody>
      </p:sp>
    </p:spTree>
    <p:extLst>
      <p:ext uri="{BB962C8B-B14F-4D97-AF65-F5344CB8AC3E}">
        <p14:creationId xmlns:p14="http://schemas.microsoft.com/office/powerpoint/2010/main" val="3249130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8"/>
          <p:cNvPicPr preferRelativeResize="0"/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73"/>
            <a:ext cx="12192000" cy="685665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838198" y="60836"/>
            <a:ext cx="10515600" cy="1151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838200" y="147691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6973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3" r:id="rId3"/>
    <p:sldLayoutId id="2147483661" r:id="rId4"/>
    <p:sldLayoutId id="2147483662" r:id="rId5"/>
    <p:sldLayoutId id="2147483676" r:id="rId6"/>
    <p:sldLayoutId id="2147483681" r:id="rId7"/>
    <p:sldLayoutId id="2147483677" r:id="rId8"/>
    <p:sldLayoutId id="2147483663" r:id="rId9"/>
    <p:sldLayoutId id="2147483675" r:id="rId10"/>
    <p:sldLayoutId id="2147483664" r:id="rId11"/>
    <p:sldLayoutId id="2147483665" r:id="rId12"/>
    <p:sldLayoutId id="2147483682" r:id="rId13"/>
    <p:sldLayoutId id="2147483666" r:id="rId14"/>
    <p:sldLayoutId id="2147483667" r:id="rId15"/>
    <p:sldLayoutId id="2147483668" r:id="rId16"/>
    <p:sldLayoutId id="2147483669" r:id="rId17"/>
    <p:sldLayoutId id="2147483674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微軟正黑體" panose="020B0604030504040204" pitchFamily="34" charset="-120"/>
          <a:ea typeface="微軟正黑體" panose="020B0604030504040204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84.png"/><Relationship Id="rId21" Type="http://schemas.openxmlformats.org/officeDocument/2006/relationships/image" Target="../media/image42.png"/><Relationship Id="rId7" Type="http://schemas.openxmlformats.org/officeDocument/2006/relationships/image" Target="../media/image87.png"/><Relationship Id="rId12" Type="http://schemas.openxmlformats.org/officeDocument/2006/relationships/image" Target="../media/image90.jpe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4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jpeg"/><Relationship Id="rId11" Type="http://schemas.openxmlformats.org/officeDocument/2006/relationships/image" Target="../media/image89.png"/><Relationship Id="rId5" Type="http://schemas.openxmlformats.org/officeDocument/2006/relationships/image" Target="../media/image85.jpeg"/><Relationship Id="rId15" Type="http://schemas.openxmlformats.org/officeDocument/2006/relationships/image" Target="../media/image93.png"/><Relationship Id="rId10" Type="http://schemas.microsoft.com/office/2007/relationships/hdphoto" Target="../media/hdphoto7.wdp"/><Relationship Id="rId19" Type="http://schemas.openxmlformats.org/officeDocument/2006/relationships/image" Target="../media/image97.svg"/><Relationship Id="rId4" Type="http://schemas.microsoft.com/office/2007/relationships/hdphoto" Target="../media/hdphoto5.wdp"/><Relationship Id="rId9" Type="http://schemas.openxmlformats.org/officeDocument/2006/relationships/image" Target="../media/image88.png"/><Relationship Id="rId14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sv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svg"/><Relationship Id="rId9" Type="http://schemas.openxmlformats.org/officeDocument/2006/relationships/image" Target="../media/image10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18" Type="http://schemas.openxmlformats.org/officeDocument/2006/relationships/image" Target="../media/image122.svg"/><Relationship Id="rId3" Type="http://schemas.openxmlformats.org/officeDocument/2006/relationships/image" Target="../media/image107.png"/><Relationship Id="rId7" Type="http://schemas.openxmlformats.org/officeDocument/2006/relationships/image" Target="../media/image111.svg"/><Relationship Id="rId12" Type="http://schemas.openxmlformats.org/officeDocument/2006/relationships/image" Target="../media/image116.svg"/><Relationship Id="rId17" Type="http://schemas.openxmlformats.org/officeDocument/2006/relationships/image" Target="../media/image12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sv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3" Type="http://schemas.microsoft.com/office/2007/relationships/hdphoto" Target="../media/hdphoto8.wdp"/><Relationship Id="rId21" Type="http://schemas.openxmlformats.org/officeDocument/2006/relationships/image" Target="../media/image139.svg"/><Relationship Id="rId7" Type="http://schemas.openxmlformats.org/officeDocument/2006/relationships/image" Target="../media/image126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image" Target="../media/image124.png"/><Relationship Id="rId16" Type="http://schemas.openxmlformats.org/officeDocument/2006/relationships/image" Target="../media/image134.png"/><Relationship Id="rId20" Type="http://schemas.openxmlformats.org/officeDocument/2006/relationships/image" Target="../media/image13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9.wdp"/><Relationship Id="rId11" Type="http://schemas.openxmlformats.org/officeDocument/2006/relationships/image" Target="../media/image58.png"/><Relationship Id="rId5" Type="http://schemas.openxmlformats.org/officeDocument/2006/relationships/image" Target="../media/image125.png"/><Relationship Id="rId15" Type="http://schemas.openxmlformats.org/officeDocument/2006/relationships/image" Target="../media/image133.png"/><Relationship Id="rId10" Type="http://schemas.openxmlformats.org/officeDocument/2006/relationships/image" Target="../media/image129.png"/><Relationship Id="rId19" Type="http://schemas.openxmlformats.org/officeDocument/2006/relationships/image" Target="../media/image137.png"/><Relationship Id="rId4" Type="http://schemas.openxmlformats.org/officeDocument/2006/relationships/image" Target="../media/image67.png"/><Relationship Id="rId9" Type="http://schemas.openxmlformats.org/officeDocument/2006/relationships/image" Target="../media/image128.png"/><Relationship Id="rId14" Type="http://schemas.openxmlformats.org/officeDocument/2006/relationships/image" Target="../media/image132.png"/><Relationship Id="rId22" Type="http://schemas.openxmlformats.org/officeDocument/2006/relationships/image" Target="../media/image1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8.png"/><Relationship Id="rId18" Type="http://schemas.openxmlformats.org/officeDocument/2006/relationships/image" Target="../media/image42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49.png"/><Relationship Id="rId17" Type="http://schemas.microsoft.com/office/2007/relationships/hdphoto" Target="../media/hdphoto3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5" Type="http://schemas.microsoft.com/office/2007/relationships/hdphoto" Target="../media/hdphoto2.wdp"/><Relationship Id="rId10" Type="http://schemas.openxmlformats.org/officeDocument/2006/relationships/image" Target="../media/image46.png"/><Relationship Id="rId19" Type="http://schemas.openxmlformats.org/officeDocument/2006/relationships/image" Target="../media/image61.png"/><Relationship Id="rId4" Type="http://schemas.openxmlformats.org/officeDocument/2006/relationships/image" Target="../media/image53.png"/><Relationship Id="rId9" Type="http://schemas.openxmlformats.org/officeDocument/2006/relationships/image" Target="../media/image44.png"/><Relationship Id="rId1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9.png"/><Relationship Id="rId3" Type="http://schemas.openxmlformats.org/officeDocument/2006/relationships/image" Target="../media/image52.png"/><Relationship Id="rId7" Type="http://schemas.openxmlformats.org/officeDocument/2006/relationships/image" Target="../media/image64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11" Type="http://schemas.openxmlformats.org/officeDocument/2006/relationships/image" Target="../media/image46.png"/><Relationship Id="rId5" Type="http://schemas.microsoft.com/office/2007/relationships/hdphoto" Target="../media/hdphoto4.wdp"/><Relationship Id="rId10" Type="http://schemas.openxmlformats.org/officeDocument/2006/relationships/image" Target="../media/image44.png"/><Relationship Id="rId4" Type="http://schemas.openxmlformats.org/officeDocument/2006/relationships/image" Target="../media/image62.png"/><Relationship Id="rId9" Type="http://schemas.openxmlformats.org/officeDocument/2006/relationships/image" Target="../media/image66.jpeg"/><Relationship Id="rId1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sv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088;p94" hidden="1">
            <a:extLst>
              <a:ext uri="{FF2B5EF4-FFF2-40B4-BE49-F238E27FC236}">
                <a16:creationId xmlns:a16="http://schemas.microsoft.com/office/drawing/2014/main" id="{7326AC09-08E2-4FA3-8E74-69E45F857BA1}"/>
              </a:ext>
            </a:extLst>
          </p:cNvPr>
          <p:cNvSpPr/>
          <p:nvPr/>
        </p:nvSpPr>
        <p:spPr>
          <a:xfrm>
            <a:off x="3676200" y="3625187"/>
            <a:ext cx="4839600" cy="10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 panose="00000500000000000000" pitchFamily="50" charset="0"/>
                <a:ea typeface="Impact"/>
                <a:cs typeface="Impact"/>
                <a:sym typeface="Impact"/>
              </a:rPr>
              <a:t>CES’2020</a:t>
            </a:r>
            <a:r>
              <a:rPr kumimoji="0" lang="en" sz="9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anose="00000400000000000000" pitchFamily="50" charset="0"/>
                <a:ea typeface="Impact"/>
                <a:cs typeface="Impact"/>
                <a:sym typeface="Impact"/>
              </a:rPr>
              <a:t> </a:t>
            </a:r>
            <a:endParaRPr kumimoji="0" sz="9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Light" panose="00000400000000000000" pitchFamily="50" charset="0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661105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151326D4-9156-4208-A708-A78DCD53FB48}"/>
              </a:ext>
            </a:extLst>
          </p:cNvPr>
          <p:cNvSpPr/>
          <p:nvPr/>
        </p:nvSpPr>
        <p:spPr>
          <a:xfrm rot="16200000">
            <a:off x="2638015" y="-2695985"/>
            <a:ext cx="6915970" cy="12192000"/>
          </a:xfrm>
          <a:prstGeom prst="rect">
            <a:avLst/>
          </a:prstGeom>
          <a:gradFill>
            <a:gsLst>
              <a:gs pos="0">
                <a:srgbClr val="0070C0">
                  <a:alpha val="70000"/>
                </a:srgbClr>
              </a:gs>
              <a:gs pos="100000">
                <a:srgbClr val="031B7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8D7F5BB-FB04-4742-9B44-664660A360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7413" y="4684903"/>
            <a:ext cx="9254630" cy="2177943"/>
          </a:xfrm>
          <a:prstGeom prst="rect">
            <a:avLst/>
          </a:prstGeom>
        </p:spPr>
      </p:pic>
      <p:sp>
        <p:nvSpPr>
          <p:cNvPr id="64" name="矩形 63" hidden="1">
            <a:extLst>
              <a:ext uri="{FF2B5EF4-FFF2-40B4-BE49-F238E27FC236}">
                <a16:creationId xmlns:a16="http://schemas.microsoft.com/office/drawing/2014/main" id="{42068540-1F52-4963-8373-316F52C08469}"/>
              </a:ext>
            </a:extLst>
          </p:cNvPr>
          <p:cNvSpPr/>
          <p:nvPr/>
        </p:nvSpPr>
        <p:spPr>
          <a:xfrm rot="16200000">
            <a:off x="4472370" y="1272335"/>
            <a:ext cx="1049648" cy="9425726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823F24-4189-4678-9668-97B9F45EA2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2"/>
          <a:stretch/>
        </p:blipFill>
        <p:spPr>
          <a:xfrm>
            <a:off x="7903431" y="1799883"/>
            <a:ext cx="4288569" cy="25104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一張含有 個人, 室內, 電腦, 男人 的圖片&#10;&#10;自動產生的描述" hidden="1">
            <a:extLst>
              <a:ext uri="{FF2B5EF4-FFF2-40B4-BE49-F238E27FC236}">
                <a16:creationId xmlns:a16="http://schemas.microsoft.com/office/drawing/2014/main" id="{1F3960DD-95DC-4CE2-87D7-9011A0A877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146" y="6700849"/>
            <a:ext cx="2598908" cy="1732605"/>
          </a:xfrm>
          <a:prstGeom prst="rect">
            <a:avLst/>
          </a:prstGeom>
        </p:spPr>
      </p:pic>
      <p:pic>
        <p:nvPicPr>
          <p:cNvPr id="5" name="圖片 4" descr="一張含有 個人, 坐, 女性, 人 的圖片&#10;&#10;自動產生的描述">
            <a:extLst>
              <a:ext uri="{FF2B5EF4-FFF2-40B4-BE49-F238E27FC236}">
                <a16:creationId xmlns:a16="http://schemas.microsoft.com/office/drawing/2014/main" id="{7BFE301D-1B66-4CAD-8029-46BE96D37D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8" y="1816366"/>
            <a:ext cx="4022316" cy="2477441"/>
          </a:xfrm>
          <a:prstGeom prst="rect">
            <a:avLst/>
          </a:prstGeom>
        </p:spPr>
      </p:pic>
      <p:pic>
        <p:nvPicPr>
          <p:cNvPr id="11" name="圖片 10" descr="一張含有 個人, 室內, 桌, 坐 的圖片&#10;&#10;自動產生的描述">
            <a:extLst>
              <a:ext uri="{FF2B5EF4-FFF2-40B4-BE49-F238E27FC236}">
                <a16:creationId xmlns:a16="http://schemas.microsoft.com/office/drawing/2014/main" id="{AEB7EBCD-0204-45F0-B49D-D9F9B57ACA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0426" y="1816558"/>
            <a:ext cx="3735615" cy="2477247"/>
          </a:xfrm>
          <a:prstGeom prst="rect">
            <a:avLst/>
          </a:prstGeom>
        </p:spPr>
      </p:pic>
      <p:grpSp>
        <p:nvGrpSpPr>
          <p:cNvPr id="1356" name="Google Shape;1356;p104"/>
          <p:cNvGrpSpPr/>
          <p:nvPr/>
        </p:nvGrpSpPr>
        <p:grpSpPr>
          <a:xfrm>
            <a:off x="3828060" y="3361772"/>
            <a:ext cx="1294839" cy="1348729"/>
            <a:chOff x="-4170931" y="-1171532"/>
            <a:chExt cx="2730898" cy="3086075"/>
          </a:xfrm>
        </p:grpSpPr>
        <p:pic>
          <p:nvPicPr>
            <p:cNvPr id="1357" name="Google Shape;1357;p104"/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170931" y="-1171532"/>
              <a:ext cx="2730898" cy="3086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8" name="Google Shape;1358;p104"/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956433" y="-887526"/>
              <a:ext cx="2264760" cy="13374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標題 7">
            <a:extLst>
              <a:ext uri="{FF2B5EF4-FFF2-40B4-BE49-F238E27FC236}">
                <a16:creationId xmlns:a16="http://schemas.microsoft.com/office/drawing/2014/main" id="{F9770A41-6812-4D37-B200-CDCBFD5EE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13" y="298601"/>
            <a:ext cx="11588842" cy="1308400"/>
          </a:xfrm>
        </p:spPr>
        <p:txBody>
          <a:bodyPr/>
          <a:lstStyle/>
          <a:p>
            <a:r>
              <a:rPr lang="en-US" altLang="zh-TW" err="1">
                <a:latin typeface="Oswald Medium" pitchFamily="2" charset="0"/>
              </a:rPr>
              <a:t>KoiMeeter’s</a:t>
            </a:r>
            <a:r>
              <a:rPr lang="en-US" altLang="zh-TW">
                <a:latin typeface="Oswald Medium" pitchFamily="2" charset="0"/>
              </a:rPr>
              <a:t> POSITIONING</a:t>
            </a:r>
          </a:p>
        </p:txBody>
      </p:sp>
      <p:pic>
        <p:nvPicPr>
          <p:cNvPr id="28" name="圖形 28">
            <a:extLst>
              <a:ext uri="{FF2B5EF4-FFF2-40B4-BE49-F238E27FC236}">
                <a16:creationId xmlns:a16="http://schemas.microsoft.com/office/drawing/2014/main" id="{C0AD8616-1A51-48B2-80B5-6E7F9378C00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935" y="3795079"/>
            <a:ext cx="2185603" cy="445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E1ABCBD8-9A59-4DF8-8770-C1C2B6B3059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6443" y="3782115"/>
            <a:ext cx="2219680" cy="445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圖形 28">
            <a:extLst>
              <a:ext uri="{FF2B5EF4-FFF2-40B4-BE49-F238E27FC236}">
                <a16:creationId xmlns:a16="http://schemas.microsoft.com/office/drawing/2014/main" id="{DD5EE2E2-DE00-462F-AD1F-ABF05D8F31D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4075" y="3782115"/>
            <a:ext cx="2152000" cy="445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形 28">
            <a:extLst>
              <a:ext uri="{FF2B5EF4-FFF2-40B4-BE49-F238E27FC236}">
                <a16:creationId xmlns:a16="http://schemas.microsoft.com/office/drawing/2014/main" id="{F8007842-F55D-42C9-9036-9776E7B436D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1293" y="6081867"/>
            <a:ext cx="1898045" cy="445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52" name="Google Shape;1352;p104"/>
          <p:cNvPicPr preferRelativeResize="0"/>
          <p:nvPr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1283" y="5554237"/>
            <a:ext cx="1711291" cy="1226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圖形 28">
            <a:extLst>
              <a:ext uri="{FF2B5EF4-FFF2-40B4-BE49-F238E27FC236}">
                <a16:creationId xmlns:a16="http://schemas.microsoft.com/office/drawing/2014/main" id="{355DBC9C-3064-4CBB-95B2-D9B27AC322F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3461" y="3663817"/>
            <a:ext cx="1243590" cy="6464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形 53">
            <a:extLst>
              <a:ext uri="{FF2B5EF4-FFF2-40B4-BE49-F238E27FC236}">
                <a16:creationId xmlns:a16="http://schemas.microsoft.com/office/drawing/2014/main" id="{1315D0E0-CEB8-443C-9601-458C632C032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355428" y="3622403"/>
            <a:ext cx="378874" cy="802320"/>
          </a:xfrm>
          <a:prstGeom prst="rect">
            <a:avLst/>
          </a:prstGeom>
        </p:spPr>
      </p:pic>
      <p:sp>
        <p:nvSpPr>
          <p:cNvPr id="33" name="Google Shape;1335;p104">
            <a:extLst>
              <a:ext uri="{FF2B5EF4-FFF2-40B4-BE49-F238E27FC236}">
                <a16:creationId xmlns:a16="http://schemas.microsoft.com/office/drawing/2014/main" id="{F9D755A3-ECA9-455F-8F7F-7A75F91CABB9}"/>
              </a:ext>
            </a:extLst>
          </p:cNvPr>
          <p:cNvSpPr txBox="1"/>
          <p:nvPr/>
        </p:nvSpPr>
        <p:spPr>
          <a:xfrm>
            <a:off x="3511982" y="6097264"/>
            <a:ext cx="1909384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2000" b="1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LARGE-SCALE </a:t>
            </a:r>
            <a:endParaRPr lang="en-US" sz="1600" b="1">
              <a:solidFill>
                <a:srgbClr val="FFDA2A"/>
              </a:solidFill>
              <a:latin typeface="Oswald Medium" panose="000006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338;p104">
            <a:extLst>
              <a:ext uri="{FF2B5EF4-FFF2-40B4-BE49-F238E27FC236}">
                <a16:creationId xmlns:a16="http://schemas.microsoft.com/office/drawing/2014/main" id="{0E2B9712-28F2-405B-93F9-E36F40DDB8ED}"/>
              </a:ext>
            </a:extLst>
          </p:cNvPr>
          <p:cNvSpPr txBox="1"/>
          <p:nvPr/>
        </p:nvSpPr>
        <p:spPr>
          <a:xfrm>
            <a:off x="8032742" y="3794683"/>
            <a:ext cx="2574258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2000" b="1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PERSONAL/OUTSIDE</a:t>
            </a:r>
          </a:p>
        </p:txBody>
      </p:sp>
      <p:sp>
        <p:nvSpPr>
          <p:cNvPr id="39" name="Google Shape;1337;p104">
            <a:extLst>
              <a:ext uri="{FF2B5EF4-FFF2-40B4-BE49-F238E27FC236}">
                <a16:creationId xmlns:a16="http://schemas.microsoft.com/office/drawing/2014/main" id="{52224067-1A6B-4589-B0D3-95601B06EFB6}"/>
              </a:ext>
            </a:extLst>
          </p:cNvPr>
          <p:cNvSpPr txBox="1"/>
          <p:nvPr/>
        </p:nvSpPr>
        <p:spPr>
          <a:xfrm>
            <a:off x="1506299" y="3793876"/>
            <a:ext cx="2590227" cy="55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2000" b="1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MEDIUM-SCALE (2-6)</a:t>
            </a:r>
          </a:p>
        </p:txBody>
      </p:sp>
      <p:sp>
        <p:nvSpPr>
          <p:cNvPr id="40" name="Google Shape;1355;p104">
            <a:extLst>
              <a:ext uri="{FF2B5EF4-FFF2-40B4-BE49-F238E27FC236}">
                <a16:creationId xmlns:a16="http://schemas.microsoft.com/office/drawing/2014/main" id="{60110BCF-5CC2-4D6B-A8F4-349A1B565597}"/>
              </a:ext>
            </a:extLst>
          </p:cNvPr>
          <p:cNvSpPr txBox="1"/>
          <p:nvPr/>
        </p:nvSpPr>
        <p:spPr>
          <a:xfrm>
            <a:off x="5159663" y="3805622"/>
            <a:ext cx="2588889" cy="560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sz="2000" b="1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HUDDLE ROOM (1-3)</a:t>
            </a:r>
          </a:p>
        </p:txBody>
      </p:sp>
      <p:sp>
        <p:nvSpPr>
          <p:cNvPr id="44" name="Google Shape;1704;p112">
            <a:extLst>
              <a:ext uri="{FF2B5EF4-FFF2-40B4-BE49-F238E27FC236}">
                <a16:creationId xmlns:a16="http://schemas.microsoft.com/office/drawing/2014/main" id="{EEFF5246-AD59-45FE-8493-72B0270535F7}"/>
              </a:ext>
            </a:extLst>
          </p:cNvPr>
          <p:cNvSpPr/>
          <p:nvPr/>
        </p:nvSpPr>
        <p:spPr>
          <a:xfrm>
            <a:off x="10830481" y="3649863"/>
            <a:ext cx="1178074" cy="844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en-US" altLang="zh-TW" sz="1800" b="1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MOBILE</a:t>
            </a:r>
            <a:endParaRPr lang="en" sz="1800" b="1">
              <a:solidFill>
                <a:srgbClr val="FFDA2A"/>
              </a:solidFill>
              <a:latin typeface="Oswald Medium" panose="00000600000000000000" pitchFamily="50" charset="0"/>
              <a:ea typeface="Microsoft JhengHei"/>
              <a:cs typeface="Microsoft JhengHei"/>
              <a:sym typeface="Microsoft JhengHei"/>
            </a:endParaRPr>
          </a:p>
          <a:p>
            <a:r>
              <a:rPr lang="en" sz="1800" b="1">
                <a:solidFill>
                  <a:srgbClr val="FFDA2A"/>
                </a:solidFill>
                <a:latin typeface="Oswald Medium" panose="00000600000000000000" pitchFamily="50" charset="0"/>
                <a:ea typeface="Microsoft JhengHei"/>
                <a:cs typeface="Microsoft JhengHei"/>
                <a:sym typeface="Microsoft JhengHei"/>
              </a:rPr>
              <a:t>KoiTalk</a:t>
            </a:r>
            <a:endParaRPr sz="1800" b="1">
              <a:solidFill>
                <a:srgbClr val="FFDA2A"/>
              </a:solidFill>
              <a:latin typeface="Oswald Medium" panose="00000600000000000000" pitchFamily="50" charset="0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C67633BD-1476-4C1E-A288-C3D2A0DEEB33}"/>
              </a:ext>
            </a:extLst>
          </p:cNvPr>
          <p:cNvGrpSpPr/>
          <p:nvPr/>
        </p:nvGrpSpPr>
        <p:grpSpPr>
          <a:xfrm>
            <a:off x="47497" y="3622403"/>
            <a:ext cx="1501857" cy="828950"/>
            <a:chOff x="334124" y="3612796"/>
            <a:chExt cx="2093695" cy="1155615"/>
          </a:xfrm>
        </p:grpSpPr>
        <p:pic>
          <p:nvPicPr>
            <p:cNvPr id="36" name="Google Shape;2814;p150">
              <a:extLst>
                <a:ext uri="{FF2B5EF4-FFF2-40B4-BE49-F238E27FC236}">
                  <a16:creationId xmlns:a16="http://schemas.microsoft.com/office/drawing/2014/main" id="{A77D3F34-A42E-4ED6-A2F7-49401F85F6DB}"/>
                </a:ext>
              </a:extLst>
            </p:cNvPr>
            <p:cNvPicPr preferRelativeResize="0"/>
            <p:nvPr/>
          </p:nvPicPr>
          <p:blipFill rotWithShape="1">
            <a:blip r:embed="rId2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4194"/>
            <a:stretch/>
          </p:blipFill>
          <p:spPr>
            <a:xfrm>
              <a:off x="334124" y="3802830"/>
              <a:ext cx="2093695" cy="9655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圖片 36" descr="一張含有 電子用品, 黑色, 坐, 監視器 的圖片&#10;&#10;自動產生的描述">
              <a:extLst>
                <a:ext uri="{FF2B5EF4-FFF2-40B4-BE49-F238E27FC236}">
                  <a16:creationId xmlns:a16="http://schemas.microsoft.com/office/drawing/2014/main" id="{44C679FF-ED6A-466F-8FC7-1A6991607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82822" y="3612796"/>
              <a:ext cx="1706918" cy="8022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2955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21DFC314-6FE7-4236-BAEF-E0E3E840B820}"/>
              </a:ext>
            </a:extLst>
          </p:cNvPr>
          <p:cNvSpPr/>
          <p:nvPr/>
        </p:nvSpPr>
        <p:spPr>
          <a:xfrm rot="16200000">
            <a:off x="-407894" y="279556"/>
            <a:ext cx="6948413" cy="6273361"/>
          </a:xfrm>
          <a:prstGeom prst="rect">
            <a:avLst/>
          </a:prstGeom>
          <a:gradFill>
            <a:gsLst>
              <a:gs pos="0">
                <a:srgbClr val="0070C0">
                  <a:alpha val="70000"/>
                </a:srgbClr>
              </a:gs>
              <a:gs pos="100000">
                <a:srgbClr val="031B71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80512B6-0C56-4BBE-82AB-81B413DB10E8}"/>
              </a:ext>
            </a:extLst>
          </p:cNvPr>
          <p:cNvSpPr/>
          <p:nvPr/>
        </p:nvSpPr>
        <p:spPr>
          <a:xfrm>
            <a:off x="7607766" y="3895867"/>
            <a:ext cx="4584234" cy="2194268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形 1" hidden="1">
            <a:extLst>
              <a:ext uri="{FF2B5EF4-FFF2-40B4-BE49-F238E27FC236}">
                <a16:creationId xmlns:a16="http://schemas.microsoft.com/office/drawing/2014/main" id="{916DFEEF-B22D-482D-8259-94C27213C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084680" y="-275773"/>
            <a:ext cx="12914047" cy="9039109"/>
          </a:xfrm>
          <a:prstGeom prst="rect">
            <a:avLst/>
          </a:prstGeom>
        </p:spPr>
      </p:pic>
      <p:pic>
        <p:nvPicPr>
          <p:cNvPr id="6" name="圖形 5" hidden="1">
            <a:extLst>
              <a:ext uri="{FF2B5EF4-FFF2-40B4-BE49-F238E27FC236}">
                <a16:creationId xmlns:a16="http://schemas.microsoft.com/office/drawing/2014/main" id="{58FCB8D9-4968-4071-A8FD-61FB55AF03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7036" y="0"/>
            <a:ext cx="9797928" cy="685800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4792A7C8-8047-4EC2-95DF-CC68FC06D1C7}"/>
              </a:ext>
            </a:extLst>
          </p:cNvPr>
          <p:cNvSpPr txBox="1"/>
          <p:nvPr/>
        </p:nvSpPr>
        <p:spPr>
          <a:xfrm>
            <a:off x="3717489" y="5970549"/>
            <a:ext cx="6186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>
                <a:solidFill>
                  <a:schemeClr val="bg1">
                    <a:alpha val="50000"/>
                  </a:schemeClr>
                </a:solidFill>
                <a:latin typeface="Oswald ExtraLight" panose="00000300000000000000" pitchFamily="50" charset="0"/>
              </a:rPr>
              <a:t>MEETING</a:t>
            </a:r>
            <a:r>
              <a:rPr lang="zh-TW" altLang="en-US" sz="4800">
                <a:solidFill>
                  <a:schemeClr val="bg1">
                    <a:alpha val="50000"/>
                  </a:schemeClr>
                </a:solidFill>
                <a:latin typeface="Oswald ExtraLight" panose="00000300000000000000" pitchFamily="50" charset="0"/>
              </a:rPr>
              <a:t> </a:t>
            </a:r>
            <a:r>
              <a:rPr lang="en-US" altLang="zh-TW" sz="4800">
                <a:solidFill>
                  <a:schemeClr val="bg1">
                    <a:alpha val="50000"/>
                  </a:schemeClr>
                </a:solidFill>
                <a:latin typeface="Oswald ExtraLight" panose="00000300000000000000" pitchFamily="50" charset="0"/>
              </a:rPr>
              <a:t>ROOMS</a:t>
            </a:r>
            <a:endParaRPr lang="zh-TW" altLang="en-US" sz="4800">
              <a:solidFill>
                <a:schemeClr val="bg1">
                  <a:alpha val="50000"/>
                </a:schemeClr>
              </a:solidFill>
              <a:latin typeface="Oswald ExtraLight" panose="00000300000000000000" pitchFamily="50" charset="0"/>
            </a:endParaRPr>
          </a:p>
        </p:txBody>
      </p:sp>
      <p:sp>
        <p:nvSpPr>
          <p:cNvPr id="26" name="標題 1">
            <a:extLst>
              <a:ext uri="{FF2B5EF4-FFF2-40B4-BE49-F238E27FC236}">
                <a16:creationId xmlns:a16="http://schemas.microsoft.com/office/drawing/2014/main" id="{83C1E7BE-CE0A-4835-A87E-18B035C39BA2}"/>
              </a:ext>
            </a:extLst>
          </p:cNvPr>
          <p:cNvSpPr txBox="1">
            <a:spLocks/>
          </p:cNvSpPr>
          <p:nvPr/>
        </p:nvSpPr>
        <p:spPr>
          <a:xfrm>
            <a:off x="324624" y="373729"/>
            <a:ext cx="11523476" cy="108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Oswald Medium" panose="00000600000000000000" pitchFamily="50" charset="0"/>
                <a:ea typeface="Oswald Medium" panose="00000600000000000000" pitchFamily="50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altLang="zh-TW" sz="6000" b="0">
                <a:gradFill>
                  <a:gsLst>
                    <a:gs pos="13000">
                      <a:srgbClr val="E8EDF7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2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Oswald Medium" pitchFamily="2" charset="0"/>
                <a:ea typeface="Microsoft JhengHei" panose="020B0604030504040204" pitchFamily="34" charset="-120"/>
              </a:rPr>
              <a:t>HYBRID VIDEO SYSTEM</a:t>
            </a:r>
            <a:endParaRPr lang="en-US" altLang="zh-TW" sz="5700">
              <a:gradFill>
                <a:gsLst>
                  <a:gs pos="13000">
                    <a:srgbClr val="E8EDF7"/>
                  </a:gs>
                  <a:gs pos="59000">
                    <a:schemeClr val="accent1">
                      <a:lumMod val="5000"/>
                      <a:lumOff val="95000"/>
                    </a:schemeClr>
                  </a:gs>
                  <a:gs pos="82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9F15414E-A2AD-4297-AA19-B279B417CA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49144" y="-1"/>
            <a:ext cx="8457810" cy="64908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E9F0112-14CF-4CF2-93C1-7E688B0B984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500" y="2555059"/>
            <a:ext cx="3909447" cy="114547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78CDDFE-4C6D-4A7C-8D55-DE6BACC01EB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389" y="4161716"/>
            <a:ext cx="1612649" cy="1904092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A9895EA8-2F24-45BA-9584-62156DA80D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7229" y="1625545"/>
            <a:ext cx="4063694" cy="92879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B486545-7EF6-4796-9757-2522CE9287B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69" t="4" b="-4"/>
          <a:stretch/>
        </p:blipFill>
        <p:spPr>
          <a:xfrm flipV="1">
            <a:off x="7637228" y="2572314"/>
            <a:ext cx="4063694" cy="45719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D3624113-63A2-41E0-B631-5B8EC6D10350}"/>
              </a:ext>
            </a:extLst>
          </p:cNvPr>
          <p:cNvSpPr txBox="1"/>
          <p:nvPr/>
        </p:nvSpPr>
        <p:spPr>
          <a:xfrm>
            <a:off x="8387441" y="4037648"/>
            <a:ext cx="335147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2000">
                <a:solidFill>
                  <a:schemeClr val="bg1"/>
                </a:solidFill>
                <a:latin typeface="Oswald Medium" pitchFamily="2" charset="0"/>
                <a:ea typeface="HGSSoeiKakugothicUB" panose="020B0900000000000000" pitchFamily="34" charset="-128"/>
              </a:rPr>
              <a:t>More than </a:t>
            </a:r>
            <a:r>
              <a:rPr lang="en-US" altLang="zh-TW" sz="5400">
                <a:solidFill>
                  <a:schemeClr val="bg1"/>
                </a:solidFill>
                <a:latin typeface="Oswald Medium" pitchFamily="2" charset="0"/>
                <a:ea typeface="HGSSoeiKakugothicUB" panose="020B0900000000000000" pitchFamily="34" charset="-128"/>
              </a:rPr>
              <a:t>80%</a:t>
            </a:r>
            <a:r>
              <a:rPr lang="en-US" altLang="zh-TW" sz="2000">
                <a:solidFill>
                  <a:schemeClr val="bg1"/>
                </a:solidFill>
                <a:latin typeface="Oswald Medium" pitchFamily="2" charset="0"/>
                <a:ea typeface="HGSSoeiKakugothicUB" panose="020B0900000000000000" pitchFamily="34" charset="-128"/>
              </a:rPr>
              <a:t> </a:t>
            </a:r>
          </a:p>
          <a:p>
            <a:pPr algn="r"/>
            <a:r>
              <a:rPr lang="en-US" altLang="zh-TW" sz="2000">
                <a:solidFill>
                  <a:schemeClr val="bg1"/>
                </a:solidFill>
                <a:latin typeface="Oswald Medium" pitchFamily="2" charset="0"/>
                <a:ea typeface="HGSSoeiKakugothicUB" panose="020B0900000000000000" pitchFamily="34" charset="-128"/>
              </a:rPr>
              <a:t>of small and medium-sized meeting rooms do not have a video conference system!</a:t>
            </a:r>
            <a:endParaRPr lang="zh-TW" altLang="en-US" sz="2000">
              <a:solidFill>
                <a:schemeClr val="bg1"/>
              </a:solidFill>
              <a:latin typeface="Oswald Medium" pitchFamily="2" charset="0"/>
              <a:ea typeface="HGSSoeiKakugothicUB" panose="020B0900000000000000" pitchFamily="34" charset="-128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D1451CB-269C-498D-BE3F-A0DEC7FF48E0}"/>
              </a:ext>
            </a:extLst>
          </p:cNvPr>
          <p:cNvSpPr txBox="1"/>
          <p:nvPr/>
        </p:nvSpPr>
        <p:spPr>
          <a:xfrm>
            <a:off x="6720308" y="3210275"/>
            <a:ext cx="5162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400">
                <a:solidFill>
                  <a:schemeClr val="bg1"/>
                </a:solidFill>
              </a:rPr>
              <a:t>Supports huddle and medium conference rooms with a smart video conference solution ! Higher quality! Lower price !</a:t>
            </a:r>
            <a:endParaRPr lang="zh-TW" altLang="en-US" sz="1400">
              <a:solidFill>
                <a:schemeClr val="bg1"/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836287B5-CEFD-4AD6-92F0-2DBF336113BD}"/>
              </a:ext>
            </a:extLst>
          </p:cNvPr>
          <p:cNvSpPr txBox="1"/>
          <p:nvPr/>
        </p:nvSpPr>
        <p:spPr>
          <a:xfrm>
            <a:off x="5649108" y="2646036"/>
            <a:ext cx="619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3200">
                <a:solidFill>
                  <a:srgbClr val="FFDA2A"/>
                </a:solidFill>
                <a:latin typeface="Oswald Medium" pitchFamily="2" charset="0"/>
              </a:rPr>
              <a:t>A Smart Video Meeting Solution</a:t>
            </a:r>
            <a:endParaRPr lang="zh-TW" altLang="en-US" sz="3200">
              <a:solidFill>
                <a:srgbClr val="FFDA2A"/>
              </a:solidFill>
              <a:latin typeface="Oswald Medium" pitchFamily="2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793BD253-7910-461E-9896-E08473D74CE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600781" y="4757196"/>
            <a:ext cx="1759606" cy="10132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0153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15CF0FBF-9619-4BCB-A9ED-D32BBD6C3131}"/>
              </a:ext>
            </a:extLst>
          </p:cNvPr>
          <p:cNvGrpSpPr/>
          <p:nvPr/>
        </p:nvGrpSpPr>
        <p:grpSpPr>
          <a:xfrm>
            <a:off x="685828" y="2941534"/>
            <a:ext cx="10834292" cy="3460946"/>
            <a:chOff x="685828" y="2941534"/>
            <a:chExt cx="10834292" cy="3460946"/>
          </a:xfrm>
        </p:grpSpPr>
        <p:sp>
          <p:nvSpPr>
            <p:cNvPr id="1438" name="Google Shape;1438;p106"/>
            <p:cNvSpPr/>
            <p:nvPr/>
          </p:nvSpPr>
          <p:spPr>
            <a:xfrm flipH="1">
              <a:off x="6522257" y="4616271"/>
              <a:ext cx="4936699" cy="1773807"/>
            </a:xfrm>
            <a:custGeom>
              <a:avLst/>
              <a:gdLst/>
              <a:ahLst/>
              <a:cxnLst/>
              <a:rect l="l" t="t" r="r" b="b"/>
              <a:pathLst>
                <a:path w="3702524" h="1330355" extrusionOk="0">
                  <a:moveTo>
                    <a:pt x="2379711" y="295334"/>
                  </a:moveTo>
                  <a:lnTo>
                    <a:pt x="3702524" y="0"/>
                  </a:lnTo>
                  <a:lnTo>
                    <a:pt x="2418955" y="1321792"/>
                  </a:lnTo>
                  <a:cubicBezTo>
                    <a:pt x="1745159" y="1401305"/>
                    <a:pt x="1258785" y="890148"/>
                    <a:pt x="0" y="1304752"/>
                  </a:cubicBezTo>
                  <a:lnTo>
                    <a:pt x="2379711" y="295334"/>
                  </a:lnTo>
                  <a:close/>
                </a:path>
              </a:pathLst>
            </a:custGeom>
            <a:gradFill>
              <a:gsLst>
                <a:gs pos="0">
                  <a:srgbClr val="0D045F"/>
                </a:gs>
                <a:gs pos="100000">
                  <a:srgbClr val="96A2F8">
                    <a:alpha val="32941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Google Shape;1440;p106"/>
            <p:cNvSpPr/>
            <p:nvPr/>
          </p:nvSpPr>
          <p:spPr>
            <a:xfrm>
              <a:off x="894501" y="4628673"/>
              <a:ext cx="4936699" cy="1773807"/>
            </a:xfrm>
            <a:custGeom>
              <a:avLst/>
              <a:gdLst/>
              <a:ahLst/>
              <a:cxnLst/>
              <a:rect l="l" t="t" r="r" b="b"/>
              <a:pathLst>
                <a:path w="3702524" h="1330355" extrusionOk="0">
                  <a:moveTo>
                    <a:pt x="2379711" y="295334"/>
                  </a:moveTo>
                  <a:lnTo>
                    <a:pt x="3702524" y="0"/>
                  </a:lnTo>
                  <a:lnTo>
                    <a:pt x="2418955" y="1321792"/>
                  </a:lnTo>
                  <a:cubicBezTo>
                    <a:pt x="1745159" y="1401305"/>
                    <a:pt x="1258785" y="890148"/>
                    <a:pt x="0" y="1304752"/>
                  </a:cubicBezTo>
                  <a:lnTo>
                    <a:pt x="2379711" y="295334"/>
                  </a:lnTo>
                  <a:close/>
                </a:path>
              </a:pathLst>
            </a:custGeom>
            <a:gradFill>
              <a:gsLst>
                <a:gs pos="0">
                  <a:srgbClr val="0D045F"/>
                </a:gs>
                <a:gs pos="100000">
                  <a:srgbClr val="96A2F8">
                    <a:alpha val="32941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2" name="Google Shape;1442;p106"/>
            <p:cNvSpPr/>
            <p:nvPr/>
          </p:nvSpPr>
          <p:spPr>
            <a:xfrm flipH="1">
              <a:off x="6888848" y="2967261"/>
              <a:ext cx="4631272" cy="1891124"/>
            </a:xfrm>
            <a:custGeom>
              <a:avLst/>
              <a:gdLst/>
              <a:ahLst/>
              <a:cxnLst/>
              <a:rect l="l" t="t" r="r" b="b"/>
              <a:pathLst>
                <a:path w="3413714" h="1418343" extrusionOk="0">
                  <a:moveTo>
                    <a:pt x="2493301" y="0"/>
                  </a:moveTo>
                  <a:lnTo>
                    <a:pt x="3413714" y="925759"/>
                  </a:lnTo>
                  <a:lnTo>
                    <a:pt x="2890353" y="1418343"/>
                  </a:lnTo>
                  <a:lnTo>
                    <a:pt x="0" y="1185483"/>
                  </a:lnTo>
                  <a:lnTo>
                    <a:pt x="2493301" y="0"/>
                  </a:lnTo>
                  <a:close/>
                </a:path>
              </a:pathLst>
            </a:custGeom>
            <a:gradFill>
              <a:gsLst>
                <a:gs pos="0">
                  <a:srgbClr val="0D045F"/>
                </a:gs>
                <a:gs pos="100000">
                  <a:srgbClr val="96A2F8">
                    <a:alpha val="32941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4" name="Google Shape;1444;p106"/>
            <p:cNvSpPr/>
            <p:nvPr/>
          </p:nvSpPr>
          <p:spPr>
            <a:xfrm>
              <a:off x="685828" y="2941534"/>
              <a:ext cx="4406611" cy="1891124"/>
            </a:xfrm>
            <a:custGeom>
              <a:avLst/>
              <a:gdLst/>
              <a:ahLst/>
              <a:cxnLst/>
              <a:rect l="l" t="t" r="r" b="b"/>
              <a:pathLst>
                <a:path w="3304958" h="1418343" extrusionOk="0">
                  <a:moveTo>
                    <a:pt x="2493301" y="0"/>
                  </a:moveTo>
                  <a:lnTo>
                    <a:pt x="3304958" y="806489"/>
                  </a:lnTo>
                  <a:lnTo>
                    <a:pt x="2890353" y="1418343"/>
                  </a:lnTo>
                  <a:lnTo>
                    <a:pt x="0" y="1185483"/>
                  </a:lnTo>
                  <a:lnTo>
                    <a:pt x="2493301" y="0"/>
                  </a:lnTo>
                  <a:close/>
                </a:path>
              </a:pathLst>
            </a:custGeom>
            <a:gradFill>
              <a:gsLst>
                <a:gs pos="0">
                  <a:srgbClr val="0D045F"/>
                </a:gs>
                <a:gs pos="100000">
                  <a:srgbClr val="96A2F8">
                    <a:alpha val="32941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44FEE432-3AC1-4113-A42E-4413155B8C87}"/>
              </a:ext>
            </a:extLst>
          </p:cNvPr>
          <p:cNvGrpSpPr/>
          <p:nvPr/>
        </p:nvGrpSpPr>
        <p:grpSpPr>
          <a:xfrm>
            <a:off x="1128405" y="2953649"/>
            <a:ext cx="9958639" cy="3423042"/>
            <a:chOff x="1128405" y="2953649"/>
            <a:chExt cx="9958639" cy="3423042"/>
          </a:xfrm>
        </p:grpSpPr>
        <p:sp>
          <p:nvSpPr>
            <p:cNvPr id="1439" name="Google Shape;1439;p106"/>
            <p:cNvSpPr/>
            <p:nvPr/>
          </p:nvSpPr>
          <p:spPr>
            <a:xfrm flipH="1">
              <a:off x="6453253" y="4577743"/>
              <a:ext cx="4633791" cy="1701807"/>
            </a:xfrm>
            <a:custGeom>
              <a:avLst/>
              <a:gdLst/>
              <a:ahLst/>
              <a:cxnLst/>
              <a:rect l="l" t="t" r="r" b="b"/>
              <a:pathLst>
                <a:path w="3475343" h="1276355" extrusionOk="0">
                  <a:moveTo>
                    <a:pt x="1999185" y="352129"/>
                  </a:moveTo>
                  <a:lnTo>
                    <a:pt x="3475343" y="0"/>
                  </a:lnTo>
                  <a:lnTo>
                    <a:pt x="2072504" y="1276355"/>
                  </a:lnTo>
                  <a:lnTo>
                    <a:pt x="0" y="441468"/>
                  </a:lnTo>
                  <a:lnTo>
                    <a:pt x="1999185" y="352129"/>
                  </a:lnTo>
                  <a:close/>
                </a:path>
              </a:pathLst>
            </a:custGeom>
            <a:gradFill>
              <a:gsLst>
                <a:gs pos="0">
                  <a:srgbClr val="0D045F">
                    <a:alpha val="49803"/>
                  </a:srgbClr>
                </a:gs>
                <a:gs pos="100000">
                  <a:srgbClr val="7282F6">
                    <a:alpha val="23921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1" name="Google Shape;1441;p106"/>
            <p:cNvSpPr/>
            <p:nvPr/>
          </p:nvSpPr>
          <p:spPr>
            <a:xfrm>
              <a:off x="1128405" y="4629447"/>
              <a:ext cx="4701944" cy="1747244"/>
            </a:xfrm>
            <a:custGeom>
              <a:avLst/>
              <a:gdLst/>
              <a:ahLst/>
              <a:cxnLst/>
              <a:rect l="l" t="t" r="r" b="b"/>
              <a:pathLst>
                <a:path w="3526458" h="1310433" extrusionOk="0">
                  <a:moveTo>
                    <a:pt x="1999185" y="340770"/>
                  </a:moveTo>
                  <a:lnTo>
                    <a:pt x="3526458" y="0"/>
                  </a:lnTo>
                  <a:lnTo>
                    <a:pt x="2100901" y="1310433"/>
                  </a:lnTo>
                  <a:lnTo>
                    <a:pt x="0" y="430109"/>
                  </a:lnTo>
                  <a:lnTo>
                    <a:pt x="1999185" y="340770"/>
                  </a:lnTo>
                  <a:close/>
                </a:path>
              </a:pathLst>
            </a:custGeom>
            <a:gradFill>
              <a:gsLst>
                <a:gs pos="0">
                  <a:srgbClr val="0D045F">
                    <a:alpha val="49803"/>
                  </a:srgbClr>
                </a:gs>
                <a:gs pos="100000">
                  <a:srgbClr val="7282F6">
                    <a:alpha val="23921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3" name="Google Shape;1443;p106"/>
            <p:cNvSpPr/>
            <p:nvPr/>
          </p:nvSpPr>
          <p:spPr>
            <a:xfrm flipH="1">
              <a:off x="6877162" y="2953649"/>
              <a:ext cx="3916821" cy="1860835"/>
            </a:xfrm>
            <a:custGeom>
              <a:avLst/>
              <a:gdLst/>
              <a:ahLst/>
              <a:cxnLst/>
              <a:rect l="l" t="t" r="r" b="b"/>
              <a:pathLst>
                <a:path w="2887092" h="1395626" extrusionOk="0">
                  <a:moveTo>
                    <a:pt x="1927583" y="0"/>
                  </a:moveTo>
                  <a:lnTo>
                    <a:pt x="2887092" y="903042"/>
                  </a:lnTo>
                  <a:lnTo>
                    <a:pt x="2672479" y="1395626"/>
                  </a:lnTo>
                  <a:lnTo>
                    <a:pt x="0" y="731124"/>
                  </a:lnTo>
                  <a:lnTo>
                    <a:pt x="1927583" y="0"/>
                  </a:lnTo>
                  <a:close/>
                </a:path>
              </a:pathLst>
            </a:custGeom>
            <a:gradFill>
              <a:gsLst>
                <a:gs pos="0">
                  <a:srgbClr val="0D045F">
                    <a:alpha val="49803"/>
                  </a:srgbClr>
                </a:gs>
                <a:gs pos="100000">
                  <a:srgbClr val="7282F6">
                    <a:alpha val="23921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5" name="Google Shape;1445;p106"/>
            <p:cNvSpPr/>
            <p:nvPr/>
          </p:nvSpPr>
          <p:spPr>
            <a:xfrm>
              <a:off x="2294091" y="3011221"/>
              <a:ext cx="3073821" cy="1732099"/>
            </a:xfrm>
            <a:custGeom>
              <a:avLst/>
              <a:gdLst/>
              <a:ahLst/>
              <a:cxnLst/>
              <a:rect l="l" t="t" r="r" b="b"/>
              <a:pathLst>
                <a:path w="2305366" h="1299074" extrusionOk="0">
                  <a:moveTo>
                    <a:pt x="1357403" y="0"/>
                  </a:moveTo>
                  <a:lnTo>
                    <a:pt x="2305366" y="982555"/>
                  </a:lnTo>
                  <a:lnTo>
                    <a:pt x="1975954" y="1299074"/>
                  </a:lnTo>
                  <a:lnTo>
                    <a:pt x="0" y="912868"/>
                  </a:lnTo>
                  <a:lnTo>
                    <a:pt x="1357403" y="0"/>
                  </a:lnTo>
                  <a:close/>
                </a:path>
              </a:pathLst>
            </a:custGeom>
            <a:gradFill>
              <a:gsLst>
                <a:gs pos="0">
                  <a:srgbClr val="0D045F">
                    <a:alpha val="49803"/>
                  </a:srgbClr>
                </a:gs>
                <a:gs pos="100000">
                  <a:srgbClr val="7282F6">
                    <a:alpha val="23921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/>
              <a:endPara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46" name="Google Shape;1446;p106" hidden="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597" y="2016556"/>
            <a:ext cx="10332908" cy="742121"/>
          </a:xfrm>
          <a:prstGeom prst="rect">
            <a:avLst/>
          </a:prstGeom>
          <a:noFill/>
          <a:ln>
            <a:noFill/>
          </a:ln>
        </p:spPr>
      </p:pic>
      <p:sp>
        <p:nvSpPr>
          <p:cNvPr id="1447" name="Google Shape;1447;p106" hidden="1"/>
          <p:cNvSpPr/>
          <p:nvPr/>
        </p:nvSpPr>
        <p:spPr>
          <a:xfrm>
            <a:off x="324624" y="1835039"/>
            <a:ext cx="11523476" cy="4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lnSpc>
                <a:spcPct val="88888"/>
              </a:lnSpc>
            </a:pPr>
            <a:r>
              <a:rPr lang="en" sz="2800" b="1">
                <a:solidFill>
                  <a:srgbClr val="FFDA2A"/>
                </a:solidFill>
                <a:latin typeface="Oswald Medium" panose="00000600000000000000" pitchFamily="50" charset="0"/>
                <a:ea typeface="Calibri"/>
                <a:cs typeface="Calibri"/>
                <a:sym typeface="Calibri"/>
              </a:rPr>
              <a:t>Strategy for KoiMeeter - The New Generation of Meeting Box Solution</a:t>
            </a:r>
            <a:endParaRPr sz="2800" b="1">
              <a:solidFill>
                <a:srgbClr val="FFDA2A"/>
              </a:solidFill>
              <a:latin typeface="Oswald Medium" panose="000006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48" name="Google Shape;1448;p106" hidden="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6095" y="3676275"/>
            <a:ext cx="3399807" cy="1701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1" name="Google Shape;1451;p106" hidden="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803" y="4871838"/>
            <a:ext cx="3528168" cy="1618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2" name="Google Shape;1452;p106" hidden="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6029" y="2946952"/>
            <a:ext cx="3528168" cy="1618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3" name="Google Shape;1453;p106" hidden="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232" y="4875810"/>
            <a:ext cx="3528168" cy="1618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4" name="Google Shape;1454;p106" hidden="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" y="2941534"/>
            <a:ext cx="3528168" cy="16184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D442BDAB-2FAB-4787-915C-61362FB26CA2}"/>
              </a:ext>
            </a:extLst>
          </p:cNvPr>
          <p:cNvGrpSpPr/>
          <p:nvPr/>
        </p:nvGrpSpPr>
        <p:grpSpPr>
          <a:xfrm>
            <a:off x="2559806" y="2307541"/>
            <a:ext cx="6699544" cy="2838744"/>
            <a:chOff x="2837182" y="2275355"/>
            <a:chExt cx="6497690" cy="2753214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BCA4D26B-28C8-4F55-BB2C-7B9909B46548}"/>
                </a:ext>
              </a:extLst>
            </p:cNvPr>
            <p:cNvSpPr/>
            <p:nvPr/>
          </p:nvSpPr>
          <p:spPr>
            <a:xfrm>
              <a:off x="2837182" y="2275355"/>
              <a:ext cx="3188798" cy="1330859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65BF16D6-2675-4C1C-B556-F3EECA498C63}"/>
                </a:ext>
              </a:extLst>
            </p:cNvPr>
            <p:cNvSpPr/>
            <p:nvPr/>
          </p:nvSpPr>
          <p:spPr>
            <a:xfrm>
              <a:off x="6146074" y="3697710"/>
              <a:ext cx="3188798" cy="1330859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B27EA828-AF79-45CE-A1BF-E005C1278D9B}"/>
                </a:ext>
              </a:extLst>
            </p:cNvPr>
            <p:cNvSpPr/>
            <p:nvPr/>
          </p:nvSpPr>
          <p:spPr>
            <a:xfrm>
              <a:off x="2837182" y="3697710"/>
              <a:ext cx="3188798" cy="1330859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DB77A112-A4C3-439B-A11B-5F94B6CC45D2}"/>
                </a:ext>
              </a:extLst>
            </p:cNvPr>
            <p:cNvSpPr/>
            <p:nvPr/>
          </p:nvSpPr>
          <p:spPr>
            <a:xfrm>
              <a:off x="6146074" y="2275355"/>
              <a:ext cx="3188798" cy="1330859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31" name="圖形 30" hidden="1">
            <a:extLst>
              <a:ext uri="{FF2B5EF4-FFF2-40B4-BE49-F238E27FC236}">
                <a16:creationId xmlns:a16="http://schemas.microsoft.com/office/drawing/2014/main" id="{AA93365A-F37E-4D98-A43E-0B5FFDF4E7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65571" y="3849748"/>
            <a:ext cx="3188798" cy="1337027"/>
          </a:xfrm>
          <a:prstGeom prst="rect">
            <a:avLst/>
          </a:prstGeom>
        </p:spPr>
      </p:pic>
      <p:pic>
        <p:nvPicPr>
          <p:cNvPr id="32" name="圖形 31" hidden="1">
            <a:extLst>
              <a:ext uri="{FF2B5EF4-FFF2-40B4-BE49-F238E27FC236}">
                <a16:creationId xmlns:a16="http://schemas.microsoft.com/office/drawing/2014/main" id="{7E6C6A46-9FA4-4CD8-8961-6697E657E2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7349" y="3835797"/>
            <a:ext cx="3188798" cy="1337027"/>
          </a:xfrm>
          <a:prstGeom prst="rect">
            <a:avLst/>
          </a:prstGeom>
        </p:spPr>
      </p:pic>
      <p:pic>
        <p:nvPicPr>
          <p:cNvPr id="27" name="圖形 26" hidden="1">
            <a:extLst>
              <a:ext uri="{FF2B5EF4-FFF2-40B4-BE49-F238E27FC236}">
                <a16:creationId xmlns:a16="http://schemas.microsoft.com/office/drawing/2014/main" id="{32E943D3-5E4E-4820-A637-698094630C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65571" y="2440780"/>
            <a:ext cx="3188798" cy="1337027"/>
          </a:xfrm>
          <a:prstGeom prst="rect">
            <a:avLst/>
          </a:prstGeom>
        </p:spPr>
      </p:pic>
      <p:pic>
        <p:nvPicPr>
          <p:cNvPr id="30" name="圖形 29" hidden="1">
            <a:extLst>
              <a:ext uri="{FF2B5EF4-FFF2-40B4-BE49-F238E27FC236}">
                <a16:creationId xmlns:a16="http://schemas.microsoft.com/office/drawing/2014/main" id="{E3A84D24-ECA9-43A2-A632-8ADFC41B6F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52198" y="2441247"/>
            <a:ext cx="3188798" cy="1337027"/>
          </a:xfrm>
          <a:prstGeom prst="rect">
            <a:avLst/>
          </a:prstGeom>
        </p:spPr>
      </p:pic>
      <p:sp>
        <p:nvSpPr>
          <p:cNvPr id="1437" name="Google Shape;1437;p106" hidden="1"/>
          <p:cNvSpPr txBox="1">
            <a:spLocks noGrp="1"/>
          </p:cNvSpPr>
          <p:nvPr>
            <p:ph type="title"/>
          </p:nvPr>
        </p:nvSpPr>
        <p:spPr>
          <a:xfrm>
            <a:off x="419713" y="298601"/>
            <a:ext cx="11588842" cy="1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0B0F0"/>
              </a:buClr>
              <a:buSzPts val="3600"/>
            </a:pPr>
            <a:r>
              <a:rPr lang="en" sz="6400" b="0">
                <a:solidFill>
                  <a:srgbClr val="FFFF00"/>
                </a:solidFill>
                <a:latin typeface="Impact"/>
                <a:ea typeface="Impact"/>
                <a:cs typeface="Impact"/>
                <a:sym typeface="Impact"/>
              </a:rPr>
              <a:t>4 Key Value</a:t>
            </a:r>
            <a:r>
              <a:rPr lang="en" sz="6400" b="0">
                <a:solidFill>
                  <a:srgbClr val="00B0F0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en" sz="6400" b="0">
                <a:latin typeface="Impact"/>
                <a:ea typeface="Impact"/>
                <a:cs typeface="Impact"/>
                <a:sym typeface="Impact"/>
              </a:rPr>
              <a:t>of Video Conference</a:t>
            </a:r>
            <a:endParaRPr sz="6400" b="0"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7" name="圖片 6" descr="一張含有 電腦 的圖片&#10;&#10;自動產生的描述">
            <a:extLst>
              <a:ext uri="{FF2B5EF4-FFF2-40B4-BE49-F238E27FC236}">
                <a16:creationId xmlns:a16="http://schemas.microsoft.com/office/drawing/2014/main" id="{9697CEEE-E387-4DBC-B92F-5BD917C8E9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8518" y="3665357"/>
            <a:ext cx="9205045" cy="2734252"/>
          </a:xfrm>
          <a:prstGeom prst="rect">
            <a:avLst/>
          </a:prstGeom>
        </p:spPr>
      </p:pic>
      <p:sp>
        <p:nvSpPr>
          <p:cNvPr id="1450" name="Google Shape;1450;p106"/>
          <p:cNvSpPr txBox="1"/>
          <p:nvPr/>
        </p:nvSpPr>
        <p:spPr>
          <a:xfrm>
            <a:off x="5076355" y="6210003"/>
            <a:ext cx="21944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2667" b="1">
                <a:solidFill>
                  <a:schemeClr val="bg1"/>
                </a:solidFill>
                <a:latin typeface="Oswald Medium" pitchFamily="2" charset="0"/>
              </a:rPr>
              <a:t>KoiMeeter</a:t>
            </a:r>
          </a:p>
        </p:txBody>
      </p:sp>
      <p:sp>
        <p:nvSpPr>
          <p:cNvPr id="39" name="Google Shape;1371;p105">
            <a:extLst>
              <a:ext uri="{FF2B5EF4-FFF2-40B4-BE49-F238E27FC236}">
                <a16:creationId xmlns:a16="http://schemas.microsoft.com/office/drawing/2014/main" id="{76E6FE79-0363-4BB7-A59C-24F898AE03AB}"/>
              </a:ext>
            </a:extLst>
          </p:cNvPr>
          <p:cNvSpPr/>
          <p:nvPr/>
        </p:nvSpPr>
        <p:spPr>
          <a:xfrm>
            <a:off x="76200" y="1598585"/>
            <a:ext cx="12071615" cy="502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  <a:latin typeface="Oswald Medium" pitchFamily="2" charset="0"/>
                <a:ea typeface="Impact"/>
                <a:cs typeface="Impact"/>
                <a:sym typeface="Impact"/>
              </a:rPr>
              <a:t>Strategy for </a:t>
            </a:r>
            <a:r>
              <a:rPr lang="en-US" sz="2800" err="1">
                <a:solidFill>
                  <a:srgbClr val="FFFFFF"/>
                </a:solidFill>
                <a:latin typeface="Oswald Medium" pitchFamily="2" charset="0"/>
                <a:ea typeface="Impact"/>
                <a:cs typeface="Impact"/>
                <a:sym typeface="Impact"/>
              </a:rPr>
              <a:t>KoiMeeter</a:t>
            </a:r>
            <a:r>
              <a:rPr lang="en-US" sz="2800">
                <a:solidFill>
                  <a:srgbClr val="FFFFFF"/>
                </a:solidFill>
                <a:latin typeface="Oswald Medium" pitchFamily="2" charset="0"/>
                <a:ea typeface="Impact"/>
                <a:cs typeface="Impact"/>
                <a:sym typeface="Impact"/>
              </a:rPr>
              <a:t> - The New Generation of Meeting Box Solution</a:t>
            </a:r>
          </a:p>
        </p:txBody>
      </p:sp>
      <p:sp>
        <p:nvSpPr>
          <p:cNvPr id="5" name="星形: 五角 4" hidden="1">
            <a:extLst>
              <a:ext uri="{FF2B5EF4-FFF2-40B4-BE49-F238E27FC236}">
                <a16:creationId xmlns:a16="http://schemas.microsoft.com/office/drawing/2014/main" id="{694E9B12-4328-403C-B699-B9BC97C0986C}"/>
              </a:ext>
            </a:extLst>
          </p:cNvPr>
          <p:cNvSpPr/>
          <p:nvPr/>
        </p:nvSpPr>
        <p:spPr>
          <a:xfrm>
            <a:off x="1714211" y="2369524"/>
            <a:ext cx="1511300" cy="15113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E4A1530B-F9EB-4962-ADAF-761E5C5BF8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33693" y="2535300"/>
            <a:ext cx="953712" cy="937928"/>
          </a:xfrm>
          <a:prstGeom prst="rect">
            <a:avLst/>
          </a:prstGeom>
        </p:spPr>
      </p:pic>
      <p:pic>
        <p:nvPicPr>
          <p:cNvPr id="8" name="圖形 7" hidden="1">
            <a:extLst>
              <a:ext uri="{FF2B5EF4-FFF2-40B4-BE49-F238E27FC236}">
                <a16:creationId xmlns:a16="http://schemas.microsoft.com/office/drawing/2014/main" id="{59B6BF51-18C8-425D-B632-B6310D81284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09442" y="2494164"/>
            <a:ext cx="934836" cy="934836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1E02F390-0C2D-4EB0-97C8-CB88BF6E8E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97778" y="2517229"/>
            <a:ext cx="1011930" cy="1011930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CB404344-8C1F-44CB-8CE3-CD3661F02C9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54317" y="3940707"/>
            <a:ext cx="763239" cy="887086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507EB381-EE85-48A2-B2DC-1BE5850C166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021174" y="3942873"/>
            <a:ext cx="854112" cy="921388"/>
          </a:xfrm>
          <a:prstGeom prst="rect">
            <a:avLst/>
          </a:prstGeom>
        </p:spPr>
      </p:pic>
      <p:sp>
        <p:nvSpPr>
          <p:cNvPr id="45" name="標題 7">
            <a:extLst>
              <a:ext uri="{FF2B5EF4-FFF2-40B4-BE49-F238E27FC236}">
                <a16:creationId xmlns:a16="http://schemas.microsoft.com/office/drawing/2014/main" id="{94F7479A-5E8B-40FF-B5E3-BB669D19E2FB}"/>
              </a:ext>
            </a:extLst>
          </p:cNvPr>
          <p:cNvSpPr txBox="1">
            <a:spLocks/>
          </p:cNvSpPr>
          <p:nvPr/>
        </p:nvSpPr>
        <p:spPr>
          <a:xfrm>
            <a:off x="572113" y="298601"/>
            <a:ext cx="11543687" cy="1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6000" b="1" i="0" u="none" strike="noStrike" cap="none">
                <a:gradFill>
                  <a:gsLst>
                    <a:gs pos="13000">
                      <a:srgbClr val="FFFFD5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3000">
                      <a:srgbClr val="F7D967"/>
                    </a:gs>
                    <a:gs pos="0">
                      <a:srgbClr val="F7D967"/>
                    </a:gs>
                    <a:gs pos="100000">
                      <a:srgbClr val="FFFF9F"/>
                    </a:gs>
                  </a:gsLst>
                  <a:lin ang="540000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kern="0">
                <a:latin typeface="Oswald Medium" pitchFamily="2" charset="0"/>
              </a:rPr>
              <a:t>4 KEY VALUE OF VIDEO CONFERENCE</a:t>
            </a:r>
            <a:endParaRPr lang="zh-TW" altLang="en-US" kern="0"/>
          </a:p>
        </p:txBody>
      </p:sp>
      <p:sp>
        <p:nvSpPr>
          <p:cNvPr id="46" name="Google Shape;1457;p106">
            <a:extLst>
              <a:ext uri="{FF2B5EF4-FFF2-40B4-BE49-F238E27FC236}">
                <a16:creationId xmlns:a16="http://schemas.microsoft.com/office/drawing/2014/main" id="{374FBF31-E353-4081-842D-82F2038D101E}"/>
              </a:ext>
            </a:extLst>
          </p:cNvPr>
          <p:cNvSpPr/>
          <p:nvPr/>
        </p:nvSpPr>
        <p:spPr>
          <a:xfrm>
            <a:off x="3994621" y="2606287"/>
            <a:ext cx="1712622" cy="795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2300">
                <a:solidFill>
                  <a:srgbClr val="FFDA2A"/>
                </a:solidFill>
                <a:latin typeface="Oswald Medium" pitchFamily="2" charset="0"/>
                <a:ea typeface="Impact"/>
                <a:cs typeface="Impact"/>
                <a:sym typeface="Impact"/>
              </a:rPr>
              <a:t>Wireless Projection</a:t>
            </a:r>
            <a:endParaRPr sz="2300">
              <a:solidFill>
                <a:srgbClr val="FFDA2A"/>
              </a:solidFill>
              <a:latin typeface="Oswald Medium" pitchFamily="2" charset="0"/>
              <a:ea typeface="Impact"/>
              <a:cs typeface="Impact"/>
              <a:sym typeface="Impact"/>
            </a:endParaRPr>
          </a:p>
          <a:p>
            <a:pPr algn="ctr"/>
            <a:endParaRPr sz="2300">
              <a:solidFill>
                <a:srgbClr val="FFDA2A"/>
              </a:solidFill>
              <a:latin typeface="Oswald Medium" pitchFamily="2" charset="0"/>
              <a:ea typeface="Impact"/>
              <a:cs typeface="Impact"/>
              <a:sym typeface="Impact"/>
            </a:endParaRPr>
          </a:p>
        </p:txBody>
      </p:sp>
      <p:sp>
        <p:nvSpPr>
          <p:cNvPr id="47" name="Google Shape;1458;p106">
            <a:extLst>
              <a:ext uri="{FF2B5EF4-FFF2-40B4-BE49-F238E27FC236}">
                <a16:creationId xmlns:a16="http://schemas.microsoft.com/office/drawing/2014/main" id="{9FC153DC-552D-4E0B-A4F5-EED293703C43}"/>
              </a:ext>
            </a:extLst>
          </p:cNvPr>
          <p:cNvSpPr/>
          <p:nvPr/>
        </p:nvSpPr>
        <p:spPr>
          <a:xfrm>
            <a:off x="6579999" y="2623449"/>
            <a:ext cx="3333200" cy="9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" sz="2300">
                <a:solidFill>
                  <a:srgbClr val="FFDA2A"/>
                </a:solidFill>
                <a:latin typeface="Oswald Medium" pitchFamily="2" charset="0"/>
                <a:ea typeface="Impact"/>
                <a:cs typeface="Impact"/>
                <a:sym typeface="Impact"/>
              </a:rPr>
              <a:t>Multi-platform </a:t>
            </a:r>
            <a:endParaRPr sz="2300">
              <a:solidFill>
                <a:srgbClr val="FFDA2A"/>
              </a:solidFill>
              <a:latin typeface="Oswald Medium" pitchFamily="2" charset="0"/>
              <a:ea typeface="Impact"/>
              <a:cs typeface="Impact"/>
              <a:sym typeface="Impact"/>
            </a:endParaRPr>
          </a:p>
          <a:p>
            <a:pPr algn="ctr"/>
            <a:r>
              <a:rPr lang="en" sz="2300">
                <a:solidFill>
                  <a:srgbClr val="FFDA2A"/>
                </a:solidFill>
                <a:latin typeface="Oswald Medium" pitchFamily="2" charset="0"/>
                <a:ea typeface="Impact"/>
                <a:cs typeface="Impact"/>
                <a:sym typeface="Impact"/>
              </a:rPr>
              <a:t>Video Calls</a:t>
            </a:r>
            <a:endParaRPr sz="2300">
              <a:solidFill>
                <a:srgbClr val="FFDA2A"/>
              </a:solidFill>
              <a:latin typeface="Oswald Medium" pitchFamily="2" charset="0"/>
            </a:endParaRPr>
          </a:p>
        </p:txBody>
      </p:sp>
      <p:sp>
        <p:nvSpPr>
          <p:cNvPr id="48" name="Google Shape;1455;p106">
            <a:extLst>
              <a:ext uri="{FF2B5EF4-FFF2-40B4-BE49-F238E27FC236}">
                <a16:creationId xmlns:a16="http://schemas.microsoft.com/office/drawing/2014/main" id="{29017CBF-D1D3-4EAF-B067-D5B185D8F27D}"/>
              </a:ext>
            </a:extLst>
          </p:cNvPr>
          <p:cNvSpPr/>
          <p:nvPr/>
        </p:nvSpPr>
        <p:spPr>
          <a:xfrm>
            <a:off x="4069359" y="3961285"/>
            <a:ext cx="1644082" cy="9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2300">
                <a:solidFill>
                  <a:srgbClr val="FFDA2A"/>
                </a:solidFill>
                <a:latin typeface="Oswald Medium" pitchFamily="2" charset="0"/>
                <a:ea typeface="Impact"/>
                <a:cs typeface="Impact"/>
                <a:sym typeface="Impact"/>
              </a:rPr>
              <a:t>Video Recording</a:t>
            </a:r>
            <a:endParaRPr sz="2300">
              <a:solidFill>
                <a:srgbClr val="FFDA2A"/>
              </a:solidFill>
              <a:latin typeface="Oswald Medium" pitchFamily="2" charset="0"/>
              <a:ea typeface="Impact"/>
              <a:cs typeface="Impact"/>
              <a:sym typeface="Impact"/>
            </a:endParaRPr>
          </a:p>
        </p:txBody>
      </p:sp>
      <p:sp>
        <p:nvSpPr>
          <p:cNvPr id="49" name="Google Shape;1456;p106">
            <a:extLst>
              <a:ext uri="{FF2B5EF4-FFF2-40B4-BE49-F238E27FC236}">
                <a16:creationId xmlns:a16="http://schemas.microsoft.com/office/drawing/2014/main" id="{1844BD3D-E85B-4393-8133-2B57CEA4B9EB}"/>
              </a:ext>
            </a:extLst>
          </p:cNvPr>
          <p:cNvSpPr/>
          <p:nvPr/>
        </p:nvSpPr>
        <p:spPr>
          <a:xfrm>
            <a:off x="6888848" y="4134679"/>
            <a:ext cx="2760400" cy="5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" sz="2300">
                <a:solidFill>
                  <a:srgbClr val="FFDA2A"/>
                </a:solidFill>
                <a:latin typeface="Oswald Medium" pitchFamily="2" charset="0"/>
                <a:ea typeface="Impact"/>
                <a:cs typeface="Impact"/>
                <a:sym typeface="Impact"/>
              </a:rPr>
              <a:t>AI add-on value</a:t>
            </a:r>
            <a:endParaRPr sz="2300">
              <a:solidFill>
                <a:srgbClr val="FFDA2A"/>
              </a:solidFill>
              <a:latin typeface="Oswald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378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FD9B623-6CC2-4A60-829B-1FCA51B28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658" y="298601"/>
            <a:ext cx="11588842" cy="1308400"/>
          </a:xfrm>
        </p:spPr>
        <p:txBody>
          <a:bodyPr/>
          <a:lstStyle/>
          <a:p>
            <a:r>
              <a:rPr lang="en-US" altLang="zh-TW" sz="5000" dirty="0" err="1">
                <a:latin typeface="Oswald Medium" pitchFamily="2" charset="0"/>
              </a:rPr>
              <a:t>KoiMeeter</a:t>
            </a:r>
            <a:r>
              <a:rPr lang="en-US" altLang="zh-TW" sz="5000" dirty="0">
                <a:latin typeface="Oswald Medium" pitchFamily="2" charset="0"/>
              </a:rPr>
              <a:t> Software License – Features</a:t>
            </a:r>
            <a:br>
              <a:rPr lang="zh-TW" altLang="en-US" sz="5000" dirty="0"/>
            </a:br>
            <a:endParaRPr lang="zh-TW" altLang="en-US" sz="5000" dirty="0"/>
          </a:p>
        </p:txBody>
      </p:sp>
      <p:pic>
        <p:nvPicPr>
          <p:cNvPr id="12" name="圖形 28">
            <a:extLst>
              <a:ext uri="{FF2B5EF4-FFF2-40B4-BE49-F238E27FC236}">
                <a16:creationId xmlns:a16="http://schemas.microsoft.com/office/drawing/2014/main" id="{7BF1721C-5AFB-4384-A563-FBC27DE033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839" y="2233449"/>
            <a:ext cx="5675331" cy="4379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46BA693-55C1-4EDB-AC10-4CA2C2E7EC29}"/>
              </a:ext>
            </a:extLst>
          </p:cNvPr>
          <p:cNvSpPr/>
          <p:nvPr/>
        </p:nvSpPr>
        <p:spPr>
          <a:xfrm>
            <a:off x="191962" y="1602506"/>
            <a:ext cx="576856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500">
                <a:solidFill>
                  <a:srgbClr val="FFDA2A"/>
                </a:solidFill>
                <a:latin typeface="Oswald Medium" pitchFamily="2" charset="0"/>
              </a:rPr>
              <a:t>FREE</a:t>
            </a:r>
          </a:p>
        </p:txBody>
      </p:sp>
      <p:pic>
        <p:nvPicPr>
          <p:cNvPr id="14" name="圖形 28">
            <a:extLst>
              <a:ext uri="{FF2B5EF4-FFF2-40B4-BE49-F238E27FC236}">
                <a16:creationId xmlns:a16="http://schemas.microsoft.com/office/drawing/2014/main" id="{EE4DE66B-8037-43C5-A27C-6AD0B5386E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94933" y="2233448"/>
            <a:ext cx="5675331" cy="4379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566C68B1-8F2E-4A1A-AACC-7759993F28C1}"/>
              </a:ext>
            </a:extLst>
          </p:cNvPr>
          <p:cNvSpPr/>
          <p:nvPr/>
        </p:nvSpPr>
        <p:spPr>
          <a:xfrm>
            <a:off x="6102773" y="1607001"/>
            <a:ext cx="576856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500">
                <a:solidFill>
                  <a:srgbClr val="FFDA2A"/>
                </a:solidFill>
                <a:latin typeface="Oswald Medium" pitchFamily="2" charset="0"/>
              </a:rPr>
              <a:t>BASIC</a:t>
            </a:r>
            <a:endParaRPr lang="zh-TW" altLang="en-US" sz="3500">
              <a:solidFill>
                <a:srgbClr val="FFDA2A"/>
              </a:solidFill>
              <a:latin typeface="Oswald Medium" pitchFamily="2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F1F9915-53A6-462D-B6A8-B0EED42B7615}"/>
              </a:ext>
            </a:extLst>
          </p:cNvPr>
          <p:cNvSpPr/>
          <p:nvPr/>
        </p:nvSpPr>
        <p:spPr>
          <a:xfrm>
            <a:off x="705887" y="2483110"/>
            <a:ext cx="273985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700" b="1">
                <a:latin typeface="Oswald Medium" pitchFamily="2" charset="0"/>
                <a:ea typeface="微軟正黑體" panose="020B0604030504040204" pitchFamily="34" charset="-120"/>
                <a:cs typeface="arial"/>
                <a:sym typeface="arial"/>
              </a:rPr>
              <a:t>Wireless Projection</a:t>
            </a:r>
            <a:endParaRPr lang="zh-TW" altLang="en-US" sz="2700" b="1">
              <a:latin typeface="Oswald Medium" pitchFamily="2" charset="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D47A3A0-F912-4BDE-8B2B-A8174250B61C}"/>
              </a:ext>
            </a:extLst>
          </p:cNvPr>
          <p:cNvSpPr/>
          <p:nvPr/>
        </p:nvSpPr>
        <p:spPr>
          <a:xfrm>
            <a:off x="948312" y="2999987"/>
            <a:ext cx="6083391" cy="1282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lnSpc>
                <a:spcPts val="3200"/>
              </a:lnSpc>
              <a:buClr>
                <a:srgbClr val="FF832F"/>
              </a:buClr>
              <a:buSzPts val="1000"/>
              <a:buFont typeface="Arial"/>
              <a:buChar char="•"/>
            </a:pPr>
            <a:r>
              <a:rPr lang="en-US" altLang="zh-TW" sz="1900">
                <a:solidFill>
                  <a:srgbClr val="FF7D25"/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  <a:sym typeface="Calibri"/>
              </a:rPr>
              <a:t>30 minutes limit</a:t>
            </a:r>
            <a:endParaRPr lang="zh-TW" altLang="en-US" sz="1900">
              <a:solidFill>
                <a:srgbClr val="FF7D25"/>
              </a:solidFill>
              <a:latin typeface="Oswald Medium" pitchFamily="2" charset="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228594" indent="-228594">
              <a:lnSpc>
                <a:spcPts val="3200"/>
              </a:lnSpc>
              <a:buClr>
                <a:schemeClr val="tx1">
                  <a:lumMod val="95000"/>
                  <a:lumOff val="5000"/>
                </a:schemeClr>
              </a:buClr>
              <a:buSzPts val="1000"/>
              <a:buFont typeface="Calibri"/>
              <a:buChar char="•"/>
            </a:pPr>
            <a:r>
              <a:rPr lang="en-US" altLang="zh-TW" sz="19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  <a:sym typeface="Calibri"/>
              </a:rPr>
              <a:t>Simultaneous maximum 2 screen projection</a:t>
            </a:r>
            <a:endParaRPr lang="zh-TW" altLang="en-US" sz="1900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微軟正黑體" panose="020B0604030504040204" pitchFamily="34" charset="-120"/>
              <a:cs typeface="Calibri"/>
              <a:sym typeface="Calibri"/>
            </a:endParaRPr>
          </a:p>
          <a:p>
            <a:pPr marL="228594" indent="-228594">
              <a:lnSpc>
                <a:spcPts val="3200"/>
              </a:lnSpc>
              <a:buClr>
                <a:schemeClr val="tx1">
                  <a:lumMod val="95000"/>
                  <a:lumOff val="5000"/>
                </a:schemeClr>
              </a:buClr>
              <a:buSzPts val="1000"/>
              <a:buFont typeface="Calibri"/>
              <a:buChar char="•"/>
            </a:pPr>
            <a:r>
              <a:rPr lang="en-US" altLang="zh-TW" sz="19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  <a:sym typeface="Calibri"/>
              </a:rPr>
              <a:t>Insight View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E9AAB61-F1E7-4551-8809-A2487CB2F78D}"/>
              </a:ext>
            </a:extLst>
          </p:cNvPr>
          <p:cNvSpPr/>
          <p:nvPr/>
        </p:nvSpPr>
        <p:spPr>
          <a:xfrm>
            <a:off x="717856" y="4577222"/>
            <a:ext cx="2576346" cy="870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sz="2700" b="1">
                <a:latin typeface="Oswald Medium" pitchFamily="2" charset="0"/>
                <a:ea typeface="微軟正黑體" panose="020B0604030504040204" pitchFamily="34" charset="-120"/>
                <a:cs typeface="arial"/>
                <a:sym typeface="arial"/>
              </a:rPr>
              <a:t>Video Call</a:t>
            </a:r>
          </a:p>
          <a:p>
            <a:pPr>
              <a:lnSpc>
                <a:spcPts val="3200"/>
              </a:lnSpc>
            </a:pPr>
            <a:r>
              <a:rPr lang="en-US" altLang="zh-TW" sz="2000">
                <a:latin typeface="Oswald Medium" pitchFamily="2" charset="0"/>
                <a:ea typeface="微軟正黑體" panose="020B0604030504040204" pitchFamily="34" charset="-120"/>
                <a:cs typeface="Calibri"/>
                <a:sym typeface="Calibri"/>
              </a:rPr>
              <a:t>SIP video box single call</a:t>
            </a:r>
            <a:endParaRPr lang="zh-TW" altLang="en-US" sz="2000">
              <a:latin typeface="Oswald Medium" pitchFamily="2" charset="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FA76866-7D3A-4280-A0B0-DD2A69AB81F1}"/>
              </a:ext>
            </a:extLst>
          </p:cNvPr>
          <p:cNvSpPr/>
          <p:nvPr/>
        </p:nvSpPr>
        <p:spPr>
          <a:xfrm>
            <a:off x="948312" y="5404271"/>
            <a:ext cx="3429500" cy="491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lnSpc>
                <a:spcPts val="3500"/>
              </a:lnSpc>
              <a:buClr>
                <a:schemeClr val="tx1">
                  <a:lumMod val="95000"/>
                  <a:lumOff val="5000"/>
                </a:schemeClr>
              </a:buClr>
              <a:buSzPts val="1000"/>
              <a:buFont typeface="Calibri"/>
              <a:buChar char="•"/>
            </a:pPr>
            <a:r>
              <a:rPr lang="en-US" altLang="zh-TW" sz="1900" err="1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  <a:sym typeface="Calibri"/>
              </a:rPr>
              <a:t>KoiMeeter</a:t>
            </a:r>
            <a:r>
              <a:rPr lang="en-US" altLang="zh-TW" sz="19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  <a:sym typeface="Calibri"/>
              </a:rPr>
              <a:t> &amp; Avaya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AD6A5C9-1437-4FF6-B0E6-B97AEE21C7FE}"/>
              </a:ext>
            </a:extLst>
          </p:cNvPr>
          <p:cNvSpPr/>
          <p:nvPr/>
        </p:nvSpPr>
        <p:spPr>
          <a:xfrm>
            <a:off x="6605711" y="2483148"/>
            <a:ext cx="273985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700" b="1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/>
                <a:sym typeface="arial"/>
              </a:rPr>
              <a:t>Wireless Projection</a:t>
            </a:r>
            <a:endParaRPr lang="zh-TW" altLang="en-US" sz="2700" b="1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26BBD29-E5C2-4B63-A723-0305C49D2891}"/>
              </a:ext>
            </a:extLst>
          </p:cNvPr>
          <p:cNvSpPr/>
          <p:nvPr/>
        </p:nvSpPr>
        <p:spPr>
          <a:xfrm>
            <a:off x="6898751" y="2882353"/>
            <a:ext cx="6096000" cy="12133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594" indent="-228594">
              <a:lnSpc>
                <a:spcPts val="3000"/>
              </a:lnSpc>
              <a:buClr>
                <a:srgbClr val="FFE565"/>
              </a:buClr>
              <a:buSzPts val="1000"/>
              <a:buFont typeface="Arial"/>
              <a:buChar char="•"/>
            </a:pPr>
            <a:r>
              <a:rPr lang="en-US" altLang="zh-TW" sz="1900">
                <a:solidFill>
                  <a:srgbClr val="FFE565"/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  <a:sym typeface="Calibri"/>
              </a:rPr>
              <a:t>Remove time limit</a:t>
            </a:r>
          </a:p>
          <a:p>
            <a:pPr marL="228594" indent="-228594">
              <a:lnSpc>
                <a:spcPts val="3000"/>
              </a:lnSpc>
              <a:buClr>
                <a:schemeClr val="bg1"/>
              </a:buClr>
              <a:buSzPts val="1000"/>
              <a:buFont typeface="Arial"/>
              <a:buChar char="•"/>
            </a:pPr>
            <a:r>
              <a:rPr lang="en-US" altLang="zh-TW" sz="19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  <a:sym typeface="Calibri"/>
              </a:rPr>
              <a:t>Simultaneous maximum </a:t>
            </a:r>
            <a:r>
              <a:rPr lang="en-US" altLang="zh-TW" sz="1900">
                <a:solidFill>
                  <a:srgbClr val="FFE565"/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  <a:sym typeface="Calibri"/>
              </a:rPr>
              <a:t>4</a:t>
            </a:r>
            <a:r>
              <a:rPr lang="en-US" altLang="zh-TW" sz="19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  <a:sym typeface="Calibri"/>
              </a:rPr>
              <a:t> screen projection</a:t>
            </a:r>
          </a:p>
          <a:p>
            <a:pPr marL="228594" indent="-228594">
              <a:lnSpc>
                <a:spcPts val="3000"/>
              </a:lnSpc>
              <a:buClr>
                <a:schemeClr val="bg1"/>
              </a:buClr>
              <a:buSzPts val="1000"/>
              <a:buFont typeface="Arial"/>
              <a:buChar char="•"/>
            </a:pPr>
            <a:r>
              <a:rPr lang="en-US" altLang="zh-TW" sz="19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  <a:sym typeface="Calibri"/>
              </a:rPr>
              <a:t>Insight View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1748AEA-A597-4BC1-B45B-128B92EAB2DA}"/>
              </a:ext>
            </a:extLst>
          </p:cNvPr>
          <p:cNvSpPr/>
          <p:nvPr/>
        </p:nvSpPr>
        <p:spPr>
          <a:xfrm>
            <a:off x="6719287" y="4145561"/>
            <a:ext cx="2576346" cy="870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sz="2700" b="1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arial"/>
                <a:sym typeface="arial"/>
              </a:rPr>
              <a:t>Video Call</a:t>
            </a:r>
          </a:p>
          <a:p>
            <a:pPr>
              <a:lnSpc>
                <a:spcPts val="3200"/>
              </a:lnSpc>
            </a:pPr>
            <a:r>
              <a:rPr lang="en-US" altLang="zh-TW" sz="20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  <a:sym typeface="Calibri"/>
              </a:rPr>
              <a:t>SIP video box single call</a:t>
            </a:r>
            <a:endParaRPr lang="zh-TW" altLang="en-US" sz="2000">
              <a:solidFill>
                <a:schemeClr val="bg1"/>
              </a:solidFill>
              <a:latin typeface="Oswald Medium" pitchFamily="2" charset="0"/>
              <a:ea typeface="微軟正黑體" panose="020B0604030504040204" pitchFamily="34" charset="-120"/>
              <a:cs typeface="Calibri"/>
              <a:sym typeface="Calibri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55DC194-C8F1-4DEB-A396-A17F9137E20E}"/>
              </a:ext>
            </a:extLst>
          </p:cNvPr>
          <p:cNvSpPr/>
          <p:nvPr/>
        </p:nvSpPr>
        <p:spPr>
          <a:xfrm>
            <a:off x="6914281" y="4890776"/>
            <a:ext cx="3429500" cy="491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lnSpc>
                <a:spcPts val="3500"/>
              </a:lnSpc>
              <a:buClr>
                <a:schemeClr val="bg1"/>
              </a:buClr>
              <a:buSzPts val="1000"/>
              <a:buFont typeface="Calibri"/>
              <a:buChar char="•"/>
            </a:pPr>
            <a:r>
              <a:rPr lang="en-US" altLang="zh-TW" sz="1900" err="1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  <a:sym typeface="Calibri"/>
              </a:rPr>
              <a:t>KoiMeeter</a:t>
            </a:r>
            <a:r>
              <a:rPr lang="en-US" altLang="zh-TW" sz="1900">
                <a:solidFill>
                  <a:schemeClr val="bg1"/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  <a:sym typeface="Calibri"/>
              </a:rPr>
              <a:t> &amp; Avaya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24A6BF0-CAF0-4398-9DE0-357982FAAFCC}"/>
              </a:ext>
            </a:extLst>
          </p:cNvPr>
          <p:cNvSpPr/>
          <p:nvPr/>
        </p:nvSpPr>
        <p:spPr>
          <a:xfrm>
            <a:off x="6719287" y="5436953"/>
            <a:ext cx="3100529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sz="2700" b="1">
                <a:solidFill>
                  <a:srgbClr val="FFE565"/>
                </a:solidFill>
                <a:latin typeface="Oswald Medium" pitchFamily="2" charset="0"/>
                <a:ea typeface="微軟正黑體" panose="020B0604030504040204" pitchFamily="34" charset="-120"/>
                <a:cs typeface="arial"/>
                <a:sym typeface="arial"/>
              </a:rPr>
              <a:t>Conference Recording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EB2B522-B8A0-4E4A-87C2-13299453DEC8}"/>
              </a:ext>
            </a:extLst>
          </p:cNvPr>
          <p:cNvSpPr/>
          <p:nvPr/>
        </p:nvSpPr>
        <p:spPr>
          <a:xfrm>
            <a:off x="6914281" y="5796517"/>
            <a:ext cx="3429500" cy="491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lnSpc>
                <a:spcPts val="3500"/>
              </a:lnSpc>
              <a:buClr>
                <a:schemeClr val="bg1"/>
              </a:buClr>
              <a:buSzPts val="1000"/>
              <a:buFont typeface="Calibri"/>
              <a:buChar char="•"/>
            </a:pPr>
            <a:r>
              <a:rPr lang="en-US" altLang="zh-TW" sz="1900">
                <a:solidFill>
                  <a:srgbClr val="FFE565"/>
                </a:solidFill>
                <a:latin typeface="Oswald Medium" pitchFamily="2" charset="0"/>
                <a:ea typeface="微軟正黑體" panose="020B0604030504040204" pitchFamily="34" charset="-120"/>
                <a:cs typeface="Calibri"/>
                <a:sym typeface="Calibri"/>
              </a:rPr>
              <a:t>Support local video recording</a:t>
            </a:r>
          </a:p>
        </p:txBody>
      </p:sp>
    </p:spTree>
    <p:extLst>
      <p:ext uri="{BB962C8B-B14F-4D97-AF65-F5344CB8AC3E}">
        <p14:creationId xmlns:p14="http://schemas.microsoft.com/office/powerpoint/2010/main" val="763973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圖形 28">
            <a:extLst>
              <a:ext uri="{FF2B5EF4-FFF2-40B4-BE49-F238E27FC236}">
                <a16:creationId xmlns:a16="http://schemas.microsoft.com/office/drawing/2014/main" id="{1C833C25-274F-497E-B585-61CDBED0A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4200" y="4488509"/>
            <a:ext cx="2127845" cy="2153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圖形 28">
            <a:extLst>
              <a:ext uri="{FF2B5EF4-FFF2-40B4-BE49-F238E27FC236}">
                <a16:creationId xmlns:a16="http://schemas.microsoft.com/office/drawing/2014/main" id="{D8C22170-AA6C-4979-9ED9-E6CDF6B128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3098" y="4483948"/>
            <a:ext cx="2409057" cy="2153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圖形 28">
            <a:extLst>
              <a:ext uri="{FF2B5EF4-FFF2-40B4-BE49-F238E27FC236}">
                <a16:creationId xmlns:a16="http://schemas.microsoft.com/office/drawing/2014/main" id="{6D797EEE-EE6A-4862-A335-A72794F69A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6342" y="4488509"/>
            <a:ext cx="2409057" cy="2153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圖形 28">
            <a:extLst>
              <a:ext uri="{FF2B5EF4-FFF2-40B4-BE49-F238E27FC236}">
                <a16:creationId xmlns:a16="http://schemas.microsoft.com/office/drawing/2014/main" id="{BBC0DE97-8291-43B7-AE76-696FF6E67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5044" y="5820219"/>
            <a:ext cx="2440355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矩形 61">
            <a:extLst>
              <a:ext uri="{FF2B5EF4-FFF2-40B4-BE49-F238E27FC236}">
                <a16:creationId xmlns:a16="http://schemas.microsoft.com/office/drawing/2014/main" id="{17EEF008-E553-4A5E-A548-813396DF2C14}"/>
              </a:ext>
            </a:extLst>
          </p:cNvPr>
          <p:cNvSpPr/>
          <p:nvPr/>
        </p:nvSpPr>
        <p:spPr>
          <a:xfrm>
            <a:off x="3244594" y="5834506"/>
            <a:ext cx="144783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sz="1700" dirty="0">
                <a:solidFill>
                  <a:srgbClr val="FFDA2A"/>
                </a:solidFill>
                <a:latin typeface="Oswald Medium" pitchFamily="2" charset="0"/>
              </a:rPr>
              <a:t>HUDDLE Room</a:t>
            </a:r>
          </a:p>
          <a:p>
            <a:pPr algn="ctr">
              <a:buClr>
                <a:schemeClr val="lt1"/>
              </a:buClr>
              <a:buSzPts val="275"/>
            </a:pPr>
            <a:r>
              <a:rPr lang="en-US" altLang="zh-TW" sz="1700" dirty="0">
                <a:solidFill>
                  <a:schemeClr val="lt1"/>
                </a:solidFill>
                <a:latin typeface="Oswald Medium" pitchFamily="2" charset="0"/>
              </a:rPr>
              <a:t>KB-453DX-H1</a:t>
            </a:r>
            <a:endParaRPr lang="en-US" altLang="zh-TW" sz="17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63" name="圖形 28">
            <a:extLst>
              <a:ext uri="{FF2B5EF4-FFF2-40B4-BE49-F238E27FC236}">
                <a16:creationId xmlns:a16="http://schemas.microsoft.com/office/drawing/2014/main" id="{5FBD4839-7DD4-436C-A913-7DC618FFE0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3098" y="5820217"/>
            <a:ext cx="2440355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0A11CD96-930D-4E6D-956B-1DE5378509DD}"/>
              </a:ext>
            </a:extLst>
          </p:cNvPr>
          <p:cNvSpPr/>
          <p:nvPr/>
        </p:nvSpPr>
        <p:spPr>
          <a:xfrm>
            <a:off x="5841163" y="5836484"/>
            <a:ext cx="141096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sz="1700" dirty="0">
                <a:solidFill>
                  <a:srgbClr val="FFDA2A"/>
                </a:solidFill>
                <a:latin typeface="Oswald Medium" pitchFamily="2" charset="0"/>
              </a:rPr>
              <a:t>MEDIUM Room</a:t>
            </a:r>
          </a:p>
          <a:p>
            <a:pPr algn="ctr">
              <a:buClr>
                <a:schemeClr val="lt1"/>
              </a:buClr>
              <a:buSzPts val="275"/>
            </a:pPr>
            <a:r>
              <a:rPr lang="en-US" altLang="zh-TW" sz="1700" dirty="0">
                <a:solidFill>
                  <a:schemeClr val="lt1"/>
                </a:solidFill>
                <a:latin typeface="Oswald Medium" pitchFamily="2" charset="0"/>
              </a:rPr>
              <a:t>KB-453DX-M1</a:t>
            </a:r>
            <a:endParaRPr lang="en-US" altLang="zh-TW" sz="17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56" name="圖形 28">
            <a:extLst>
              <a:ext uri="{FF2B5EF4-FFF2-40B4-BE49-F238E27FC236}">
                <a16:creationId xmlns:a16="http://schemas.microsoft.com/office/drawing/2014/main" id="{33186687-3CD3-4934-BCAD-50CD2080BB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3098" y="2422919"/>
            <a:ext cx="2409057" cy="1957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圖形 28">
            <a:extLst>
              <a:ext uri="{FF2B5EF4-FFF2-40B4-BE49-F238E27FC236}">
                <a16:creationId xmlns:a16="http://schemas.microsoft.com/office/drawing/2014/main" id="{4DBB987A-CB34-4D59-B45C-88FB749634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6342" y="2427480"/>
            <a:ext cx="2409057" cy="1957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形 28">
            <a:extLst>
              <a:ext uri="{FF2B5EF4-FFF2-40B4-BE49-F238E27FC236}">
                <a16:creationId xmlns:a16="http://schemas.microsoft.com/office/drawing/2014/main" id="{70176B1F-72B6-47C3-ACE3-AF38CFBD3D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281" y="2422919"/>
            <a:ext cx="2409057" cy="1957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D4B00D2A-F1C6-47F0-A35D-35BB44E44F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23" y="1585486"/>
            <a:ext cx="12211217" cy="80905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E236058-E88B-442F-9A3B-A7967EC46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Oswald Medium" pitchFamily="2" charset="0"/>
              </a:rPr>
              <a:t>Project Sales</a:t>
            </a:r>
          </a:p>
        </p:txBody>
      </p:sp>
      <p:sp>
        <p:nvSpPr>
          <p:cNvPr id="9" name="Google Shape;4697;p327">
            <a:extLst>
              <a:ext uri="{FF2B5EF4-FFF2-40B4-BE49-F238E27FC236}">
                <a16:creationId xmlns:a16="http://schemas.microsoft.com/office/drawing/2014/main" id="{9947760A-95CA-45DC-A69B-AB84262EAB34}"/>
              </a:ext>
            </a:extLst>
          </p:cNvPr>
          <p:cNvSpPr txBox="1"/>
          <p:nvPr/>
        </p:nvSpPr>
        <p:spPr>
          <a:xfrm>
            <a:off x="1819233" y="1642890"/>
            <a:ext cx="15100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r>
              <a:rPr lang="en" sz="2400">
                <a:latin typeface="Oswald Medium" pitchFamily="2" charset="0"/>
              </a:rPr>
              <a:t>2020 Q1</a:t>
            </a:r>
            <a:endParaRPr sz="1867">
              <a:latin typeface="Oswald Medium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0" name="Google Shape;4698;p327">
            <a:extLst>
              <a:ext uri="{FF2B5EF4-FFF2-40B4-BE49-F238E27FC236}">
                <a16:creationId xmlns:a16="http://schemas.microsoft.com/office/drawing/2014/main" id="{B0EAE410-E701-4946-83D7-D4098BBEDD2E}"/>
              </a:ext>
            </a:extLst>
          </p:cNvPr>
          <p:cNvSpPr txBox="1"/>
          <p:nvPr/>
        </p:nvSpPr>
        <p:spPr>
          <a:xfrm>
            <a:off x="7641035" y="1643517"/>
            <a:ext cx="195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r>
              <a:rPr lang="en" sz="2400">
                <a:latin typeface="Oswald Medium" pitchFamily="2" charset="0"/>
              </a:rPr>
              <a:t>2020 Q3</a:t>
            </a:r>
            <a:endParaRPr sz="1867">
              <a:latin typeface="Oswald Medium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11" name="Google Shape;4699;p327">
            <a:extLst>
              <a:ext uri="{FF2B5EF4-FFF2-40B4-BE49-F238E27FC236}">
                <a16:creationId xmlns:a16="http://schemas.microsoft.com/office/drawing/2014/main" id="{0AF64194-B0A3-4635-A371-4592FA20D973}"/>
              </a:ext>
            </a:extLst>
          </p:cNvPr>
          <p:cNvSpPr txBox="1"/>
          <p:nvPr/>
        </p:nvSpPr>
        <p:spPr>
          <a:xfrm>
            <a:off x="5575433" y="1642890"/>
            <a:ext cx="151000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r>
              <a:rPr lang="en" sz="2400">
                <a:latin typeface="Oswald Medium" pitchFamily="2" charset="0"/>
              </a:rPr>
              <a:t>2020 Q2</a:t>
            </a:r>
            <a:endParaRPr sz="1867">
              <a:latin typeface="Oswald Medium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4702;p327">
            <a:extLst>
              <a:ext uri="{FF2B5EF4-FFF2-40B4-BE49-F238E27FC236}">
                <a16:creationId xmlns:a16="http://schemas.microsoft.com/office/drawing/2014/main" id="{7EF03023-7926-4E63-B5C0-B11A6053B5C9}"/>
              </a:ext>
            </a:extLst>
          </p:cNvPr>
          <p:cNvPicPr preferRelativeResize="0"/>
          <p:nvPr/>
        </p:nvPicPr>
        <p:blipFill>
          <a:blip r:embed="rId9"/>
          <a:srcRect/>
          <a:stretch/>
        </p:blipFill>
        <p:spPr>
          <a:xfrm>
            <a:off x="6096000" y="4550198"/>
            <a:ext cx="895776" cy="8957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oogle Shape;4703;p327">
            <a:extLst>
              <a:ext uri="{FF2B5EF4-FFF2-40B4-BE49-F238E27FC236}">
                <a16:creationId xmlns:a16="http://schemas.microsoft.com/office/drawing/2014/main" id="{FC8C691D-46E5-4D45-8A75-176FBA018613}"/>
              </a:ext>
            </a:extLst>
          </p:cNvPr>
          <p:cNvPicPr preferRelativeResize="0"/>
          <p:nvPr/>
        </p:nvPicPr>
        <p:blipFill>
          <a:blip r:embed="rId10"/>
          <a:srcRect/>
          <a:stretch/>
        </p:blipFill>
        <p:spPr>
          <a:xfrm>
            <a:off x="3018543" y="5101623"/>
            <a:ext cx="1314264" cy="8214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oogle Shape;4704;p327">
            <a:extLst>
              <a:ext uri="{FF2B5EF4-FFF2-40B4-BE49-F238E27FC236}">
                <a16:creationId xmlns:a16="http://schemas.microsoft.com/office/drawing/2014/main" id="{1B5469B6-4117-434A-BA20-8741E99A6CE2}"/>
              </a:ext>
            </a:extLst>
          </p:cNvPr>
          <p:cNvPicPr preferRelativeResize="0"/>
          <p:nvPr/>
        </p:nvPicPr>
        <p:blipFill>
          <a:blip r:embed="rId11"/>
          <a:srcRect/>
          <a:stretch/>
        </p:blipFill>
        <p:spPr>
          <a:xfrm>
            <a:off x="5463708" y="5069442"/>
            <a:ext cx="1506108" cy="9413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oogle Shape;4705;p327">
            <a:extLst>
              <a:ext uri="{FF2B5EF4-FFF2-40B4-BE49-F238E27FC236}">
                <a16:creationId xmlns:a16="http://schemas.microsoft.com/office/drawing/2014/main" id="{EF1F0AB0-F1B8-4DF6-8191-CC6A6E9171F3}"/>
              </a:ext>
            </a:extLst>
          </p:cNvPr>
          <p:cNvPicPr preferRelativeResize="0"/>
          <p:nvPr/>
        </p:nvPicPr>
        <p:blipFill>
          <a:blip r:embed="rId12"/>
          <a:srcRect/>
          <a:stretch/>
        </p:blipFill>
        <p:spPr>
          <a:xfrm>
            <a:off x="5303148" y="4499310"/>
            <a:ext cx="1033834" cy="10338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oogle Shape;4708;p327">
            <a:extLst>
              <a:ext uri="{FF2B5EF4-FFF2-40B4-BE49-F238E27FC236}">
                <a16:creationId xmlns:a16="http://schemas.microsoft.com/office/drawing/2014/main" id="{287295C8-9755-46E0-A37C-1298E948DD04}"/>
              </a:ext>
            </a:extLst>
          </p:cNvPr>
          <p:cNvPicPr preferRelativeResize="0"/>
          <p:nvPr/>
        </p:nvPicPr>
        <p:blipFill>
          <a:blip r:embed="rId13"/>
          <a:srcRect/>
          <a:stretch/>
        </p:blipFill>
        <p:spPr>
          <a:xfrm>
            <a:off x="1017328" y="2566477"/>
            <a:ext cx="897266" cy="8897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Google Shape;4715;p327">
            <a:extLst>
              <a:ext uri="{FF2B5EF4-FFF2-40B4-BE49-F238E27FC236}">
                <a16:creationId xmlns:a16="http://schemas.microsoft.com/office/drawing/2014/main" id="{91E5C461-4646-4AC3-9789-C833E65A9C83}"/>
              </a:ext>
            </a:extLst>
          </p:cNvPr>
          <p:cNvPicPr preferRelativeResize="0"/>
          <p:nvPr/>
        </p:nvPicPr>
        <p:blipFill>
          <a:blip r:embed="rId14"/>
          <a:srcRect/>
          <a:stretch/>
        </p:blipFill>
        <p:spPr>
          <a:xfrm>
            <a:off x="2835421" y="2544437"/>
            <a:ext cx="922936" cy="9229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oogle Shape;4716;p327">
            <a:extLst>
              <a:ext uri="{FF2B5EF4-FFF2-40B4-BE49-F238E27FC236}">
                <a16:creationId xmlns:a16="http://schemas.microsoft.com/office/drawing/2014/main" id="{7DA5CB8B-7B54-45FF-91D9-A2D910B38C9B}"/>
              </a:ext>
            </a:extLst>
          </p:cNvPr>
          <p:cNvPicPr preferRelativeResize="0"/>
          <p:nvPr/>
        </p:nvPicPr>
        <p:blipFill>
          <a:blip r:embed="rId15"/>
          <a:srcRect/>
          <a:stretch/>
        </p:blipFill>
        <p:spPr>
          <a:xfrm>
            <a:off x="3591379" y="2641597"/>
            <a:ext cx="782774" cy="6722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Google Shape;4719;p327">
            <a:extLst>
              <a:ext uri="{FF2B5EF4-FFF2-40B4-BE49-F238E27FC236}">
                <a16:creationId xmlns:a16="http://schemas.microsoft.com/office/drawing/2014/main" id="{8DACBDAD-7B0A-4760-88AB-E5BA54B34B57}"/>
              </a:ext>
            </a:extLst>
          </p:cNvPr>
          <p:cNvSpPr txBox="1"/>
          <p:nvPr/>
        </p:nvSpPr>
        <p:spPr>
          <a:xfrm>
            <a:off x="9792445" y="1641117"/>
            <a:ext cx="19564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r>
              <a:rPr lang="en" sz="2400">
                <a:latin typeface="Oswald Medium" pitchFamily="2" charset="0"/>
              </a:rPr>
              <a:t>2020 Q4</a:t>
            </a:r>
            <a:endParaRPr sz="1867">
              <a:latin typeface="Oswald Medium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31" name="Google Shape;4721;p327">
            <a:extLst>
              <a:ext uri="{FF2B5EF4-FFF2-40B4-BE49-F238E27FC236}">
                <a16:creationId xmlns:a16="http://schemas.microsoft.com/office/drawing/2014/main" id="{6B416AB3-EB7E-4A5D-9053-B3F2A81D1245}"/>
              </a:ext>
            </a:extLst>
          </p:cNvPr>
          <p:cNvPicPr preferRelativeResize="0"/>
          <p:nvPr/>
        </p:nvPicPr>
        <p:blipFill>
          <a:blip r:embed="rId16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263" y="4608947"/>
            <a:ext cx="462929" cy="454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722;p327">
            <a:extLst>
              <a:ext uri="{FF2B5EF4-FFF2-40B4-BE49-F238E27FC236}">
                <a16:creationId xmlns:a16="http://schemas.microsoft.com/office/drawing/2014/main" id="{356D2A20-1FE3-48C2-B2A4-91046CDCDC55}"/>
              </a:ext>
            </a:extLst>
          </p:cNvPr>
          <p:cNvPicPr preferRelativeResize="0"/>
          <p:nvPr/>
        </p:nvPicPr>
        <p:blipFill rotWithShape="1">
          <a:blip r:embed="rId17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19"/>
          <a:stretch/>
        </p:blipFill>
        <p:spPr>
          <a:xfrm>
            <a:off x="8335083" y="4578557"/>
            <a:ext cx="605524" cy="515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727;p327">
            <a:extLst>
              <a:ext uri="{FF2B5EF4-FFF2-40B4-BE49-F238E27FC236}">
                <a16:creationId xmlns:a16="http://schemas.microsoft.com/office/drawing/2014/main" id="{7AA41349-A76A-40B8-8BCD-294ACCEEA94C}"/>
              </a:ext>
            </a:extLst>
          </p:cNvPr>
          <p:cNvPicPr preferRelativeResize="0"/>
          <p:nvPr/>
        </p:nvPicPr>
        <p:blipFill>
          <a:blip r:embed="rId1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704" y="5462692"/>
            <a:ext cx="665333" cy="18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圖形 28">
            <a:extLst>
              <a:ext uri="{FF2B5EF4-FFF2-40B4-BE49-F238E27FC236}">
                <a16:creationId xmlns:a16="http://schemas.microsoft.com/office/drawing/2014/main" id="{92A004E5-754B-4300-B946-958D08CE2A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255" y="3598774"/>
            <a:ext cx="2424234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7AD65035-439D-455A-9AEF-7107749F63DE}"/>
              </a:ext>
            </a:extLst>
          </p:cNvPr>
          <p:cNvSpPr/>
          <p:nvPr/>
        </p:nvSpPr>
        <p:spPr>
          <a:xfrm>
            <a:off x="562133" y="3608783"/>
            <a:ext cx="1880644" cy="61555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sz="1700" dirty="0" err="1">
                <a:solidFill>
                  <a:schemeClr val="lt1"/>
                </a:solidFill>
                <a:latin typeface="Oswald Medium"/>
                <a:ea typeface="新細明體"/>
              </a:rPr>
              <a:t>KoiMeeter</a:t>
            </a:r>
            <a:r>
              <a:rPr lang="en-US" altLang="zh-TW" sz="1700" dirty="0">
                <a:solidFill>
                  <a:schemeClr val="lt1"/>
                </a:solidFill>
                <a:latin typeface="Oswald Medium"/>
                <a:ea typeface="新細明體"/>
              </a:rPr>
              <a:t> Video SW</a:t>
            </a:r>
            <a:endParaRPr lang="en-US" altLang="zh-TW" sz="1700" b="1" dirty="0">
              <a:solidFill>
                <a:schemeClr val="lt1"/>
              </a:solidFill>
              <a:latin typeface="Oswald Medium"/>
              <a:ea typeface="新細明體"/>
              <a:cs typeface="Arial"/>
            </a:endParaRPr>
          </a:p>
          <a:p>
            <a:pPr algn="ctr">
              <a:buClr>
                <a:schemeClr val="lt1"/>
              </a:buClr>
              <a:buSzPts val="275"/>
            </a:pPr>
            <a:r>
              <a:rPr lang="en-US" altLang="zh-TW" sz="1700" dirty="0">
                <a:solidFill>
                  <a:schemeClr val="lt1"/>
                </a:solidFill>
                <a:latin typeface="Oswald Medium"/>
                <a:ea typeface="新細明體"/>
              </a:rPr>
              <a:t>Free version</a:t>
            </a:r>
            <a:endParaRPr lang="en-US" altLang="zh-TW" sz="1700" b="1" dirty="0">
              <a:solidFill>
                <a:schemeClr val="lt1"/>
              </a:solidFill>
              <a:latin typeface="Oswald Medium"/>
              <a:ea typeface="新細明體"/>
              <a:cs typeface="Arial"/>
            </a:endParaRPr>
          </a:p>
        </p:txBody>
      </p:sp>
      <p:pic>
        <p:nvPicPr>
          <p:cNvPr id="48" name="Google Shape;4708;p327">
            <a:extLst>
              <a:ext uri="{FF2B5EF4-FFF2-40B4-BE49-F238E27FC236}">
                <a16:creationId xmlns:a16="http://schemas.microsoft.com/office/drawing/2014/main" id="{B655848C-D42D-4840-8684-B1B156ADC4A6}"/>
              </a:ext>
            </a:extLst>
          </p:cNvPr>
          <p:cNvPicPr preferRelativeResize="0"/>
          <p:nvPr/>
        </p:nvPicPr>
        <p:blipFill>
          <a:blip r:embed="rId13"/>
          <a:srcRect/>
          <a:stretch/>
        </p:blipFill>
        <p:spPr>
          <a:xfrm>
            <a:off x="4322838" y="2646785"/>
            <a:ext cx="704703" cy="6988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圖形 28">
            <a:extLst>
              <a:ext uri="{FF2B5EF4-FFF2-40B4-BE49-F238E27FC236}">
                <a16:creationId xmlns:a16="http://schemas.microsoft.com/office/drawing/2014/main" id="{76B8A236-EF86-495C-980E-36F1444B87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5044" y="3598774"/>
            <a:ext cx="2440355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5FB9CAB2-B965-4C31-9E00-6E67B610F47E}"/>
              </a:ext>
            </a:extLst>
          </p:cNvPr>
          <p:cNvSpPr/>
          <p:nvPr/>
        </p:nvSpPr>
        <p:spPr>
          <a:xfrm>
            <a:off x="2853460" y="3613061"/>
            <a:ext cx="223009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sz="1700" dirty="0" err="1">
                <a:solidFill>
                  <a:schemeClr val="lt1"/>
                </a:solidFill>
                <a:latin typeface="Oswald Medium" pitchFamily="2" charset="0"/>
              </a:rPr>
              <a:t>KoiMeeter</a:t>
            </a:r>
            <a:r>
              <a:rPr lang="en-US" altLang="zh-TW" sz="1700" dirty="0">
                <a:solidFill>
                  <a:schemeClr val="lt1"/>
                </a:solidFill>
                <a:latin typeface="Oswald Medium" pitchFamily="2" charset="0"/>
              </a:rPr>
              <a:t> Video System</a:t>
            </a:r>
          </a:p>
          <a:p>
            <a:pPr algn="ctr">
              <a:buClr>
                <a:schemeClr val="lt1"/>
              </a:buClr>
              <a:buSzPts val="275"/>
            </a:pPr>
            <a:r>
              <a:rPr lang="en-US" altLang="zh-TW" sz="1700" dirty="0">
                <a:solidFill>
                  <a:schemeClr val="lt1"/>
                </a:solidFill>
                <a:latin typeface="Oswald Medium" pitchFamily="2" charset="0"/>
              </a:rPr>
              <a:t>Basic version</a:t>
            </a:r>
            <a:endParaRPr lang="en-US" altLang="zh-TW" sz="17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57" name="圖形 28">
            <a:extLst>
              <a:ext uri="{FF2B5EF4-FFF2-40B4-BE49-F238E27FC236}">
                <a16:creationId xmlns:a16="http://schemas.microsoft.com/office/drawing/2014/main" id="{19F58716-B699-42B9-AC7C-A2B48A02F5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3098" y="3598772"/>
            <a:ext cx="2440355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8046A898-C81E-4015-B81A-29D4C9294BB8}"/>
              </a:ext>
            </a:extLst>
          </p:cNvPr>
          <p:cNvSpPr/>
          <p:nvPr/>
        </p:nvSpPr>
        <p:spPr>
          <a:xfrm>
            <a:off x="5347438" y="3615039"/>
            <a:ext cx="239841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sz="1700" dirty="0" err="1">
                <a:solidFill>
                  <a:schemeClr val="lt1"/>
                </a:solidFill>
                <a:latin typeface="Oswald Medium" pitchFamily="2" charset="0"/>
              </a:rPr>
              <a:t>KoiMeeter</a:t>
            </a:r>
            <a:r>
              <a:rPr lang="en-US" altLang="zh-TW" sz="1700" dirty="0">
                <a:solidFill>
                  <a:schemeClr val="lt1"/>
                </a:solidFill>
                <a:latin typeface="Oswald Medium" pitchFamily="2" charset="0"/>
              </a:rPr>
              <a:t> Video System</a:t>
            </a:r>
          </a:p>
          <a:p>
            <a:pPr algn="ctr">
              <a:buClr>
                <a:schemeClr val="lt1"/>
              </a:buClr>
              <a:buSzPts val="275"/>
            </a:pPr>
            <a:r>
              <a:rPr lang="en-US" altLang="zh-TW" sz="1700" dirty="0">
                <a:solidFill>
                  <a:schemeClr val="lt1"/>
                </a:solidFill>
                <a:latin typeface="Oswald Medium" pitchFamily="2" charset="0"/>
              </a:rPr>
              <a:t>Pro  version (up to 4 peer)</a:t>
            </a:r>
            <a:endParaRPr lang="en-US" altLang="zh-TW" sz="1700" b="1" dirty="0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65" name="圖形 64">
            <a:extLst>
              <a:ext uri="{FF2B5EF4-FFF2-40B4-BE49-F238E27FC236}">
                <a16:creationId xmlns:a16="http://schemas.microsoft.com/office/drawing/2014/main" id="{5D0B1DA2-DF20-4C86-9B55-E6890963F7B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028344" y="2585005"/>
            <a:ext cx="861255" cy="1148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Google Shape;4715;p327">
            <a:extLst>
              <a:ext uri="{FF2B5EF4-FFF2-40B4-BE49-F238E27FC236}">
                <a16:creationId xmlns:a16="http://schemas.microsoft.com/office/drawing/2014/main" id="{F99F6269-FD50-4BBD-A5D6-0B58B3832B84}"/>
              </a:ext>
            </a:extLst>
          </p:cNvPr>
          <p:cNvPicPr preferRelativeResize="0"/>
          <p:nvPr/>
        </p:nvPicPr>
        <p:blipFill>
          <a:blip r:embed="rId14"/>
          <a:srcRect/>
          <a:stretch/>
        </p:blipFill>
        <p:spPr>
          <a:xfrm>
            <a:off x="2875413" y="4485764"/>
            <a:ext cx="922936" cy="9229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Google Shape;4716;p327">
            <a:extLst>
              <a:ext uri="{FF2B5EF4-FFF2-40B4-BE49-F238E27FC236}">
                <a16:creationId xmlns:a16="http://schemas.microsoft.com/office/drawing/2014/main" id="{7C287584-2506-4DD0-BD2C-772F0CDFA6D1}"/>
              </a:ext>
            </a:extLst>
          </p:cNvPr>
          <p:cNvPicPr preferRelativeResize="0"/>
          <p:nvPr/>
        </p:nvPicPr>
        <p:blipFill>
          <a:blip r:embed="rId15"/>
          <a:srcRect/>
          <a:stretch/>
        </p:blipFill>
        <p:spPr>
          <a:xfrm>
            <a:off x="3631371" y="4582924"/>
            <a:ext cx="782774" cy="67220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Google Shape;4708;p327">
            <a:extLst>
              <a:ext uri="{FF2B5EF4-FFF2-40B4-BE49-F238E27FC236}">
                <a16:creationId xmlns:a16="http://schemas.microsoft.com/office/drawing/2014/main" id="{28B231AF-8E4B-4874-B27C-C6ADA2DD817C}"/>
              </a:ext>
            </a:extLst>
          </p:cNvPr>
          <p:cNvPicPr preferRelativeResize="0"/>
          <p:nvPr/>
        </p:nvPicPr>
        <p:blipFill>
          <a:blip r:embed="rId13"/>
          <a:srcRect/>
          <a:stretch/>
        </p:blipFill>
        <p:spPr>
          <a:xfrm>
            <a:off x="4362830" y="4588112"/>
            <a:ext cx="704703" cy="6988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Google Shape;4708;p327">
            <a:extLst>
              <a:ext uri="{FF2B5EF4-FFF2-40B4-BE49-F238E27FC236}">
                <a16:creationId xmlns:a16="http://schemas.microsoft.com/office/drawing/2014/main" id="{08728C09-604E-4D41-9EB9-E7D4C73387C6}"/>
              </a:ext>
            </a:extLst>
          </p:cNvPr>
          <p:cNvPicPr preferRelativeResize="0"/>
          <p:nvPr/>
        </p:nvPicPr>
        <p:blipFill>
          <a:blip r:embed="rId13"/>
          <a:srcRect/>
          <a:stretch/>
        </p:blipFill>
        <p:spPr>
          <a:xfrm>
            <a:off x="6991776" y="4641328"/>
            <a:ext cx="566509" cy="5617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Google Shape;4727;p327">
            <a:extLst>
              <a:ext uri="{FF2B5EF4-FFF2-40B4-BE49-F238E27FC236}">
                <a16:creationId xmlns:a16="http://schemas.microsoft.com/office/drawing/2014/main" id="{AD444A49-6432-418B-8862-AC99D7E52E68}"/>
              </a:ext>
            </a:extLst>
          </p:cNvPr>
          <p:cNvPicPr preferRelativeResize="0"/>
          <p:nvPr/>
        </p:nvPicPr>
        <p:blipFill>
          <a:blip r:embed="rId1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695" y="5330396"/>
            <a:ext cx="665333" cy="18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圖形 28">
            <a:extLst>
              <a:ext uri="{FF2B5EF4-FFF2-40B4-BE49-F238E27FC236}">
                <a16:creationId xmlns:a16="http://schemas.microsoft.com/office/drawing/2014/main" id="{6C21D32F-AC81-4E59-9C1A-CEB1BAB513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9854" y="5814791"/>
            <a:ext cx="2122191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3" name="矩形 72">
            <a:extLst>
              <a:ext uri="{FF2B5EF4-FFF2-40B4-BE49-F238E27FC236}">
                <a16:creationId xmlns:a16="http://schemas.microsoft.com/office/drawing/2014/main" id="{9FFB2F23-6353-445B-8F73-2BE7C3A51F20}"/>
              </a:ext>
            </a:extLst>
          </p:cNvPr>
          <p:cNvSpPr/>
          <p:nvPr/>
        </p:nvSpPr>
        <p:spPr>
          <a:xfrm>
            <a:off x="7911696" y="5809626"/>
            <a:ext cx="199285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en-US" altLang="zh-TW" sz="1700">
                <a:solidFill>
                  <a:srgbClr val="FFDA2A"/>
                </a:solidFill>
                <a:latin typeface="Oswald Medium" pitchFamily="2" charset="0"/>
              </a:rPr>
              <a:t>LARGE Room </a:t>
            </a:r>
          </a:p>
          <a:p>
            <a:pPr algn="ctr">
              <a:buClr>
                <a:schemeClr val="lt1"/>
              </a:buClr>
              <a:buSzPts val="275"/>
            </a:pPr>
            <a:r>
              <a:rPr lang="en-US" altLang="zh-TW" sz="1700">
                <a:solidFill>
                  <a:schemeClr val="lt1"/>
                </a:solidFill>
                <a:latin typeface="Oswald Medium" pitchFamily="2" charset="0"/>
              </a:rPr>
              <a:t>(MCU) – KB-</a:t>
            </a:r>
            <a:r>
              <a:rPr lang="en-US" altLang="zh-TW" sz="1700" err="1">
                <a:solidFill>
                  <a:schemeClr val="lt1"/>
                </a:solidFill>
                <a:latin typeface="Oswald Medium" pitchFamily="2" charset="0"/>
              </a:rPr>
              <a:t>xxxx</a:t>
            </a:r>
            <a:r>
              <a:rPr lang="en-US" altLang="zh-TW" sz="1700">
                <a:solidFill>
                  <a:schemeClr val="lt1"/>
                </a:solidFill>
                <a:latin typeface="Oswald Medium" pitchFamily="2" charset="0"/>
              </a:rPr>
              <a:t> – L1</a:t>
            </a:r>
            <a:endParaRPr lang="en-US" altLang="zh-TW" sz="1700" b="1">
              <a:solidFill>
                <a:schemeClr val="l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76" name="圖片 75" descr="一張含有 室內, 監視器, 電腦, 黑色 的圖片&#10;&#10;自動產生的描述">
            <a:extLst>
              <a:ext uri="{FF2B5EF4-FFF2-40B4-BE49-F238E27FC236}">
                <a16:creationId xmlns:a16="http://schemas.microsoft.com/office/drawing/2014/main" id="{5F73D1D8-885D-4695-B682-955B79F7302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36097" y="5075543"/>
            <a:ext cx="1154751" cy="6778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4260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E4997428-7D69-4CD8-9BC3-36BE35950487}"/>
              </a:ext>
            </a:extLst>
          </p:cNvPr>
          <p:cNvSpPr txBox="1"/>
          <p:nvPr/>
        </p:nvSpPr>
        <p:spPr>
          <a:xfrm>
            <a:off x="2786569" y="6395173"/>
            <a:ext cx="6618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80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Copyright© 2020 QNAP Systems, Inc. All rights reserved. QNAP® and other names of QNAP Products are proprietary marks or registered trademarks of QNAP Systems, Inc. Other products and company names mentioned herein are trademarks of their respective holders.​​​</a:t>
            </a:r>
            <a:endParaRPr lang="zh-TW" altLang="en-US" sz="800">
              <a:solidFill>
                <a:schemeClr val="bg1">
                  <a:lumMod val="50000"/>
                </a:schemeClr>
              </a:solidFill>
              <a:latin typeface="Arial Nova Light" panose="020B03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90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2DB3F84C-7500-49AE-A45D-C67A668698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3" y="0"/>
            <a:ext cx="12173707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443182F-CC06-244A-8371-616CA6BD0839}"/>
              </a:ext>
            </a:extLst>
          </p:cNvPr>
          <p:cNvSpPr/>
          <p:nvPr/>
        </p:nvSpPr>
        <p:spPr>
          <a:xfrm>
            <a:off x="367513" y="1843464"/>
            <a:ext cx="6291521" cy="6001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3300">
                <a:solidFill>
                  <a:schemeClr val="bg1"/>
                </a:solidFill>
                <a:latin typeface="Oswald Medium" pitchFamily="2" charset="0"/>
                <a:ea typeface="微軟正黑體"/>
              </a:rPr>
              <a:t>Blessed of the original NAS users!</a:t>
            </a:r>
            <a:endParaRPr lang="zh-TW" altLang="en-US" sz="3300">
              <a:solidFill>
                <a:schemeClr val="bg1"/>
              </a:solidFill>
              <a:latin typeface="Oswald Medium" pitchFamily="2" charset="0"/>
              <a:ea typeface="微軟正黑體"/>
            </a:endParaRPr>
          </a:p>
        </p:txBody>
      </p:sp>
      <p:sp>
        <p:nvSpPr>
          <p:cNvPr id="12" name="標題 11">
            <a:extLst>
              <a:ext uri="{FF2B5EF4-FFF2-40B4-BE49-F238E27FC236}">
                <a16:creationId xmlns:a16="http://schemas.microsoft.com/office/drawing/2014/main" id="{9310B627-46A7-47DA-8B79-2CA9CFA23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13" y="298601"/>
            <a:ext cx="11588842" cy="1308400"/>
          </a:xfrm>
        </p:spPr>
        <p:txBody>
          <a:bodyPr/>
          <a:lstStyle/>
          <a:p>
            <a:r>
              <a:rPr lang="en-US" altLang="zh-TW">
                <a:latin typeface="Oswald Medium" pitchFamily="2" charset="0"/>
              </a:rPr>
              <a:t>Warm Supporting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BA0555-FF88-4309-AC18-EB93511E22F4}"/>
              </a:ext>
            </a:extLst>
          </p:cNvPr>
          <p:cNvSpPr/>
          <p:nvPr/>
        </p:nvSpPr>
        <p:spPr>
          <a:xfrm>
            <a:off x="379545" y="2589001"/>
            <a:ext cx="557095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" altLang="zh-TW" sz="2000">
                <a:solidFill>
                  <a:schemeClr val="bg1"/>
                </a:solidFill>
                <a:latin typeface="Oswald Medium" pitchFamily="2" charset="0"/>
                <a:ea typeface="UD Digi Kyokasho NP-B" panose="02020700000000000000" pitchFamily="18" charset="-128"/>
              </a:rPr>
              <a:t>Due to the recent environmental impact, </a:t>
            </a:r>
          </a:p>
          <a:p>
            <a:pPr>
              <a:lnSpc>
                <a:spcPts val="2400"/>
              </a:lnSpc>
            </a:pPr>
            <a:r>
              <a:rPr lang="en" altLang="zh-TW" sz="2000">
                <a:solidFill>
                  <a:schemeClr val="bg1"/>
                </a:solidFill>
                <a:latin typeface="Oswald Medium" pitchFamily="2" charset="0"/>
                <a:ea typeface="UD Digi Kyokasho NP-B" panose="02020700000000000000" pitchFamily="18" charset="-128"/>
              </a:rPr>
              <a:t>the </a:t>
            </a:r>
            <a:r>
              <a:rPr lang="en" altLang="zh-TW" sz="2000">
                <a:solidFill>
                  <a:schemeClr val="accent2"/>
                </a:solidFill>
                <a:latin typeface="Oswald Medium" pitchFamily="2" charset="0"/>
                <a:ea typeface="UD Digi Kyokasho NP-B" panose="02020700000000000000" pitchFamily="18" charset="-128"/>
              </a:rPr>
              <a:t>demand</a:t>
            </a:r>
            <a:r>
              <a:rPr lang="en" altLang="zh-TW" sz="2000">
                <a:solidFill>
                  <a:schemeClr val="bg1"/>
                </a:solidFill>
                <a:latin typeface="Oswald Medium" pitchFamily="2" charset="0"/>
                <a:ea typeface="UD Digi Kyokasho NP-B" panose="02020700000000000000" pitchFamily="18" charset="-128"/>
              </a:rPr>
              <a:t> for </a:t>
            </a:r>
            <a:r>
              <a:rPr lang="en" altLang="zh-TW" sz="2000">
                <a:solidFill>
                  <a:schemeClr val="accent2"/>
                </a:solidFill>
                <a:latin typeface="Oswald Medium" pitchFamily="2" charset="0"/>
                <a:ea typeface="UD Digi Kyokasho NP-B" panose="02020700000000000000" pitchFamily="18" charset="-128"/>
              </a:rPr>
              <a:t>remote video </a:t>
            </a:r>
            <a:r>
              <a:rPr lang="en" altLang="zh-TW" sz="2000">
                <a:solidFill>
                  <a:schemeClr val="bg1"/>
                </a:solidFill>
                <a:latin typeface="Oswald Medium" pitchFamily="2" charset="0"/>
                <a:ea typeface="UD Digi Kyokasho NP-B" panose="02020700000000000000" pitchFamily="18" charset="-128"/>
              </a:rPr>
              <a:t>continues to increase. </a:t>
            </a:r>
          </a:p>
          <a:p>
            <a:pPr>
              <a:lnSpc>
                <a:spcPts val="1800"/>
              </a:lnSpc>
            </a:pPr>
            <a:endParaRPr lang="en" altLang="zh-TW" sz="2000">
              <a:solidFill>
                <a:schemeClr val="bg1"/>
              </a:solidFill>
              <a:latin typeface="Oswald Medium" pitchFamily="2" charset="0"/>
              <a:ea typeface="UD Digi Kyokasho NP-B" panose="02020700000000000000" pitchFamily="18" charset="-128"/>
            </a:endParaRPr>
          </a:p>
          <a:p>
            <a:pPr>
              <a:lnSpc>
                <a:spcPts val="2400"/>
              </a:lnSpc>
            </a:pPr>
            <a:r>
              <a:rPr lang="en" altLang="zh-TW" sz="2000">
                <a:solidFill>
                  <a:schemeClr val="bg1"/>
                </a:solidFill>
                <a:latin typeface="Oswald Medium" pitchFamily="2" charset="0"/>
                <a:ea typeface="UD Digi Kyokasho NP-B" panose="02020700000000000000" pitchFamily="18" charset="-128"/>
              </a:rPr>
              <a:t>QNAP hereby releases several </a:t>
            </a:r>
            <a:r>
              <a:rPr lang="en" altLang="zh-TW" sz="2000">
                <a:solidFill>
                  <a:schemeClr val="accent2"/>
                </a:solidFill>
                <a:latin typeface="Oswald Medium" pitchFamily="2" charset="0"/>
                <a:ea typeface="UD Digi Kyokasho NP-B" panose="02020700000000000000" pitchFamily="18" charset="-128"/>
              </a:rPr>
              <a:t>free</a:t>
            </a:r>
            <a:r>
              <a:rPr lang="en" altLang="zh-TW" sz="2000">
                <a:solidFill>
                  <a:schemeClr val="bg1"/>
                </a:solidFill>
                <a:latin typeface="Oswald Medium" pitchFamily="2" charset="0"/>
                <a:ea typeface="UD Digi Kyokasho NP-B" panose="02020700000000000000" pitchFamily="18" charset="-128"/>
              </a:rPr>
              <a:t> video functions (</a:t>
            </a:r>
            <a:r>
              <a:rPr lang="en-US" altLang="zh-TW" sz="2000">
                <a:solidFill>
                  <a:schemeClr val="accent6"/>
                </a:solidFill>
                <a:latin typeface="Oswald Medium" pitchFamily="2" charset="0"/>
                <a:ea typeface="UD Digi Kyokasho NP-B" panose="02020700000000000000" pitchFamily="18" charset="-128"/>
              </a:rPr>
              <a:t>Video Call</a:t>
            </a:r>
            <a:r>
              <a:rPr lang="en-US" altLang="zh-TW" sz="2000">
                <a:solidFill>
                  <a:schemeClr val="accent2"/>
                </a:solidFill>
                <a:latin typeface="Oswald Medium" pitchFamily="2" charset="0"/>
                <a:ea typeface="UD Digi Kyokasho NP-B" panose="02020700000000000000" pitchFamily="18" charset="-128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Oswald Medium" pitchFamily="2" charset="0"/>
                <a:ea typeface="UD Digi Kyokasho NP-B" panose="02020700000000000000" pitchFamily="18" charset="-128"/>
              </a:rPr>
              <a:t>&amp; </a:t>
            </a:r>
            <a:r>
              <a:rPr lang="en-US" altLang="zh-TW" sz="2000">
                <a:solidFill>
                  <a:schemeClr val="accent6"/>
                </a:solidFill>
                <a:latin typeface="Oswald Medium" pitchFamily="2" charset="0"/>
                <a:ea typeface="UD Digi Kyokasho NP-B" panose="02020700000000000000" pitchFamily="18" charset="-128"/>
              </a:rPr>
              <a:t>Wireless Projection</a:t>
            </a:r>
            <a:r>
              <a:rPr lang="en" altLang="zh-TW" sz="2000">
                <a:solidFill>
                  <a:schemeClr val="accent6"/>
                </a:solidFill>
                <a:latin typeface="Oswald Medium" pitchFamily="2" charset="0"/>
                <a:ea typeface="UD Digi Kyokasho NP-B" panose="02020700000000000000" pitchFamily="18" charset="-128"/>
              </a:rPr>
              <a:t> </a:t>
            </a:r>
            <a:r>
              <a:rPr lang="en" altLang="zh-TW" sz="2000">
                <a:solidFill>
                  <a:schemeClr val="bg1"/>
                </a:solidFill>
                <a:latin typeface="Oswald Medium" pitchFamily="2" charset="0"/>
                <a:ea typeface="UD Digi Kyokasho NP-B" panose="02020700000000000000" pitchFamily="18" charset="-128"/>
              </a:rPr>
              <a:t>)</a:t>
            </a:r>
          </a:p>
          <a:p>
            <a:pPr>
              <a:lnSpc>
                <a:spcPts val="1800"/>
              </a:lnSpc>
            </a:pPr>
            <a:endParaRPr lang="en" altLang="zh-TW" sz="2000">
              <a:solidFill>
                <a:schemeClr val="bg1"/>
              </a:solidFill>
              <a:latin typeface="Oswald Medium" pitchFamily="2" charset="0"/>
              <a:ea typeface="UD Digi Kyokasho NP-B" panose="02020700000000000000" pitchFamily="18" charset="-128"/>
            </a:endParaRPr>
          </a:p>
          <a:p>
            <a:pPr>
              <a:lnSpc>
                <a:spcPts val="2400"/>
              </a:lnSpc>
            </a:pPr>
            <a:r>
              <a:rPr lang="en" altLang="zh-TW" sz="2000">
                <a:solidFill>
                  <a:schemeClr val="bg1"/>
                </a:solidFill>
                <a:latin typeface="Oswald Medium" pitchFamily="2" charset="0"/>
                <a:ea typeface="UD Digi Kyokasho NP-B" panose="02020700000000000000" pitchFamily="18" charset="-128"/>
              </a:rPr>
              <a:t>hope could accompany you through this difficult times!</a:t>
            </a:r>
            <a:endParaRPr lang="zh-TW" altLang="en-US" sz="2000">
              <a:solidFill>
                <a:schemeClr val="bg1"/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F8F8AAA-C9F1-44C5-BBDB-C3BDA150B0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43476" y="4827255"/>
            <a:ext cx="3025416" cy="1742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3792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形 28">
            <a:extLst>
              <a:ext uri="{FF2B5EF4-FFF2-40B4-BE49-F238E27FC236}">
                <a16:creationId xmlns:a16="http://schemas.microsoft.com/office/drawing/2014/main" id="{983A8452-4A0B-4F1C-BFB0-E6595B65C4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6733" y="1645881"/>
            <a:ext cx="7336962" cy="5033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97265367-4976-4607-B07A-836841BC7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13" y="298601"/>
            <a:ext cx="11588842" cy="1308400"/>
          </a:xfrm>
        </p:spPr>
        <p:txBody>
          <a:bodyPr/>
          <a:lstStyle/>
          <a:p>
            <a:r>
              <a:rPr lang="en-US" altLang="zh-TW">
                <a:latin typeface="Oswald Medium" pitchFamily="2" charset="0"/>
              </a:rPr>
              <a:t>Light Video Conferencing Equipment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A1B5E0D-5B56-4456-BA32-19241762D408}"/>
              </a:ext>
            </a:extLst>
          </p:cNvPr>
          <p:cNvSpPr/>
          <p:nvPr/>
        </p:nvSpPr>
        <p:spPr>
          <a:xfrm>
            <a:off x="1824316" y="6118375"/>
            <a:ext cx="6238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chemeClr val="bg1">
                    <a:lumMod val="65000"/>
                  </a:schemeClr>
                </a:solidFill>
                <a:latin typeface="Oswald" pitchFamily="2" charset="0"/>
                <a:ea typeface="微軟正黑體" panose="020B0604030504040204" pitchFamily="34" charset="-120"/>
              </a:rPr>
              <a:t>Laptop</a:t>
            </a:r>
            <a:endParaRPr lang="zh-TW" altLang="en-US" sz="1400">
              <a:solidFill>
                <a:schemeClr val="bg1">
                  <a:lumMod val="65000"/>
                </a:schemeClr>
              </a:solidFill>
              <a:latin typeface="Oswald" pitchFamily="2" charset="0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A69D7032-428E-4860-B2B1-782583B02B93}"/>
              </a:ext>
            </a:extLst>
          </p:cNvPr>
          <p:cNvGrpSpPr/>
          <p:nvPr/>
        </p:nvGrpSpPr>
        <p:grpSpPr>
          <a:xfrm>
            <a:off x="3270142" y="3127226"/>
            <a:ext cx="1326591" cy="1326591"/>
            <a:chOff x="3500422" y="6914626"/>
            <a:chExt cx="1230760" cy="1230760"/>
          </a:xfrm>
        </p:grpSpPr>
        <p:pic>
          <p:nvPicPr>
            <p:cNvPr id="26" name="圖片 25" descr="一張含有 監視器, 電視, 螢幕, 室內 的圖片&#10;&#10;自動產生的描述">
              <a:extLst>
                <a:ext uri="{FF2B5EF4-FFF2-40B4-BE49-F238E27FC236}">
                  <a16:creationId xmlns:a16="http://schemas.microsoft.com/office/drawing/2014/main" id="{22D0C8E8-BDCB-491D-8851-EB27AF90B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0422" y="6914626"/>
              <a:ext cx="1230760" cy="1230760"/>
            </a:xfrm>
            <a:prstGeom prst="rect">
              <a:avLst/>
            </a:prstGeom>
          </p:spPr>
        </p:pic>
        <p:pic>
          <p:nvPicPr>
            <p:cNvPr id="40" name="圖片 39" descr="一張含有 監視器, 電視, 螢幕, 室內 的圖片&#10;&#10;自動產生的描述">
              <a:extLst>
                <a:ext uri="{FF2B5EF4-FFF2-40B4-BE49-F238E27FC236}">
                  <a16:creationId xmlns:a16="http://schemas.microsoft.com/office/drawing/2014/main" id="{255AC8DC-50AE-4719-8463-B61F00D60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0422" y="6914626"/>
              <a:ext cx="1230760" cy="1230760"/>
            </a:xfrm>
            <a:prstGeom prst="rect">
              <a:avLst/>
            </a:prstGeom>
          </p:spPr>
        </p:pic>
      </p:grpSp>
      <p:pic>
        <p:nvPicPr>
          <p:cNvPr id="28" name="圖片 27" descr="一張含有 個人, 男人, 直立的, 服飾 的圖片&#10;&#10;自動產生的描述">
            <a:extLst>
              <a:ext uri="{FF2B5EF4-FFF2-40B4-BE49-F238E27FC236}">
                <a16:creationId xmlns:a16="http://schemas.microsoft.com/office/drawing/2014/main" id="{798C9F11-1FF2-4E32-90D9-0C3BD921B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80" y="1645880"/>
            <a:ext cx="3159828" cy="4508216"/>
          </a:xfrm>
          <a:prstGeom prst="rect">
            <a:avLst/>
          </a:prstGeom>
        </p:spPr>
      </p:pic>
      <p:pic>
        <p:nvPicPr>
          <p:cNvPr id="10" name="圖片 9" descr="一張含有 監視器, 螢幕, 電視, 坐 的圖片&#10;&#10;自動產生的描述">
            <a:extLst>
              <a:ext uri="{FF2B5EF4-FFF2-40B4-BE49-F238E27FC236}">
                <a16:creationId xmlns:a16="http://schemas.microsoft.com/office/drawing/2014/main" id="{C805730B-31B6-405A-B0E1-963429B8D2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84" y="4427829"/>
            <a:ext cx="3019424" cy="1854789"/>
          </a:xfrm>
          <a:prstGeom prst="rect">
            <a:avLst/>
          </a:prstGeom>
        </p:spPr>
      </p:pic>
      <p:pic>
        <p:nvPicPr>
          <p:cNvPr id="35" name="圖片 34" descr="一張含有 個人, 室內, 膝上型電腦, 電腦 的圖片&#10;&#10;自動產生的描述">
            <a:extLst>
              <a:ext uri="{FF2B5EF4-FFF2-40B4-BE49-F238E27FC236}">
                <a16:creationId xmlns:a16="http://schemas.microsoft.com/office/drawing/2014/main" id="{FBE5C979-8D94-4DEC-A268-78381E5159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04" y="4640752"/>
            <a:ext cx="2069619" cy="1265856"/>
          </a:xfrm>
          <a:prstGeom prst="rect">
            <a:avLst/>
          </a:prstGeom>
        </p:spPr>
      </p:pic>
      <p:pic>
        <p:nvPicPr>
          <p:cNvPr id="16" name="圖形 28">
            <a:extLst>
              <a:ext uri="{FF2B5EF4-FFF2-40B4-BE49-F238E27FC236}">
                <a16:creationId xmlns:a16="http://schemas.microsoft.com/office/drawing/2014/main" id="{9D5E9DD9-7D58-42C0-A0D9-3AAC43A4C1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5668" y="1625778"/>
            <a:ext cx="7338027" cy="2328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 descr="一張含有 時鐘, 電腦 的圖片&#10;&#10;自動產生的描述">
            <a:extLst>
              <a:ext uri="{FF2B5EF4-FFF2-40B4-BE49-F238E27FC236}">
                <a16:creationId xmlns:a16="http://schemas.microsoft.com/office/drawing/2014/main" id="{0C3C05BA-A834-44B1-AF3A-73E21F31180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9973" y="1959361"/>
            <a:ext cx="6022993" cy="1527406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49966061-C110-4E01-BCA1-72FF0EA3BFC1}"/>
              </a:ext>
            </a:extLst>
          </p:cNvPr>
          <p:cNvSpPr/>
          <p:nvPr/>
        </p:nvSpPr>
        <p:spPr>
          <a:xfrm>
            <a:off x="9832269" y="3490383"/>
            <a:ext cx="938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chemeClr val="bg1">
                    <a:lumMod val="65000"/>
                  </a:schemeClr>
                </a:solidFill>
                <a:latin typeface="Oswald" pitchFamily="2" charset="0"/>
                <a:ea typeface="微軟正黑體" panose="020B0604030504040204" pitchFamily="34" charset="-120"/>
              </a:rPr>
              <a:t>HS–453 DX</a:t>
            </a:r>
            <a:endParaRPr lang="zh-TW" altLang="en-US" sz="1400">
              <a:solidFill>
                <a:schemeClr val="bg1">
                  <a:lumMod val="65000"/>
                </a:schemeClr>
              </a:solidFill>
              <a:latin typeface="Oswald" pitchFamily="2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78DCCE3-0586-427B-A56B-77AF7253DEB8}"/>
              </a:ext>
            </a:extLst>
          </p:cNvPr>
          <p:cNvSpPr/>
          <p:nvPr/>
        </p:nvSpPr>
        <p:spPr>
          <a:xfrm>
            <a:off x="9802190" y="2417567"/>
            <a:ext cx="1516745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1400">
                <a:solidFill>
                  <a:schemeClr val="bg1">
                    <a:lumMod val="65000"/>
                  </a:schemeClr>
                </a:solidFill>
                <a:latin typeface="Oswald"/>
                <a:ea typeface="微軟正黑體"/>
              </a:rPr>
              <a:t>TBS–453 DX</a:t>
            </a:r>
            <a:endParaRPr lang="zh-TW" altLang="en-US" sz="1400">
              <a:solidFill>
                <a:schemeClr val="bg1">
                  <a:lumMod val="65000"/>
                </a:schemeClr>
              </a:solidFill>
              <a:latin typeface="Oswald"/>
              <a:ea typeface="微軟正黑體"/>
            </a:endParaRPr>
          </a:p>
        </p:txBody>
      </p:sp>
      <p:pic>
        <p:nvPicPr>
          <p:cNvPr id="21" name="圖片 20" descr="一張含有 電子用品, 黑色, 坐, 監視器 的圖片&#10;&#10;自動產生的描述">
            <a:extLst>
              <a:ext uri="{FF2B5EF4-FFF2-40B4-BE49-F238E27FC236}">
                <a16:creationId xmlns:a16="http://schemas.microsoft.com/office/drawing/2014/main" id="{6DE544C2-5BB6-4079-8A57-600D12B17B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0729" y="4336142"/>
            <a:ext cx="4144962" cy="1948131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E7FEDB59-8A46-4407-AC4E-E39C29367D80}"/>
              </a:ext>
            </a:extLst>
          </p:cNvPr>
          <p:cNvSpPr/>
          <p:nvPr/>
        </p:nvSpPr>
        <p:spPr>
          <a:xfrm>
            <a:off x="5950682" y="5888675"/>
            <a:ext cx="11224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chemeClr val="bg1">
                    <a:lumMod val="50000"/>
                  </a:schemeClr>
                </a:solidFill>
                <a:latin typeface="Oswald" pitchFamily="2" charset="0"/>
                <a:ea typeface="微軟正黑體" panose="020B0604030504040204" pitchFamily="34" charset="-120"/>
              </a:rPr>
              <a:t>Logitech-BRIO</a:t>
            </a:r>
            <a:endParaRPr lang="zh-TW" altLang="en-US" sz="1400">
              <a:solidFill>
                <a:schemeClr val="bg1">
                  <a:lumMod val="50000"/>
                </a:schemeClr>
              </a:solidFill>
              <a:latin typeface="Oswald" pitchFamily="2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A0A4BC5-C229-4171-B5FA-1040B22B5EB1}"/>
              </a:ext>
            </a:extLst>
          </p:cNvPr>
          <p:cNvSpPr/>
          <p:nvPr/>
        </p:nvSpPr>
        <p:spPr>
          <a:xfrm>
            <a:off x="9714864" y="5857854"/>
            <a:ext cx="9108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chemeClr val="bg1">
                    <a:lumMod val="50000"/>
                  </a:schemeClr>
                </a:solidFill>
                <a:latin typeface="Oswald" pitchFamily="2" charset="0"/>
                <a:ea typeface="微軟正黑體" panose="020B0604030504040204" pitchFamily="34" charset="-120"/>
              </a:rPr>
              <a:t>Jabra-510+</a:t>
            </a:r>
            <a:endParaRPr lang="zh-TW" altLang="en-US" sz="1400">
              <a:solidFill>
                <a:schemeClr val="bg1">
                  <a:lumMod val="50000"/>
                </a:schemeClr>
              </a:solidFill>
              <a:latin typeface="Oswa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361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向右箭號 3">
            <a:extLst>
              <a:ext uri="{FF2B5EF4-FFF2-40B4-BE49-F238E27FC236}">
                <a16:creationId xmlns:a16="http://schemas.microsoft.com/office/drawing/2014/main" id="{8C14BE36-22B2-474B-AF81-18E6CAF8A70D}"/>
              </a:ext>
            </a:extLst>
          </p:cNvPr>
          <p:cNvSpPr/>
          <p:nvPr/>
        </p:nvSpPr>
        <p:spPr>
          <a:xfrm>
            <a:off x="3674183" y="3412284"/>
            <a:ext cx="593408" cy="1033444"/>
          </a:xfrm>
          <a:prstGeom prst="rightArrow">
            <a:avLst/>
          </a:prstGeom>
          <a:gradFill>
            <a:gsLst>
              <a:gs pos="13000">
                <a:srgbClr val="FFE97D"/>
              </a:gs>
              <a:gs pos="59000">
                <a:srgbClr val="FFF2A3"/>
              </a:gs>
              <a:gs pos="83000">
                <a:srgbClr val="F4D465"/>
              </a:gs>
              <a:gs pos="0">
                <a:srgbClr val="F4CE56"/>
              </a:gs>
              <a:gs pos="100000">
                <a:srgbClr val="FFF2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EF07E83-A5E7-48B7-A599-3422C5310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Oswald Medium" pitchFamily="2" charset="0"/>
              </a:rPr>
              <a:t>Simple Set up</a:t>
            </a:r>
            <a:endParaRPr lang="zh-TW" altLang="en-US">
              <a:latin typeface="Oswald Medium" pitchFamily="2" charset="0"/>
            </a:endParaRPr>
          </a:p>
        </p:txBody>
      </p:sp>
      <p:sp>
        <p:nvSpPr>
          <p:cNvPr id="18" name="向右箭號 3">
            <a:extLst>
              <a:ext uri="{FF2B5EF4-FFF2-40B4-BE49-F238E27FC236}">
                <a16:creationId xmlns:a16="http://schemas.microsoft.com/office/drawing/2014/main" id="{0159FB74-6C7B-4DEF-ACAC-6E3AD6DE0843}"/>
              </a:ext>
            </a:extLst>
          </p:cNvPr>
          <p:cNvSpPr/>
          <p:nvPr/>
        </p:nvSpPr>
        <p:spPr>
          <a:xfrm>
            <a:off x="7672513" y="3412284"/>
            <a:ext cx="593408" cy="1033444"/>
          </a:xfrm>
          <a:prstGeom prst="rightArrow">
            <a:avLst/>
          </a:prstGeom>
          <a:gradFill>
            <a:gsLst>
              <a:gs pos="13000">
                <a:srgbClr val="FFE97D"/>
              </a:gs>
              <a:gs pos="59000">
                <a:srgbClr val="FFF2A3"/>
              </a:gs>
              <a:gs pos="83000">
                <a:srgbClr val="F4D465"/>
              </a:gs>
              <a:gs pos="0">
                <a:srgbClr val="F4CE56"/>
              </a:gs>
              <a:gs pos="100000">
                <a:srgbClr val="FFF2A3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1" name="圖形 28">
            <a:extLst>
              <a:ext uri="{FF2B5EF4-FFF2-40B4-BE49-F238E27FC236}">
                <a16:creationId xmlns:a16="http://schemas.microsoft.com/office/drawing/2014/main" id="{096B80DF-983F-464D-BA9D-2353CE9442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261" y="1992924"/>
            <a:ext cx="3404922" cy="42919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形 28">
            <a:extLst>
              <a:ext uri="{FF2B5EF4-FFF2-40B4-BE49-F238E27FC236}">
                <a16:creationId xmlns:a16="http://schemas.microsoft.com/office/drawing/2014/main" id="{2235A2CC-A30D-4284-AC0A-093BA5DFE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5528" y="1971675"/>
            <a:ext cx="3404922" cy="42919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形 28">
            <a:extLst>
              <a:ext uri="{FF2B5EF4-FFF2-40B4-BE49-F238E27FC236}">
                <a16:creationId xmlns:a16="http://schemas.microsoft.com/office/drawing/2014/main" id="{853EF8C5-FBE7-40DF-897E-1B78AA00ED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858" y="1971675"/>
            <a:ext cx="3404922" cy="42919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oogle Shape;2840;p150">
            <a:extLst>
              <a:ext uri="{FF2B5EF4-FFF2-40B4-BE49-F238E27FC236}">
                <a16:creationId xmlns:a16="http://schemas.microsoft.com/office/drawing/2014/main" id="{63383A3B-F392-4005-BE46-F8FF3F19C35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5975" y="2422104"/>
            <a:ext cx="2424359" cy="13574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Google Shape;2877;p150">
            <a:extLst>
              <a:ext uri="{FF2B5EF4-FFF2-40B4-BE49-F238E27FC236}">
                <a16:creationId xmlns:a16="http://schemas.microsoft.com/office/drawing/2014/main" id="{4E157046-C171-4EAE-8F54-020A77569D1E}"/>
              </a:ext>
            </a:extLst>
          </p:cNvPr>
          <p:cNvSpPr txBox="1"/>
          <p:nvPr/>
        </p:nvSpPr>
        <p:spPr>
          <a:xfrm>
            <a:off x="1338204" y="3260656"/>
            <a:ext cx="2321638" cy="38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500" err="1">
                <a:latin typeface="Oswald Medium" pitchFamily="2" charset="0"/>
              </a:rPr>
              <a:t>KoiMeeter</a:t>
            </a:r>
            <a:endParaRPr sz="3500">
              <a:latin typeface="Oswald Medium" pitchFamily="2" charset="0"/>
            </a:endParaRPr>
          </a:p>
        </p:txBody>
      </p:sp>
      <p:pic>
        <p:nvPicPr>
          <p:cNvPr id="36" name="圖片 35" descr="一張含有 電腦 的圖片&#10;&#10;自動產生的描述">
            <a:extLst>
              <a:ext uri="{FF2B5EF4-FFF2-40B4-BE49-F238E27FC236}">
                <a16:creationId xmlns:a16="http://schemas.microsoft.com/office/drawing/2014/main" id="{AB181FBD-CFE2-4DD6-A757-39D46AC87D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393" y="3709521"/>
            <a:ext cx="2822277" cy="838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7" name="Google Shape;2839;p150">
            <a:extLst>
              <a:ext uri="{FF2B5EF4-FFF2-40B4-BE49-F238E27FC236}">
                <a16:creationId xmlns:a16="http://schemas.microsoft.com/office/drawing/2014/main" id="{9D3BF4D5-A023-4311-A174-E69840718FB0}"/>
              </a:ext>
            </a:extLst>
          </p:cNvPr>
          <p:cNvGrpSpPr/>
          <p:nvPr/>
        </p:nvGrpSpPr>
        <p:grpSpPr>
          <a:xfrm>
            <a:off x="8391061" y="2866761"/>
            <a:ext cx="2040688" cy="1159264"/>
            <a:chOff x="941092" y="2250405"/>
            <a:chExt cx="2097473" cy="1191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8" name="Google Shape;2840;p150">
              <a:extLst>
                <a:ext uri="{FF2B5EF4-FFF2-40B4-BE49-F238E27FC236}">
                  <a16:creationId xmlns:a16="http://schemas.microsoft.com/office/drawing/2014/main" id="{07841512-1701-4138-950A-11935AC99B0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41092" y="2267469"/>
              <a:ext cx="2097473" cy="1174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2841;p150">
              <a:extLst>
                <a:ext uri="{FF2B5EF4-FFF2-40B4-BE49-F238E27FC236}">
                  <a16:creationId xmlns:a16="http://schemas.microsoft.com/office/drawing/2014/main" id="{0737130E-32B6-4619-8B9F-A4ED704F1E97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319" y="2250405"/>
              <a:ext cx="1724344" cy="9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2842;p150">
              <a:extLst>
                <a:ext uri="{FF2B5EF4-FFF2-40B4-BE49-F238E27FC236}">
                  <a16:creationId xmlns:a16="http://schemas.microsoft.com/office/drawing/2014/main" id="{5AED4924-673C-45BC-A60C-BFA94080982E}"/>
                </a:ext>
              </a:extLst>
            </p:cNvPr>
            <p:cNvPicPr preferRelativeResize="0"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319" y="2321448"/>
              <a:ext cx="1688533" cy="9451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1FCCCBC6-AAE3-400E-AA0E-632B8F6668DA}"/>
              </a:ext>
            </a:extLst>
          </p:cNvPr>
          <p:cNvGrpSpPr/>
          <p:nvPr/>
        </p:nvGrpSpPr>
        <p:grpSpPr>
          <a:xfrm>
            <a:off x="9600757" y="3316988"/>
            <a:ext cx="2064100" cy="1483259"/>
            <a:chOff x="8873670" y="3103855"/>
            <a:chExt cx="2424359" cy="1742140"/>
          </a:xfrm>
        </p:grpSpPr>
        <p:grpSp>
          <p:nvGrpSpPr>
            <p:cNvPr id="31" name="Google Shape;2839;p150">
              <a:extLst>
                <a:ext uri="{FF2B5EF4-FFF2-40B4-BE49-F238E27FC236}">
                  <a16:creationId xmlns:a16="http://schemas.microsoft.com/office/drawing/2014/main" id="{572A97DC-FDFA-44D9-9BD9-E4D8929DAAB7}"/>
                </a:ext>
              </a:extLst>
            </p:cNvPr>
            <p:cNvGrpSpPr/>
            <p:nvPr/>
          </p:nvGrpSpPr>
          <p:grpSpPr>
            <a:xfrm>
              <a:off x="8873670" y="3468777"/>
              <a:ext cx="2424359" cy="1377218"/>
              <a:chOff x="941092" y="2250405"/>
              <a:chExt cx="2097473" cy="119164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32" name="Google Shape;2840;p150">
                <a:extLst>
                  <a:ext uri="{FF2B5EF4-FFF2-40B4-BE49-F238E27FC236}">
                    <a16:creationId xmlns:a16="http://schemas.microsoft.com/office/drawing/2014/main" id="{B9895A15-D075-4340-AE4C-BCF2F7985364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941092" y="2267469"/>
                <a:ext cx="2097473" cy="11745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Google Shape;2841;p150">
                <a:extLst>
                  <a:ext uri="{FF2B5EF4-FFF2-40B4-BE49-F238E27FC236}">
                    <a16:creationId xmlns:a16="http://schemas.microsoft.com/office/drawing/2014/main" id="{449E90A6-466B-4B0B-A0DE-8E6BE857D183}"/>
                  </a:ext>
                </a:extLst>
              </p:cNvPr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35319" y="2250405"/>
                <a:ext cx="1724344" cy="9570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Google Shape;2842;p150">
                <a:extLst>
                  <a:ext uri="{FF2B5EF4-FFF2-40B4-BE49-F238E27FC236}">
                    <a16:creationId xmlns:a16="http://schemas.microsoft.com/office/drawing/2014/main" id="{44E72E86-CB51-40C5-9A0A-C308766B92BC}"/>
                  </a:ext>
                </a:extLst>
              </p:cNvPr>
              <p:cNvPicPr preferRelativeResize="0"/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22291" y="2321448"/>
                <a:ext cx="1714591" cy="9679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5" name="Google Shape;2845;p150">
              <a:extLst>
                <a:ext uri="{FF2B5EF4-FFF2-40B4-BE49-F238E27FC236}">
                  <a16:creationId xmlns:a16="http://schemas.microsoft.com/office/drawing/2014/main" id="{61D4208A-79E3-4861-9B62-FDDC2F5AF63F}"/>
                </a:ext>
              </a:extLst>
            </p:cNvPr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34198" y="3103855"/>
              <a:ext cx="1317509" cy="71012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77F37E76-AD2E-4C2F-9008-8E6F5E33E0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8974" y="3102025"/>
            <a:ext cx="752475" cy="752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A712226-C031-47E7-A936-BFCC5C767E7B}"/>
              </a:ext>
            </a:extLst>
          </p:cNvPr>
          <p:cNvSpPr/>
          <p:nvPr/>
        </p:nvSpPr>
        <p:spPr>
          <a:xfrm>
            <a:off x="1114756" y="5284818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latin typeface="Oswald Medium" pitchFamily="2" charset="0"/>
                <a:ea typeface="Microsoft JhengHei" panose="020B0604030504040204" pitchFamily="34" charset="-120"/>
              </a:rPr>
              <a:t>Install </a:t>
            </a:r>
            <a:r>
              <a:rPr kumimoji="1" lang="en-US" altLang="zh-TW" err="1">
                <a:latin typeface="Oswald Medium" pitchFamily="2" charset="0"/>
                <a:ea typeface="Microsoft JhengHei" panose="020B0604030504040204" pitchFamily="34" charset="-120"/>
              </a:rPr>
              <a:t>KoiMeeter</a:t>
            </a:r>
            <a:endParaRPr kumimoji="1" lang="en-US" altLang="zh-TW"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7FD7242-864E-4932-B449-EFDC439980A7}"/>
              </a:ext>
            </a:extLst>
          </p:cNvPr>
          <p:cNvSpPr/>
          <p:nvPr/>
        </p:nvSpPr>
        <p:spPr>
          <a:xfrm>
            <a:off x="4194268" y="5263851"/>
            <a:ext cx="3663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>
                <a:latin typeface="Oswald Medium" pitchFamily="2" charset="0"/>
                <a:ea typeface="Microsoft JhengHei" panose="020B0604030504040204" pitchFamily="34" charset="-120"/>
              </a:rPr>
              <a:t>Plug HDMI (TV), USB (</a:t>
            </a:r>
            <a:r>
              <a:rPr kumimoji="1" lang="en-US" altLang="zh-TW" err="1">
                <a:latin typeface="Oswald Medium" pitchFamily="2" charset="0"/>
                <a:ea typeface="Microsoft JhengHei" panose="020B0604030504040204" pitchFamily="34" charset="-120"/>
              </a:rPr>
              <a:t>Cam+Mic</a:t>
            </a:r>
            <a:r>
              <a:rPr kumimoji="1" lang="en-US" altLang="zh-TW">
                <a:latin typeface="Oswald Medium" pitchFamily="2" charset="0"/>
                <a:ea typeface="Microsoft JhengHei" panose="020B0604030504040204" pitchFamily="34" charset="-120"/>
              </a:rPr>
              <a:t>)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2FCB2F0-3011-4488-9623-70BD9378FE38}"/>
              </a:ext>
            </a:extLst>
          </p:cNvPr>
          <p:cNvSpPr/>
          <p:nvPr/>
        </p:nvSpPr>
        <p:spPr>
          <a:xfrm>
            <a:off x="9420260" y="5263851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>
                <a:latin typeface="Oswald Medium" pitchFamily="2" charset="0"/>
                <a:ea typeface="Microsoft JhengHei" panose="020B0604030504040204" pitchFamily="34" charset="-120"/>
              </a:rPr>
              <a:t>Start using</a:t>
            </a:r>
          </a:p>
        </p:txBody>
      </p:sp>
      <p:pic>
        <p:nvPicPr>
          <p:cNvPr id="43" name="圖片 42" descr="一張含有 電腦 的圖片&#10;&#10;自動產生的描述">
            <a:extLst>
              <a:ext uri="{FF2B5EF4-FFF2-40B4-BE49-F238E27FC236}">
                <a16:creationId xmlns:a16="http://schemas.microsoft.com/office/drawing/2014/main" id="{0C769F3F-D618-4821-BE12-2EB6EE57BA2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4278" y="4638689"/>
            <a:ext cx="2849485" cy="515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 descr="一張含有 電子用品, 黑色, 坐, 監視器 的圖片&#10;&#10;自動產生的描述">
            <a:extLst>
              <a:ext uri="{FF2B5EF4-FFF2-40B4-BE49-F238E27FC236}">
                <a16:creationId xmlns:a16="http://schemas.microsoft.com/office/drawing/2014/main" id="{051FB244-4306-44FC-AB40-EEAD1AFA45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5860" y="3894049"/>
            <a:ext cx="1949831" cy="91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74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矩形: 圓角 95">
            <a:extLst>
              <a:ext uri="{FF2B5EF4-FFF2-40B4-BE49-F238E27FC236}">
                <a16:creationId xmlns:a16="http://schemas.microsoft.com/office/drawing/2014/main" id="{39EE9DB6-144A-40F2-948A-5A31BBBC064F}"/>
              </a:ext>
            </a:extLst>
          </p:cNvPr>
          <p:cNvSpPr/>
          <p:nvPr/>
        </p:nvSpPr>
        <p:spPr>
          <a:xfrm>
            <a:off x="6229621" y="2296631"/>
            <a:ext cx="5711728" cy="4044533"/>
          </a:xfrm>
          <a:prstGeom prst="roundRect">
            <a:avLst>
              <a:gd name="adj" fmla="val 124"/>
            </a:avLst>
          </a:prstGeom>
          <a:noFill/>
          <a:ln>
            <a:gradFill>
              <a:gsLst>
                <a:gs pos="0">
                  <a:srgbClr val="303030"/>
                </a:gs>
                <a:gs pos="100000">
                  <a:srgbClr val="2C2C2C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矩形: 圓角 92">
            <a:extLst>
              <a:ext uri="{FF2B5EF4-FFF2-40B4-BE49-F238E27FC236}">
                <a16:creationId xmlns:a16="http://schemas.microsoft.com/office/drawing/2014/main" id="{EB039606-688A-4EF1-B2E9-E2BAFDE06769}"/>
              </a:ext>
            </a:extLst>
          </p:cNvPr>
          <p:cNvSpPr/>
          <p:nvPr/>
        </p:nvSpPr>
        <p:spPr>
          <a:xfrm>
            <a:off x="226902" y="2296631"/>
            <a:ext cx="5711728" cy="4044533"/>
          </a:xfrm>
          <a:prstGeom prst="roundRect">
            <a:avLst>
              <a:gd name="adj" fmla="val 124"/>
            </a:avLst>
          </a:prstGeom>
          <a:noFill/>
          <a:ln>
            <a:gradFill>
              <a:gsLst>
                <a:gs pos="0">
                  <a:srgbClr val="303030"/>
                </a:gs>
                <a:gs pos="100000">
                  <a:srgbClr val="2C2C2C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6" name="圖形 28">
            <a:extLst>
              <a:ext uri="{FF2B5EF4-FFF2-40B4-BE49-F238E27FC236}">
                <a16:creationId xmlns:a16="http://schemas.microsoft.com/office/drawing/2014/main" id="{95C2E8CE-040E-473D-B2AF-D105C1003A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522" y="1769043"/>
            <a:ext cx="5809032" cy="810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7" name="圖形 28">
            <a:extLst>
              <a:ext uri="{FF2B5EF4-FFF2-40B4-BE49-F238E27FC236}">
                <a16:creationId xmlns:a16="http://schemas.microsoft.com/office/drawing/2014/main" id="{CA77B646-1F5C-445F-9737-1F9C53C94D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95" y="1769043"/>
            <a:ext cx="5809032" cy="810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64" name="Google Shape;1464;p107" hidden="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90059"/>
              </a:buClr>
              <a:buSzPts val="3600"/>
            </a:pPr>
            <a:r>
              <a:rPr lang="en" sz="6400" b="0">
                <a:latin typeface="Impact"/>
                <a:ea typeface="Impact"/>
                <a:cs typeface="Impact"/>
                <a:sym typeface="Impact"/>
              </a:rPr>
              <a:t>Wireless Projection</a:t>
            </a:r>
            <a:endParaRPr sz="6400"/>
          </a:p>
        </p:txBody>
      </p:sp>
      <p:sp>
        <p:nvSpPr>
          <p:cNvPr id="32" name="標題 2">
            <a:extLst>
              <a:ext uri="{FF2B5EF4-FFF2-40B4-BE49-F238E27FC236}">
                <a16:creationId xmlns:a16="http://schemas.microsoft.com/office/drawing/2014/main" id="{01AB403D-E80B-4357-9FAC-53C700A029B8}"/>
              </a:ext>
            </a:extLst>
          </p:cNvPr>
          <p:cNvSpPr txBox="1">
            <a:spLocks/>
          </p:cNvSpPr>
          <p:nvPr/>
        </p:nvSpPr>
        <p:spPr>
          <a:xfrm>
            <a:off x="1104091" y="402795"/>
            <a:ext cx="12551397" cy="1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6000" b="1" i="0" u="none" strike="noStrike" cap="none">
                <a:gradFill>
                  <a:gsLst>
                    <a:gs pos="13000">
                      <a:srgbClr val="FFFFD5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3000">
                      <a:srgbClr val="F7D967"/>
                    </a:gs>
                    <a:gs pos="0">
                      <a:srgbClr val="F7D967"/>
                    </a:gs>
                    <a:gs pos="100000">
                      <a:srgbClr val="FFFF9F"/>
                    </a:gs>
                  </a:gsLst>
                  <a:lin ang="540000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5500" kern="0">
                <a:latin typeface="Oswald Medium" pitchFamily="2" charset="0"/>
              </a:rPr>
              <a:t>MULTIPLE LINKAGE PLATFORM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88C038CF-5129-4852-BC44-13A373B3707D}"/>
              </a:ext>
            </a:extLst>
          </p:cNvPr>
          <p:cNvSpPr/>
          <p:nvPr/>
        </p:nvSpPr>
        <p:spPr>
          <a:xfrm>
            <a:off x="269517" y="1876012"/>
            <a:ext cx="5624207" cy="6001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CN" sz="3300" b="1" err="1">
                <a:solidFill>
                  <a:srgbClr val="FFDA2A"/>
                </a:solidFill>
                <a:latin typeface="Oswald Medium" pitchFamily="2" charset="0"/>
                <a:ea typeface="Microsoft JhengHei"/>
              </a:rPr>
              <a:t>KoiMeeter</a:t>
            </a:r>
            <a:r>
              <a:rPr lang="en-US" altLang="zh-CN" sz="3300" b="1">
                <a:solidFill>
                  <a:srgbClr val="FFDA2A"/>
                </a:solidFill>
                <a:latin typeface="Oswald Medium" pitchFamily="2" charset="0"/>
                <a:ea typeface="Microsoft JhengHei"/>
              </a:rPr>
              <a:t> Single Call</a:t>
            </a:r>
            <a:endParaRPr lang="en" altLang="zh-TW" sz="3300" b="1">
              <a:solidFill>
                <a:srgbClr val="FFDA2A"/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EE55F8E6-AEC6-410D-A7DD-4F9F8453A43A}"/>
              </a:ext>
            </a:extLst>
          </p:cNvPr>
          <p:cNvSpPr/>
          <p:nvPr/>
        </p:nvSpPr>
        <p:spPr>
          <a:xfrm>
            <a:off x="6262158" y="1883650"/>
            <a:ext cx="556594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300">
                <a:solidFill>
                  <a:srgbClr val="FFDA2A"/>
                </a:solidFill>
                <a:latin typeface="Oswald Medium" pitchFamily="2" charset="0"/>
              </a:rPr>
              <a:t>Support Avaya Multiparty Call</a:t>
            </a:r>
            <a:endParaRPr lang="en" altLang="zh-TW" sz="3300">
              <a:solidFill>
                <a:srgbClr val="FFDA2A"/>
              </a:solidFill>
              <a:latin typeface="Oswald Medium" pitchFamily="2" charset="0"/>
            </a:endParaRPr>
          </a:p>
        </p:txBody>
      </p:sp>
      <p:sp>
        <p:nvSpPr>
          <p:cNvPr id="48" name="標題 1">
            <a:extLst>
              <a:ext uri="{FF2B5EF4-FFF2-40B4-BE49-F238E27FC236}">
                <a16:creationId xmlns:a16="http://schemas.microsoft.com/office/drawing/2014/main" id="{8BD69CE3-EEE7-4F7E-B8A6-C937407B1029}"/>
              </a:ext>
            </a:extLst>
          </p:cNvPr>
          <p:cNvSpPr txBox="1">
            <a:spLocks/>
          </p:cNvSpPr>
          <p:nvPr/>
        </p:nvSpPr>
        <p:spPr>
          <a:xfrm>
            <a:off x="315951" y="68142"/>
            <a:ext cx="1068401" cy="222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Oswald Medium" panose="00000600000000000000" pitchFamily="50" charset="0"/>
                <a:ea typeface="Oswald Medium" panose="00000600000000000000" pitchFamily="50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altLang="zh-TW" sz="11000" b="0" kern="0">
                <a:gradFill>
                  <a:gsLst>
                    <a:gs pos="0">
                      <a:srgbClr val="FFF2A3">
                        <a:alpha val="70000"/>
                      </a:srgbClr>
                    </a:gs>
                    <a:gs pos="100000">
                      <a:srgbClr val="FFDA2A">
                        <a:alpha val="0"/>
                      </a:srgbClr>
                    </a:gs>
                  </a:gsLst>
                  <a:lin ang="0" scaled="0"/>
                </a:gradFill>
              </a:rPr>
              <a:t>1 </a:t>
            </a:r>
            <a:endParaRPr lang="en-US" altLang="zh-TW" sz="110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2A3">
                      <a:alpha val="70000"/>
                    </a:srgbClr>
                  </a:gs>
                  <a:gs pos="100000">
                    <a:srgbClr val="FFDA2A">
                      <a:alpha val="0"/>
                    </a:srgbClr>
                  </a:gs>
                </a:gsLst>
                <a:lin ang="0" scaled="0"/>
              </a:gradFill>
              <a:effectLst/>
              <a:uLnTx/>
              <a:uFillTx/>
              <a:latin typeface="Oswald Medium" panose="00000600000000000000" pitchFamily="50" charset="0"/>
              <a:cs typeface="Arial"/>
            </a:endParaRPr>
          </a:p>
        </p:txBody>
      </p:sp>
      <p:pic>
        <p:nvPicPr>
          <p:cNvPr id="49" name="圖片 48" descr="一張含有 室內, 坐, 監視器, 桌 的圖片&#10;&#10;自動產生的描述">
            <a:extLst>
              <a:ext uri="{FF2B5EF4-FFF2-40B4-BE49-F238E27FC236}">
                <a16:creationId xmlns:a16="http://schemas.microsoft.com/office/drawing/2014/main" id="{BCD4D811-1A4A-403F-9D3A-B17E36E1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114" y="4773926"/>
            <a:ext cx="1517655" cy="94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0" name="Google Shape;2843;p150">
            <a:extLst>
              <a:ext uri="{FF2B5EF4-FFF2-40B4-BE49-F238E27FC236}">
                <a16:creationId xmlns:a16="http://schemas.microsoft.com/office/drawing/2014/main" id="{3B6EB23E-0FC2-4EF2-9F70-088988604375}"/>
              </a:ext>
            </a:extLst>
          </p:cNvPr>
          <p:cNvCxnSpPr>
            <a:cxnSpLocks/>
          </p:cNvCxnSpPr>
          <p:nvPr/>
        </p:nvCxnSpPr>
        <p:spPr>
          <a:xfrm flipV="1">
            <a:off x="1069006" y="4196674"/>
            <a:ext cx="0" cy="906337"/>
          </a:xfrm>
          <a:prstGeom prst="straightConnector1">
            <a:avLst/>
          </a:prstGeom>
          <a:noFill/>
          <a:ln w="25400" cap="flat" cmpd="sng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" name="Google Shape;2843;p150">
            <a:extLst>
              <a:ext uri="{FF2B5EF4-FFF2-40B4-BE49-F238E27FC236}">
                <a16:creationId xmlns:a16="http://schemas.microsoft.com/office/drawing/2014/main" id="{FD0D3AD8-A062-4E0D-BD30-A5AF9FAB917B}"/>
              </a:ext>
            </a:extLst>
          </p:cNvPr>
          <p:cNvCxnSpPr>
            <a:cxnSpLocks/>
          </p:cNvCxnSpPr>
          <p:nvPr/>
        </p:nvCxnSpPr>
        <p:spPr>
          <a:xfrm flipV="1">
            <a:off x="1618971" y="4196674"/>
            <a:ext cx="0" cy="906337"/>
          </a:xfrm>
          <a:prstGeom prst="straightConnector1">
            <a:avLst/>
          </a:prstGeom>
          <a:noFill/>
          <a:ln w="25400" cap="flat" cmpd="sng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" name="Google Shape;2844;p150">
            <a:extLst>
              <a:ext uri="{FF2B5EF4-FFF2-40B4-BE49-F238E27FC236}">
                <a16:creationId xmlns:a16="http://schemas.microsoft.com/office/drawing/2014/main" id="{A63F35D7-A44D-4419-8936-68923144A07F}"/>
              </a:ext>
            </a:extLst>
          </p:cNvPr>
          <p:cNvSpPr txBox="1"/>
          <p:nvPr/>
        </p:nvSpPr>
        <p:spPr>
          <a:xfrm>
            <a:off x="1670926" y="4634772"/>
            <a:ext cx="767943" cy="28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1100"/>
            </a:pPr>
            <a:r>
              <a:rPr lang="en" sz="1400">
                <a:latin typeface="Oswald Light" panose="00000400000000000000" pitchFamily="50" charset="0"/>
              </a:rPr>
              <a:t>HDMI</a:t>
            </a:r>
            <a:endParaRPr sz="1400">
              <a:latin typeface="Oswald Light" panose="00000400000000000000" pitchFamily="50" charset="0"/>
            </a:endParaRPr>
          </a:p>
        </p:txBody>
      </p:sp>
      <p:sp>
        <p:nvSpPr>
          <p:cNvPr id="53" name="Google Shape;2844;p150">
            <a:extLst>
              <a:ext uri="{FF2B5EF4-FFF2-40B4-BE49-F238E27FC236}">
                <a16:creationId xmlns:a16="http://schemas.microsoft.com/office/drawing/2014/main" id="{BB9D7AC3-E109-4FE5-9D54-ED608975E662}"/>
              </a:ext>
            </a:extLst>
          </p:cNvPr>
          <p:cNvSpPr txBox="1"/>
          <p:nvPr/>
        </p:nvSpPr>
        <p:spPr>
          <a:xfrm>
            <a:off x="489218" y="4622471"/>
            <a:ext cx="767943" cy="28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1100"/>
            </a:pPr>
            <a:r>
              <a:rPr lang="en" sz="1400">
                <a:latin typeface="Oswald Light" panose="00000400000000000000" pitchFamily="50" charset="0"/>
              </a:rPr>
              <a:t>HDMI</a:t>
            </a:r>
            <a:endParaRPr sz="1400">
              <a:latin typeface="Oswald Light" panose="00000400000000000000" pitchFamily="50" charset="0"/>
            </a:endParaRPr>
          </a:p>
        </p:txBody>
      </p:sp>
      <p:cxnSp>
        <p:nvCxnSpPr>
          <p:cNvPr id="54" name="Google Shape;2869;p150">
            <a:extLst>
              <a:ext uri="{FF2B5EF4-FFF2-40B4-BE49-F238E27FC236}">
                <a16:creationId xmlns:a16="http://schemas.microsoft.com/office/drawing/2014/main" id="{68598376-90F8-4554-ACF5-9F0C00D09842}"/>
              </a:ext>
            </a:extLst>
          </p:cNvPr>
          <p:cNvCxnSpPr>
            <a:cxnSpLocks/>
          </p:cNvCxnSpPr>
          <p:nvPr/>
        </p:nvCxnSpPr>
        <p:spPr>
          <a:xfrm>
            <a:off x="2983808" y="5060646"/>
            <a:ext cx="817554" cy="0"/>
          </a:xfrm>
          <a:prstGeom prst="straightConnector1">
            <a:avLst/>
          </a:prstGeom>
          <a:noFill/>
          <a:ln w="25400" cap="flat" cmpd="sng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triangle" w="lg" len="med"/>
            <a:tailEnd type="triangle" w="lg" len="med"/>
          </a:ln>
        </p:spPr>
      </p:cxnSp>
      <p:pic>
        <p:nvPicPr>
          <p:cNvPr id="55" name="Google Shape;2871;p150">
            <a:extLst>
              <a:ext uri="{FF2B5EF4-FFF2-40B4-BE49-F238E27FC236}">
                <a16:creationId xmlns:a16="http://schemas.microsoft.com/office/drawing/2014/main" id="{F4BEE943-EEEC-4ECC-9486-C25FE1A1BCD7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4210" y="4570219"/>
            <a:ext cx="396908" cy="41736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2877;p150">
            <a:extLst>
              <a:ext uri="{FF2B5EF4-FFF2-40B4-BE49-F238E27FC236}">
                <a16:creationId xmlns:a16="http://schemas.microsoft.com/office/drawing/2014/main" id="{A3C6D4E9-0428-443B-A290-6828DCA616F8}"/>
              </a:ext>
            </a:extLst>
          </p:cNvPr>
          <p:cNvSpPr txBox="1"/>
          <p:nvPr/>
        </p:nvSpPr>
        <p:spPr>
          <a:xfrm>
            <a:off x="890471" y="5521840"/>
            <a:ext cx="1618489" cy="38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000">
                <a:latin typeface="Oswald Medium"/>
              </a:rPr>
              <a:t>HS-453DX</a:t>
            </a:r>
            <a:endParaRPr sz="2000">
              <a:latin typeface="Oswald Medium" pitchFamily="2" charset="0"/>
            </a:endParaRPr>
          </a:p>
        </p:txBody>
      </p:sp>
      <p:sp>
        <p:nvSpPr>
          <p:cNvPr id="61" name="Google Shape;2877;p150">
            <a:extLst>
              <a:ext uri="{FF2B5EF4-FFF2-40B4-BE49-F238E27FC236}">
                <a16:creationId xmlns:a16="http://schemas.microsoft.com/office/drawing/2014/main" id="{2205189E-AFB2-402E-8B09-05BF0DFCFCD6}"/>
              </a:ext>
            </a:extLst>
          </p:cNvPr>
          <p:cNvSpPr txBox="1"/>
          <p:nvPr/>
        </p:nvSpPr>
        <p:spPr>
          <a:xfrm>
            <a:off x="4011043" y="5534748"/>
            <a:ext cx="1618489" cy="38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000">
                <a:latin typeface="Oswald Medium"/>
              </a:rPr>
              <a:t>TBS-453DX</a:t>
            </a:r>
            <a:endParaRPr lang="zh-TW" altLang="en-US"/>
          </a:p>
        </p:txBody>
      </p:sp>
      <p:pic>
        <p:nvPicPr>
          <p:cNvPr id="62" name="圖片 5" descr="一張含有 顯示, 電子用品, 相片, 桌 的圖片&#10;&#10;描述是以非常高的可信度產生">
            <a:extLst>
              <a:ext uri="{FF2B5EF4-FFF2-40B4-BE49-F238E27FC236}">
                <a16:creationId xmlns:a16="http://schemas.microsoft.com/office/drawing/2014/main" id="{44F25598-4740-4970-AB99-BB8017E27D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5916" y="3366744"/>
            <a:ext cx="1649831" cy="1067803"/>
          </a:xfrm>
          <a:prstGeom prst="rect">
            <a:avLst/>
          </a:prstGeom>
        </p:spPr>
      </p:pic>
      <p:pic>
        <p:nvPicPr>
          <p:cNvPr id="81" name="Google Shape;2814;p150">
            <a:extLst>
              <a:ext uri="{FF2B5EF4-FFF2-40B4-BE49-F238E27FC236}">
                <a16:creationId xmlns:a16="http://schemas.microsoft.com/office/drawing/2014/main" id="{7DA14E2A-CE41-4BC6-B598-E6951C725BA8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262"/>
          <a:stretch/>
        </p:blipFill>
        <p:spPr>
          <a:xfrm>
            <a:off x="5535014" y="4664355"/>
            <a:ext cx="271739" cy="7827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" name="Google Shape;2839;p150">
            <a:extLst>
              <a:ext uri="{FF2B5EF4-FFF2-40B4-BE49-F238E27FC236}">
                <a16:creationId xmlns:a16="http://schemas.microsoft.com/office/drawing/2014/main" id="{AB12796B-BC83-4A61-A06C-B75882CE8C9B}"/>
              </a:ext>
            </a:extLst>
          </p:cNvPr>
          <p:cNvGrpSpPr/>
          <p:nvPr/>
        </p:nvGrpSpPr>
        <p:grpSpPr>
          <a:xfrm>
            <a:off x="210094" y="3068242"/>
            <a:ext cx="2424359" cy="1377218"/>
            <a:chOff x="941092" y="2250405"/>
            <a:chExt cx="2097473" cy="1191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6" name="Google Shape;2840;p150">
              <a:extLst>
                <a:ext uri="{FF2B5EF4-FFF2-40B4-BE49-F238E27FC236}">
                  <a16:creationId xmlns:a16="http://schemas.microsoft.com/office/drawing/2014/main" id="{C9323D9A-9616-4E9A-8315-FC0AD98CC2DE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41092" y="2267469"/>
              <a:ext cx="2097473" cy="1174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2841;p150">
              <a:extLst>
                <a:ext uri="{FF2B5EF4-FFF2-40B4-BE49-F238E27FC236}">
                  <a16:creationId xmlns:a16="http://schemas.microsoft.com/office/drawing/2014/main" id="{05DF0509-95CA-41B8-BAA5-E3AC4AEDAC81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319" y="2250405"/>
              <a:ext cx="1724344" cy="9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2842;p150">
              <a:extLst>
                <a:ext uri="{FF2B5EF4-FFF2-40B4-BE49-F238E27FC236}">
                  <a16:creationId xmlns:a16="http://schemas.microsoft.com/office/drawing/2014/main" id="{571DD45F-EA61-415A-B963-F937DB6E9141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35513" y="2321448"/>
              <a:ext cx="1723980" cy="9451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9" name="Google Shape;2839;p150">
            <a:extLst>
              <a:ext uri="{FF2B5EF4-FFF2-40B4-BE49-F238E27FC236}">
                <a16:creationId xmlns:a16="http://schemas.microsoft.com/office/drawing/2014/main" id="{214BFDFA-6150-494F-A44D-D30BDE29069C}"/>
              </a:ext>
            </a:extLst>
          </p:cNvPr>
          <p:cNvGrpSpPr/>
          <p:nvPr/>
        </p:nvGrpSpPr>
        <p:grpSpPr>
          <a:xfrm>
            <a:off x="980913" y="3259841"/>
            <a:ext cx="2424359" cy="1377218"/>
            <a:chOff x="941092" y="2250405"/>
            <a:chExt cx="2097473" cy="1191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0" name="Google Shape;2840;p150">
              <a:extLst>
                <a:ext uri="{FF2B5EF4-FFF2-40B4-BE49-F238E27FC236}">
                  <a16:creationId xmlns:a16="http://schemas.microsoft.com/office/drawing/2014/main" id="{551A2E5F-9A5E-46A1-BBCF-B0989CA8C496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41092" y="2267469"/>
              <a:ext cx="2097473" cy="1174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2841;p150">
              <a:extLst>
                <a:ext uri="{FF2B5EF4-FFF2-40B4-BE49-F238E27FC236}">
                  <a16:creationId xmlns:a16="http://schemas.microsoft.com/office/drawing/2014/main" id="{9083FA70-29D5-48CC-BE47-7A07E5DFCA54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319" y="2250405"/>
              <a:ext cx="1724344" cy="9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2842;p150">
              <a:extLst>
                <a:ext uri="{FF2B5EF4-FFF2-40B4-BE49-F238E27FC236}">
                  <a16:creationId xmlns:a16="http://schemas.microsoft.com/office/drawing/2014/main" id="{BFDD9528-4A77-40DD-A6E7-38B3B4D68F44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35513" y="2321448"/>
              <a:ext cx="1723980" cy="9451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4" name="Google Shape;2845;p150">
            <a:extLst>
              <a:ext uri="{FF2B5EF4-FFF2-40B4-BE49-F238E27FC236}">
                <a16:creationId xmlns:a16="http://schemas.microsoft.com/office/drawing/2014/main" id="{2FC81BC5-1E42-43C9-A522-9E9B1DD92F88}"/>
              </a:ext>
            </a:extLst>
          </p:cNvPr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1441" y="2894919"/>
            <a:ext cx="1317509" cy="7101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圖片 94">
            <a:extLst>
              <a:ext uri="{FF2B5EF4-FFF2-40B4-BE49-F238E27FC236}">
                <a16:creationId xmlns:a16="http://schemas.microsoft.com/office/drawing/2014/main" id="{D00F3102-175F-4C5D-8E08-875C85454D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2668" y="4626158"/>
            <a:ext cx="1923744" cy="12023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Google Shape;2814;p150">
            <a:extLst>
              <a:ext uri="{FF2B5EF4-FFF2-40B4-BE49-F238E27FC236}">
                <a16:creationId xmlns:a16="http://schemas.microsoft.com/office/drawing/2014/main" id="{68E4AA6F-FE22-4EA5-8B41-D67FF6FEA485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262"/>
          <a:stretch/>
        </p:blipFill>
        <p:spPr>
          <a:xfrm>
            <a:off x="2481479" y="4661980"/>
            <a:ext cx="271739" cy="78277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2877;p150">
            <a:extLst>
              <a:ext uri="{FF2B5EF4-FFF2-40B4-BE49-F238E27FC236}">
                <a16:creationId xmlns:a16="http://schemas.microsoft.com/office/drawing/2014/main" id="{1C679B8B-30DD-45E2-8CDB-F6C6C23923A2}"/>
              </a:ext>
            </a:extLst>
          </p:cNvPr>
          <p:cNvSpPr txBox="1"/>
          <p:nvPr/>
        </p:nvSpPr>
        <p:spPr>
          <a:xfrm>
            <a:off x="3039592" y="5220230"/>
            <a:ext cx="975572" cy="21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400">
                <a:latin typeface="Oswald Light" panose="00000400000000000000" pitchFamily="50" charset="0"/>
              </a:rPr>
              <a:t>Intranet</a:t>
            </a:r>
            <a:endParaRPr sz="1400">
              <a:latin typeface="Oswald Light" panose="00000400000000000000" pitchFamily="50" charset="0"/>
            </a:endParaRPr>
          </a:p>
        </p:txBody>
      </p: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C11AA733-548C-4D63-B7ED-CF47E20AD9FD}"/>
              </a:ext>
            </a:extLst>
          </p:cNvPr>
          <p:cNvGrpSpPr/>
          <p:nvPr/>
        </p:nvGrpSpPr>
        <p:grpSpPr>
          <a:xfrm>
            <a:off x="6351968" y="4703444"/>
            <a:ext cx="1990599" cy="1106283"/>
            <a:chOff x="6273156" y="4628695"/>
            <a:chExt cx="2163442" cy="1202341"/>
          </a:xfrm>
        </p:grpSpPr>
        <p:pic>
          <p:nvPicPr>
            <p:cNvPr id="103" name="圖片 102">
              <a:extLst>
                <a:ext uri="{FF2B5EF4-FFF2-40B4-BE49-F238E27FC236}">
                  <a16:creationId xmlns:a16="http://schemas.microsoft.com/office/drawing/2014/main" id="{0DDD805A-0A1D-41CC-9577-9AC676853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73156" y="4628695"/>
              <a:ext cx="1923744" cy="12023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4" name="Google Shape;2814;p150">
              <a:extLst>
                <a:ext uri="{FF2B5EF4-FFF2-40B4-BE49-F238E27FC236}">
                  <a16:creationId xmlns:a16="http://schemas.microsoft.com/office/drawing/2014/main" id="{81970F60-EEFD-4C2F-8D0E-89A5DB719C3B}"/>
                </a:ext>
              </a:extLst>
            </p:cNvPr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6262"/>
            <a:stretch/>
          </p:blipFill>
          <p:spPr>
            <a:xfrm>
              <a:off x="8164859" y="4664517"/>
              <a:ext cx="271739" cy="7827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5" name="圖片 104">
            <a:extLst>
              <a:ext uri="{FF2B5EF4-FFF2-40B4-BE49-F238E27FC236}">
                <a16:creationId xmlns:a16="http://schemas.microsoft.com/office/drawing/2014/main" id="{8F944628-50CF-4AD0-A76D-AB9F68D0261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000" r="91143">
                        <a14:foregroundMark x1="11429" y1="50000" x2="21857" y2="50400"/>
                        <a14:foregroundMark x1="36571" y1="36200" x2="36571" y2="36200"/>
                        <a14:foregroundMark x1="40571" y1="24000" x2="40571" y2="24000"/>
                        <a14:foregroundMark x1="8000" y1="52000" x2="8000" y2="52000"/>
                        <a14:foregroundMark x1="20000" y1="61000" x2="20000" y2="61000"/>
                        <a14:foregroundMark x1="91000" y1="56800" x2="91000" y2="56800"/>
                        <a14:foregroundMark x1="11429" y1="52800" x2="11429" y2="52800"/>
                        <a14:foregroundMark x1="36000" y1="60200" x2="36000" y2="60200"/>
                        <a14:foregroundMark x1="37000" y1="61000" x2="37000" y2="61000"/>
                        <a14:foregroundMark x1="33857" y1="60800" x2="33857" y2="60800"/>
                        <a14:foregroundMark x1="31571" y1="59400" x2="31571" y2="59400"/>
                        <a14:foregroundMark x1="29857" y1="59000" x2="29857" y2="59000"/>
                        <a14:foregroundMark x1="29857" y1="59200" x2="29857" y2="59200"/>
                        <a14:foregroundMark x1="29571" y1="59200" x2="31429" y2="59400"/>
                        <a14:foregroundMark x1="29000" y1="58800" x2="30143" y2="59200"/>
                        <a14:foregroundMark x1="80571" y1="71600" x2="78571" y2="70600"/>
                        <a14:foregroundMark x1="87477" y1="65600" x2="82714" y2="70600"/>
                        <a14:foregroundMark x1="88429" y1="64600" x2="87477" y2="65600"/>
                        <a14:foregroundMark x1="91143" y1="62600" x2="88429" y2="64800"/>
                        <a14:foregroundMark x1="81429" y1="71000" x2="80571" y2="71400"/>
                        <a14:foregroundMark x1="87857" y1="65600" x2="87857" y2="65600"/>
                        <a14:foregroundMark x1="88000" y1="65200" x2="88000" y2="65200"/>
                        <a14:backgroundMark x1="27000" y1="58600" x2="28983" y2="58831"/>
                        <a14:backgroundMark x1="34143" y1="64000" x2="31714" y2="62000"/>
                        <a14:backgroundMark x1="35286" y1="63200" x2="32857" y2="61400"/>
                        <a14:backgroundMark x1="89143" y1="65800" x2="89143" y2="6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285" y="2609956"/>
            <a:ext cx="2483329" cy="1773808"/>
          </a:xfrm>
          <a:prstGeom prst="rect">
            <a:avLst/>
          </a:prstGeom>
        </p:spPr>
      </p:pic>
      <p:cxnSp>
        <p:nvCxnSpPr>
          <p:cNvPr id="109" name="Google Shape;2869;p150">
            <a:extLst>
              <a:ext uri="{FF2B5EF4-FFF2-40B4-BE49-F238E27FC236}">
                <a16:creationId xmlns:a16="http://schemas.microsoft.com/office/drawing/2014/main" id="{1D93232A-E9B3-4A67-B055-0DC65AF14A49}"/>
              </a:ext>
            </a:extLst>
          </p:cNvPr>
          <p:cNvCxnSpPr>
            <a:cxnSpLocks/>
          </p:cNvCxnSpPr>
          <p:nvPr/>
        </p:nvCxnSpPr>
        <p:spPr>
          <a:xfrm flipV="1">
            <a:off x="8923855" y="4025337"/>
            <a:ext cx="0" cy="745573"/>
          </a:xfrm>
          <a:prstGeom prst="straightConnector1">
            <a:avLst/>
          </a:prstGeom>
          <a:noFill/>
          <a:ln w="25400" cap="flat" cmpd="sng">
            <a:solidFill>
              <a:srgbClr val="18140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11" name="Google Shape;2877;p150">
            <a:extLst>
              <a:ext uri="{FF2B5EF4-FFF2-40B4-BE49-F238E27FC236}">
                <a16:creationId xmlns:a16="http://schemas.microsoft.com/office/drawing/2014/main" id="{C8EB419E-FA66-463F-A3E1-4082DDC591F2}"/>
              </a:ext>
            </a:extLst>
          </p:cNvPr>
          <p:cNvSpPr txBox="1"/>
          <p:nvPr/>
        </p:nvSpPr>
        <p:spPr>
          <a:xfrm>
            <a:off x="9572242" y="2922431"/>
            <a:ext cx="1413854" cy="33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0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</a:rPr>
              <a:t>Avaya</a:t>
            </a:r>
            <a:endParaRPr sz="2000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</a:endParaRPr>
          </a:p>
        </p:txBody>
      </p:sp>
      <p:pic>
        <p:nvPicPr>
          <p:cNvPr id="114" name="Google Shape;2871;p150">
            <a:extLst>
              <a:ext uri="{FF2B5EF4-FFF2-40B4-BE49-F238E27FC236}">
                <a16:creationId xmlns:a16="http://schemas.microsoft.com/office/drawing/2014/main" id="{CEEBD7F9-9DBB-4032-BA5C-0803514E8961}"/>
              </a:ext>
            </a:extLst>
          </p:cNvPr>
          <p:cNvPicPr preferRelativeResize="0"/>
          <p:nvPr/>
        </p:nvPicPr>
        <p:blipFill rotWithShape="1">
          <a:blip r:embed="rId16" cstate="screen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5977" y="4085410"/>
            <a:ext cx="396908" cy="41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2871;p150">
            <a:extLst>
              <a:ext uri="{FF2B5EF4-FFF2-40B4-BE49-F238E27FC236}">
                <a16:creationId xmlns:a16="http://schemas.microsoft.com/office/drawing/2014/main" id="{066E4E3B-1F03-4970-B810-9D6BAFBA3DAE}"/>
              </a:ext>
            </a:extLst>
          </p:cNvPr>
          <p:cNvPicPr preferRelativeResize="0"/>
          <p:nvPr/>
        </p:nvPicPr>
        <p:blipFill rotWithShape="1">
          <a:blip r:embed="rId16" cstate="screen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7440" y="4085410"/>
            <a:ext cx="396908" cy="41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2871;p150">
            <a:extLst>
              <a:ext uri="{FF2B5EF4-FFF2-40B4-BE49-F238E27FC236}">
                <a16:creationId xmlns:a16="http://schemas.microsoft.com/office/drawing/2014/main" id="{FAB62A91-A33B-4B88-9F94-FB240BE45725}"/>
              </a:ext>
            </a:extLst>
          </p:cNvPr>
          <p:cNvPicPr preferRelativeResize="0"/>
          <p:nvPr/>
        </p:nvPicPr>
        <p:blipFill rotWithShape="1">
          <a:blip r:embed="rId16" cstate="screen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4112" y="4076869"/>
            <a:ext cx="396908" cy="41736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2877;p150">
            <a:extLst>
              <a:ext uri="{FF2B5EF4-FFF2-40B4-BE49-F238E27FC236}">
                <a16:creationId xmlns:a16="http://schemas.microsoft.com/office/drawing/2014/main" id="{47BE5795-5EB5-4A0B-AB5D-06184662D968}"/>
              </a:ext>
            </a:extLst>
          </p:cNvPr>
          <p:cNvSpPr txBox="1"/>
          <p:nvPr/>
        </p:nvSpPr>
        <p:spPr>
          <a:xfrm>
            <a:off x="6616681" y="5507426"/>
            <a:ext cx="1618489" cy="38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000">
                <a:latin typeface="Oswald Medium"/>
              </a:rPr>
              <a:t>HS-453DX</a:t>
            </a:r>
            <a:endParaRPr lang="zh-TW" altLang="en-US"/>
          </a:p>
        </p:txBody>
      </p:sp>
      <p:cxnSp>
        <p:nvCxnSpPr>
          <p:cNvPr id="118" name="Elbow Connector 4">
            <a:extLst>
              <a:ext uri="{FF2B5EF4-FFF2-40B4-BE49-F238E27FC236}">
                <a16:creationId xmlns:a16="http://schemas.microsoft.com/office/drawing/2014/main" id="{D618302D-732B-46D6-AB7F-787F2269025A}"/>
              </a:ext>
            </a:extLst>
          </p:cNvPr>
          <p:cNvCxnSpPr>
            <a:cxnSpLocks/>
          </p:cNvCxnSpPr>
          <p:nvPr/>
        </p:nvCxnSpPr>
        <p:spPr>
          <a:xfrm flipV="1">
            <a:off x="6962223" y="3925150"/>
            <a:ext cx="1293927" cy="1195898"/>
          </a:xfrm>
          <a:prstGeom prst="bentConnector3">
            <a:avLst>
              <a:gd name="adj1" fmla="val 23649"/>
            </a:avLst>
          </a:prstGeom>
          <a:ln w="25400">
            <a:solidFill>
              <a:srgbClr val="181402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9" name="Elbow Connector 4">
            <a:extLst>
              <a:ext uri="{FF2B5EF4-FFF2-40B4-BE49-F238E27FC236}">
                <a16:creationId xmlns:a16="http://schemas.microsoft.com/office/drawing/2014/main" id="{8FC86429-8631-44D3-BA91-E1FBA3B76BF9}"/>
              </a:ext>
            </a:extLst>
          </p:cNvPr>
          <p:cNvCxnSpPr>
            <a:cxnSpLocks/>
          </p:cNvCxnSpPr>
          <p:nvPr/>
        </p:nvCxnSpPr>
        <p:spPr>
          <a:xfrm rot="10800000">
            <a:off x="10051760" y="3941533"/>
            <a:ext cx="1316191" cy="1111980"/>
          </a:xfrm>
          <a:prstGeom prst="bentConnector3">
            <a:avLst>
              <a:gd name="adj1" fmla="val 18796"/>
            </a:avLst>
          </a:prstGeom>
          <a:ln w="25400">
            <a:solidFill>
              <a:srgbClr val="181402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20" name="圖片 119">
            <a:extLst>
              <a:ext uri="{FF2B5EF4-FFF2-40B4-BE49-F238E27FC236}">
                <a16:creationId xmlns:a16="http://schemas.microsoft.com/office/drawing/2014/main" id="{BD67709D-3E68-4886-9B12-0172D5C957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8000" r="91143">
                        <a14:foregroundMark x1="11429" y1="50000" x2="21857" y2="50400"/>
                        <a14:foregroundMark x1="36571" y1="36200" x2="36571" y2="36200"/>
                        <a14:foregroundMark x1="40571" y1="24000" x2="40571" y2="24000"/>
                        <a14:foregroundMark x1="8000" y1="52000" x2="8000" y2="52000"/>
                        <a14:foregroundMark x1="20000" y1="61000" x2="20000" y2="61000"/>
                        <a14:foregroundMark x1="91000" y1="56800" x2="91000" y2="56800"/>
                        <a14:foregroundMark x1="11429" y1="52800" x2="11429" y2="52800"/>
                        <a14:foregroundMark x1="36000" y1="60200" x2="36000" y2="60200"/>
                        <a14:foregroundMark x1="37000" y1="61000" x2="37000" y2="61000"/>
                        <a14:foregroundMark x1="33857" y1="60800" x2="33857" y2="60800"/>
                        <a14:foregroundMark x1="31571" y1="59400" x2="31571" y2="59400"/>
                        <a14:foregroundMark x1="29857" y1="59000" x2="29857" y2="59000"/>
                        <a14:foregroundMark x1="29857" y1="59200" x2="29857" y2="59200"/>
                        <a14:foregroundMark x1="29571" y1="59200" x2="31429" y2="59400"/>
                        <a14:foregroundMark x1="29000" y1="58800" x2="30143" y2="59200"/>
                        <a14:foregroundMark x1="80571" y1="71600" x2="78571" y2="70600"/>
                        <a14:foregroundMark x1="87477" y1="65600" x2="82714" y2="70600"/>
                        <a14:foregroundMark x1="88429" y1="64600" x2="87477" y2="65600"/>
                        <a14:foregroundMark x1="91143" y1="62600" x2="88429" y2="64800"/>
                        <a14:foregroundMark x1="81429" y1="71000" x2="80571" y2="71400"/>
                        <a14:foregroundMark x1="87857" y1="65600" x2="87857" y2="65600"/>
                        <a14:foregroundMark x1="88000" y1="65200" x2="88000" y2="65200"/>
                        <a14:backgroundMark x1="27000" y1="58600" x2="28983" y2="58831"/>
                        <a14:backgroundMark x1="34143" y1="64000" x2="31714" y2="62000"/>
                        <a14:backgroundMark x1="35286" y1="63200" x2="32857" y2="61400"/>
                        <a14:backgroundMark x1="89143" y1="65800" x2="89143" y2="6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3460" y="4266356"/>
            <a:ext cx="1960909" cy="1400650"/>
          </a:xfrm>
          <a:prstGeom prst="rect">
            <a:avLst/>
          </a:prstGeom>
        </p:spPr>
      </p:pic>
      <p:sp>
        <p:nvSpPr>
          <p:cNvPr id="121" name="Google Shape;2877;p150">
            <a:extLst>
              <a:ext uri="{FF2B5EF4-FFF2-40B4-BE49-F238E27FC236}">
                <a16:creationId xmlns:a16="http://schemas.microsoft.com/office/drawing/2014/main" id="{08B3E06C-6CB2-43C0-AF78-02A55613E37B}"/>
              </a:ext>
            </a:extLst>
          </p:cNvPr>
          <p:cNvSpPr txBox="1"/>
          <p:nvPr/>
        </p:nvSpPr>
        <p:spPr>
          <a:xfrm>
            <a:off x="8474415" y="5524721"/>
            <a:ext cx="1618489" cy="38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000">
                <a:latin typeface="Oswald Medium"/>
              </a:rPr>
              <a:t>TBS-453DX</a:t>
            </a:r>
            <a:endParaRPr lang="zh-TW" altLang="en-US"/>
          </a:p>
        </p:txBody>
      </p:sp>
      <p:sp>
        <p:nvSpPr>
          <p:cNvPr id="122" name="Google Shape;2877;p150">
            <a:extLst>
              <a:ext uri="{FF2B5EF4-FFF2-40B4-BE49-F238E27FC236}">
                <a16:creationId xmlns:a16="http://schemas.microsoft.com/office/drawing/2014/main" id="{9BF4AE02-37EF-44AB-97C1-457937A1A438}"/>
              </a:ext>
            </a:extLst>
          </p:cNvPr>
          <p:cNvSpPr txBox="1"/>
          <p:nvPr/>
        </p:nvSpPr>
        <p:spPr>
          <a:xfrm>
            <a:off x="10654903" y="5539299"/>
            <a:ext cx="1413854" cy="335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000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</a:rPr>
              <a:t>Avaya</a:t>
            </a:r>
            <a:endParaRPr sz="2000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</a:endParaRPr>
          </a:p>
        </p:txBody>
      </p:sp>
      <p:pic>
        <p:nvPicPr>
          <p:cNvPr id="123" name="圖片 122" descr="一張含有 室內, 坐, 監視器, 桌 的圖片&#10;&#10;自動產生的描述">
            <a:extLst>
              <a:ext uri="{FF2B5EF4-FFF2-40B4-BE49-F238E27FC236}">
                <a16:creationId xmlns:a16="http://schemas.microsoft.com/office/drawing/2014/main" id="{6C97E271-B223-4B6E-8237-2BBE6866D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683" y="4847510"/>
            <a:ext cx="1396405" cy="8727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5" name="Google Shape;2814;p150">
            <a:extLst>
              <a:ext uri="{FF2B5EF4-FFF2-40B4-BE49-F238E27FC236}">
                <a16:creationId xmlns:a16="http://schemas.microsoft.com/office/drawing/2014/main" id="{5BB2AEFB-7884-4881-A646-00105753C672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262"/>
          <a:stretch/>
        </p:blipFill>
        <p:spPr>
          <a:xfrm>
            <a:off x="9819813" y="4750588"/>
            <a:ext cx="250029" cy="720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圖片 126" descr="一張含有 電子用品, 黑色, 坐, 監視器 的圖片&#10;&#10;自動產生的描述">
            <a:extLst>
              <a:ext uri="{FF2B5EF4-FFF2-40B4-BE49-F238E27FC236}">
                <a16:creationId xmlns:a16="http://schemas.microsoft.com/office/drawing/2014/main" id="{DF9D27A6-1533-4D0B-B564-A0A529DFB5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71035" y="4608840"/>
            <a:ext cx="1273203" cy="598405"/>
          </a:xfrm>
          <a:prstGeom prst="rect">
            <a:avLst/>
          </a:prstGeom>
        </p:spPr>
      </p:pic>
      <p:sp>
        <p:nvSpPr>
          <p:cNvPr id="128" name="Google Shape;2877;p150">
            <a:extLst>
              <a:ext uri="{FF2B5EF4-FFF2-40B4-BE49-F238E27FC236}">
                <a16:creationId xmlns:a16="http://schemas.microsoft.com/office/drawing/2014/main" id="{3C64680A-702D-4A82-9910-03366BD1FDF6}"/>
              </a:ext>
            </a:extLst>
          </p:cNvPr>
          <p:cNvSpPr txBox="1"/>
          <p:nvPr/>
        </p:nvSpPr>
        <p:spPr>
          <a:xfrm>
            <a:off x="7234755" y="4013252"/>
            <a:ext cx="975572" cy="210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400">
                <a:latin typeface="Oswald Light" panose="00000400000000000000" pitchFamily="50" charset="0"/>
              </a:rPr>
              <a:t>Intranet</a:t>
            </a:r>
            <a:endParaRPr sz="1400">
              <a:latin typeface="Oswald Light" panose="00000400000000000000" pitchFamily="50" charset="0"/>
            </a:endParaRPr>
          </a:p>
        </p:txBody>
      </p:sp>
      <p:pic>
        <p:nvPicPr>
          <p:cNvPr id="57" name="圖片 56">
            <a:extLst>
              <a:ext uri="{FF2B5EF4-FFF2-40B4-BE49-F238E27FC236}">
                <a16:creationId xmlns:a16="http://schemas.microsoft.com/office/drawing/2014/main" id="{719AD2D0-2AEA-448E-8835-D5A625E828CF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4127545" y="4510299"/>
            <a:ext cx="1294258" cy="650365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CC29B513-2EFF-4FAF-9FD8-551E06252C90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8622014" y="4608840"/>
            <a:ext cx="1190855" cy="59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37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31FC0D3F-4F21-449F-A202-1CFBDEF24C41}"/>
              </a:ext>
            </a:extLst>
          </p:cNvPr>
          <p:cNvSpPr/>
          <p:nvPr/>
        </p:nvSpPr>
        <p:spPr>
          <a:xfrm>
            <a:off x="6223905" y="2304268"/>
            <a:ext cx="5732528" cy="4044533"/>
          </a:xfrm>
          <a:prstGeom prst="roundRect">
            <a:avLst>
              <a:gd name="adj" fmla="val 124"/>
            </a:avLst>
          </a:prstGeom>
          <a:noFill/>
          <a:ln>
            <a:gradFill>
              <a:gsLst>
                <a:gs pos="0">
                  <a:srgbClr val="303030"/>
                </a:gs>
                <a:gs pos="100000">
                  <a:srgbClr val="2C2C2C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F45D630-88ED-48BD-A391-39F6FC2531B4}"/>
              </a:ext>
            </a:extLst>
          </p:cNvPr>
          <p:cNvSpPr/>
          <p:nvPr/>
        </p:nvSpPr>
        <p:spPr>
          <a:xfrm>
            <a:off x="225245" y="2296631"/>
            <a:ext cx="5732529" cy="4044533"/>
          </a:xfrm>
          <a:prstGeom prst="roundRect">
            <a:avLst>
              <a:gd name="adj" fmla="val 124"/>
            </a:avLst>
          </a:prstGeom>
          <a:noFill/>
          <a:ln>
            <a:gradFill>
              <a:gsLst>
                <a:gs pos="0">
                  <a:srgbClr val="303030"/>
                </a:gs>
                <a:gs pos="100000">
                  <a:srgbClr val="2C2C2C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5" name="圖形 28">
            <a:extLst>
              <a:ext uri="{FF2B5EF4-FFF2-40B4-BE49-F238E27FC236}">
                <a16:creationId xmlns:a16="http://schemas.microsoft.com/office/drawing/2014/main" id="{8D391BBE-3529-4030-A9F4-B4A3C60C26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522" y="1670357"/>
            <a:ext cx="5809032" cy="1106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圖形 28">
            <a:extLst>
              <a:ext uri="{FF2B5EF4-FFF2-40B4-BE49-F238E27FC236}">
                <a16:creationId xmlns:a16="http://schemas.microsoft.com/office/drawing/2014/main" id="{533698B5-70C9-4F64-B1B2-5C18EA47A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95" y="1670357"/>
            <a:ext cx="5809032" cy="1106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64" name="Google Shape;1464;p107" hidden="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90059"/>
              </a:buClr>
              <a:buSzPts val="3600"/>
            </a:pPr>
            <a:r>
              <a:rPr lang="en" sz="6400" b="0">
                <a:latin typeface="Impact"/>
                <a:ea typeface="Impact"/>
                <a:cs typeface="Impact"/>
                <a:sym typeface="Impact"/>
              </a:rPr>
              <a:t>Wireless Projection</a:t>
            </a:r>
            <a:endParaRPr sz="6400"/>
          </a:p>
        </p:txBody>
      </p:sp>
      <p:pic>
        <p:nvPicPr>
          <p:cNvPr id="35" name="Google Shape;2834;p150">
            <a:extLst>
              <a:ext uri="{FF2B5EF4-FFF2-40B4-BE49-F238E27FC236}">
                <a16:creationId xmlns:a16="http://schemas.microsoft.com/office/drawing/2014/main" id="{537D3C9D-E5BF-DF44-91D2-8C906C181438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102948" y="5102388"/>
            <a:ext cx="360160" cy="269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835;p150">
            <a:extLst>
              <a:ext uri="{FF2B5EF4-FFF2-40B4-BE49-F238E27FC236}">
                <a16:creationId xmlns:a16="http://schemas.microsoft.com/office/drawing/2014/main" id="{C953FF2D-FEE2-C140-B6EE-9CBBD0310BF7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6263" y="3683714"/>
            <a:ext cx="800885" cy="80088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7" name="Google Shape;2836;p150">
            <a:extLst>
              <a:ext uri="{FF2B5EF4-FFF2-40B4-BE49-F238E27FC236}">
                <a16:creationId xmlns:a16="http://schemas.microsoft.com/office/drawing/2014/main" id="{053E77BD-2325-314C-83B4-8DDC8703B45F}"/>
              </a:ext>
            </a:extLst>
          </p:cNvPr>
          <p:cNvGrpSpPr/>
          <p:nvPr/>
        </p:nvGrpSpPr>
        <p:grpSpPr>
          <a:xfrm>
            <a:off x="3580405" y="4327379"/>
            <a:ext cx="1651796" cy="1168830"/>
            <a:chOff x="12275854" y="3264436"/>
            <a:chExt cx="1863601" cy="1318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5" name="Google Shape;2837;p150">
              <a:extLst>
                <a:ext uri="{FF2B5EF4-FFF2-40B4-BE49-F238E27FC236}">
                  <a16:creationId xmlns:a16="http://schemas.microsoft.com/office/drawing/2014/main" id="{CD1F508E-5678-C84E-AE22-FF310654D15C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90208" y="3375961"/>
              <a:ext cx="1426033" cy="781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Google Shape;2838;p150">
              <a:extLst>
                <a:ext uri="{FF2B5EF4-FFF2-40B4-BE49-F238E27FC236}">
                  <a16:creationId xmlns:a16="http://schemas.microsoft.com/office/drawing/2014/main" id="{C096EEAF-DF83-7949-8AD5-3F15F0708086}"/>
                </a:ext>
              </a:extLst>
            </p:cNvPr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75854" y="3264436"/>
              <a:ext cx="1863601" cy="131870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2" name="Google Shape;2843;p150">
            <a:extLst>
              <a:ext uri="{FF2B5EF4-FFF2-40B4-BE49-F238E27FC236}">
                <a16:creationId xmlns:a16="http://schemas.microsoft.com/office/drawing/2014/main" id="{141114B2-C57C-7A4B-9112-075B8C51A6BF}"/>
              </a:ext>
            </a:extLst>
          </p:cNvPr>
          <p:cNvCxnSpPr>
            <a:cxnSpLocks/>
          </p:cNvCxnSpPr>
          <p:nvPr/>
        </p:nvCxnSpPr>
        <p:spPr>
          <a:xfrm flipV="1">
            <a:off x="1222781" y="4304998"/>
            <a:ext cx="0" cy="906337"/>
          </a:xfrm>
          <a:prstGeom prst="straightConnector1">
            <a:avLst/>
          </a:prstGeom>
          <a:noFill/>
          <a:ln w="25400" cap="flat" cmpd="sng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" name="矩形 53">
            <a:extLst>
              <a:ext uri="{FF2B5EF4-FFF2-40B4-BE49-F238E27FC236}">
                <a16:creationId xmlns:a16="http://schemas.microsoft.com/office/drawing/2014/main" id="{E4296D2F-E49C-6A47-A690-45FB6B3BE80B}"/>
              </a:ext>
            </a:extLst>
          </p:cNvPr>
          <p:cNvSpPr/>
          <p:nvPr/>
        </p:nvSpPr>
        <p:spPr>
          <a:xfrm>
            <a:off x="315951" y="1775244"/>
            <a:ext cx="5441327" cy="9387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altLang="zh-CN" sz="3300" b="1">
                <a:solidFill>
                  <a:srgbClr val="FFDA2A"/>
                </a:solidFill>
                <a:latin typeface="Oswald Medium" pitchFamily="2" charset="0"/>
                <a:ea typeface="Microsoft JhengHei"/>
              </a:rPr>
              <a:t>Simultaneous max 2 screen projection</a:t>
            </a:r>
            <a:endParaRPr lang="en" altLang="zh-TW" sz="3300" b="1">
              <a:solidFill>
                <a:srgbClr val="FFDA2A"/>
              </a:soli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6860465-5AD4-1C43-8A3A-61946D94D4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2977" y="2914394"/>
            <a:ext cx="5332487" cy="22705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97F5F03A-8BBD-EC4E-8C51-7BA450D44546}"/>
              </a:ext>
            </a:extLst>
          </p:cNvPr>
          <p:cNvSpPr/>
          <p:nvPr/>
        </p:nvSpPr>
        <p:spPr>
          <a:xfrm>
            <a:off x="6262158" y="1883650"/>
            <a:ext cx="556594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300">
                <a:solidFill>
                  <a:srgbClr val="FFDA2A"/>
                </a:solidFill>
                <a:latin typeface="Oswald Medium" pitchFamily="2" charset="0"/>
              </a:rPr>
              <a:t>Insight View</a:t>
            </a:r>
            <a:endParaRPr lang="en" altLang="zh-TW" sz="3300">
              <a:solidFill>
                <a:srgbClr val="FFDA2A"/>
              </a:solidFill>
              <a:latin typeface="Oswald Medium" pitchFamily="2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097A604-9014-7141-96DD-B9F67ACCC17F}"/>
              </a:ext>
            </a:extLst>
          </p:cNvPr>
          <p:cNvSpPr/>
          <p:nvPr/>
        </p:nvSpPr>
        <p:spPr>
          <a:xfrm>
            <a:off x="2752825" y="5604491"/>
            <a:ext cx="3221268" cy="640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200"/>
              </a:lnSpc>
              <a:buClr>
                <a:schemeClr val="dk1"/>
              </a:buClr>
              <a:buSzPts val="1200"/>
              <a:defRPr/>
            </a:pPr>
            <a:r>
              <a:rPr kumimoji="1" lang="en-US" altLang="zh-TW">
                <a:latin typeface="Oswald Medium" pitchFamily="2" charset="0"/>
                <a:ea typeface="Microsoft JhengHei" panose="020B0604030504040204" pitchFamily="34" charset="-120"/>
              </a:rPr>
              <a:t>Wireless Projections by using browsers (Chrome or Firefox)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34D16F5F-EA2B-7940-A49E-7842E2E67F7F}"/>
              </a:ext>
            </a:extLst>
          </p:cNvPr>
          <p:cNvSpPr/>
          <p:nvPr/>
        </p:nvSpPr>
        <p:spPr>
          <a:xfrm>
            <a:off x="7610203" y="5460572"/>
            <a:ext cx="2959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200"/>
              <a:defRPr/>
            </a:pPr>
            <a:r>
              <a:rPr kumimoji="1" lang="en-US" altLang="zh-TW">
                <a:latin typeface="Oswald Medium" pitchFamily="2" charset="0"/>
                <a:ea typeface="Microsoft JhengHei" panose="020B0604030504040204" pitchFamily="34" charset="-120"/>
              </a:rPr>
              <a:t>Enter IP/PIN Code to browser, then you can start using</a:t>
            </a:r>
          </a:p>
        </p:txBody>
      </p:sp>
      <p:sp>
        <p:nvSpPr>
          <p:cNvPr id="32" name="標題 2">
            <a:extLst>
              <a:ext uri="{FF2B5EF4-FFF2-40B4-BE49-F238E27FC236}">
                <a16:creationId xmlns:a16="http://schemas.microsoft.com/office/drawing/2014/main" id="{01AB403D-E80B-4357-9FAC-53C700A029B8}"/>
              </a:ext>
            </a:extLst>
          </p:cNvPr>
          <p:cNvSpPr txBox="1">
            <a:spLocks/>
          </p:cNvSpPr>
          <p:nvPr/>
        </p:nvSpPr>
        <p:spPr>
          <a:xfrm>
            <a:off x="1104091" y="402795"/>
            <a:ext cx="10651373" cy="1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6000" b="1" i="0" u="none" strike="noStrike" cap="none">
                <a:gradFill>
                  <a:gsLst>
                    <a:gs pos="13000">
                      <a:srgbClr val="FFFFD5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3000">
                      <a:srgbClr val="F7D967"/>
                    </a:gs>
                    <a:gs pos="0">
                      <a:srgbClr val="F7D967"/>
                    </a:gs>
                    <a:gs pos="100000">
                      <a:srgbClr val="FFFF9F"/>
                    </a:gs>
                  </a:gsLst>
                  <a:lin ang="540000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5500" kern="0" dirty="0">
                <a:latin typeface="Oswald Medium" pitchFamily="2" charset="0"/>
              </a:rPr>
              <a:t>WIRELESS PROJECTION</a:t>
            </a:r>
          </a:p>
        </p:txBody>
      </p:sp>
      <p:sp>
        <p:nvSpPr>
          <p:cNvPr id="41" name="標題 2">
            <a:extLst>
              <a:ext uri="{FF2B5EF4-FFF2-40B4-BE49-F238E27FC236}">
                <a16:creationId xmlns:a16="http://schemas.microsoft.com/office/drawing/2014/main" id="{09F9D933-12CE-412F-8F76-36A244C922DE}"/>
              </a:ext>
            </a:extLst>
          </p:cNvPr>
          <p:cNvSpPr txBox="1">
            <a:spLocks/>
          </p:cNvSpPr>
          <p:nvPr/>
        </p:nvSpPr>
        <p:spPr>
          <a:xfrm>
            <a:off x="7610203" y="715076"/>
            <a:ext cx="4855229" cy="6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6000" b="1" i="0" u="none" strike="noStrike" cap="none">
                <a:gradFill>
                  <a:gsLst>
                    <a:gs pos="13000">
                      <a:srgbClr val="FFFFD5"/>
                    </a:gs>
                    <a:gs pos="59000">
                      <a:schemeClr val="accent1">
                        <a:lumMod val="5000"/>
                        <a:lumOff val="95000"/>
                      </a:schemeClr>
                    </a:gs>
                    <a:gs pos="83000">
                      <a:srgbClr val="F7D967"/>
                    </a:gs>
                    <a:gs pos="0">
                      <a:srgbClr val="F7D967"/>
                    </a:gs>
                    <a:gs pos="100000">
                      <a:srgbClr val="FFFF9F"/>
                    </a:gs>
                  </a:gsLst>
                  <a:lin ang="540000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2400" kern="0" dirty="0">
                <a:latin typeface="Oswald Medium"/>
                <a:ea typeface="微軟正黑體"/>
              </a:rPr>
              <a:t>PS. </a:t>
            </a:r>
            <a:r>
              <a:rPr lang="en-US" altLang="zh-TW" sz="2400" kern="0">
                <a:latin typeface="Oswald Medium"/>
                <a:ea typeface="微軟正黑體"/>
              </a:rPr>
              <a:t>30 minutes limit for Free </a:t>
            </a:r>
            <a:r>
              <a:rPr lang="en-US" altLang="zh-TW" sz="2400" kern="0" dirty="0">
                <a:latin typeface="Oswald Medium"/>
                <a:ea typeface="微軟正黑體"/>
              </a:rPr>
              <a:t>version</a:t>
            </a:r>
            <a:r>
              <a:rPr lang="en-US" altLang="zh-TW" sz="2400" kern="0">
                <a:latin typeface="Oswald Medium"/>
                <a:ea typeface="微軟正黑體"/>
              </a:rPr>
              <a:t> </a:t>
            </a:r>
            <a:endParaRPr lang="zh-TW" altLang="en-US" sz="2400" kern="0" dirty="0"/>
          </a:p>
        </p:txBody>
      </p:sp>
      <p:cxnSp>
        <p:nvCxnSpPr>
          <p:cNvPr id="64" name="Google Shape;2843;p150">
            <a:extLst>
              <a:ext uri="{FF2B5EF4-FFF2-40B4-BE49-F238E27FC236}">
                <a16:creationId xmlns:a16="http://schemas.microsoft.com/office/drawing/2014/main" id="{BAE0CDA0-99B0-4ABE-8502-21409AEDDD1D}"/>
              </a:ext>
            </a:extLst>
          </p:cNvPr>
          <p:cNvCxnSpPr>
            <a:cxnSpLocks/>
          </p:cNvCxnSpPr>
          <p:nvPr/>
        </p:nvCxnSpPr>
        <p:spPr>
          <a:xfrm flipV="1">
            <a:off x="1772746" y="4304998"/>
            <a:ext cx="0" cy="906337"/>
          </a:xfrm>
          <a:prstGeom prst="straightConnector1">
            <a:avLst/>
          </a:prstGeom>
          <a:noFill/>
          <a:ln w="25400" cap="flat" cmpd="sng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8" name="Google Shape;2839;p150">
            <a:extLst>
              <a:ext uri="{FF2B5EF4-FFF2-40B4-BE49-F238E27FC236}">
                <a16:creationId xmlns:a16="http://schemas.microsoft.com/office/drawing/2014/main" id="{A6875404-E9EF-4B43-9A0B-81DEDC887983}"/>
              </a:ext>
            </a:extLst>
          </p:cNvPr>
          <p:cNvGrpSpPr/>
          <p:nvPr/>
        </p:nvGrpSpPr>
        <p:grpSpPr>
          <a:xfrm>
            <a:off x="333273" y="3130538"/>
            <a:ext cx="2424359" cy="1377218"/>
            <a:chOff x="941092" y="2250405"/>
            <a:chExt cx="2097473" cy="1191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2" name="Google Shape;2840;p150">
              <a:extLst>
                <a:ext uri="{FF2B5EF4-FFF2-40B4-BE49-F238E27FC236}">
                  <a16:creationId xmlns:a16="http://schemas.microsoft.com/office/drawing/2014/main" id="{1463C6BC-40CD-C846-BA85-E3F06B6E085F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1092" y="2267469"/>
              <a:ext cx="2097473" cy="1174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2841;p150">
              <a:extLst>
                <a:ext uri="{FF2B5EF4-FFF2-40B4-BE49-F238E27FC236}">
                  <a16:creationId xmlns:a16="http://schemas.microsoft.com/office/drawing/2014/main" id="{68D07533-8CC8-A146-9C38-2380250B3C49}"/>
                </a:ext>
              </a:extLst>
            </p:cNvPr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319" y="2250405"/>
              <a:ext cx="1724344" cy="9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2842;p150">
              <a:extLst>
                <a:ext uri="{FF2B5EF4-FFF2-40B4-BE49-F238E27FC236}">
                  <a16:creationId xmlns:a16="http://schemas.microsoft.com/office/drawing/2014/main" id="{E874BE96-4057-7045-AD28-546648607BB3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35513" y="2321448"/>
              <a:ext cx="1723980" cy="9451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" name="Google Shape;2839;p150">
            <a:extLst>
              <a:ext uri="{FF2B5EF4-FFF2-40B4-BE49-F238E27FC236}">
                <a16:creationId xmlns:a16="http://schemas.microsoft.com/office/drawing/2014/main" id="{33A3ED16-1354-1B4B-A20B-97530ED28181}"/>
              </a:ext>
            </a:extLst>
          </p:cNvPr>
          <p:cNvGrpSpPr/>
          <p:nvPr/>
        </p:nvGrpSpPr>
        <p:grpSpPr>
          <a:xfrm>
            <a:off x="1104092" y="3322137"/>
            <a:ext cx="2424359" cy="1377218"/>
            <a:chOff x="941092" y="2250405"/>
            <a:chExt cx="2097473" cy="1191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9" name="Google Shape;2840;p150">
              <a:extLst>
                <a:ext uri="{FF2B5EF4-FFF2-40B4-BE49-F238E27FC236}">
                  <a16:creationId xmlns:a16="http://schemas.microsoft.com/office/drawing/2014/main" id="{CEB5C5F1-FA52-A548-B0EE-74B4B814A333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1092" y="2267469"/>
              <a:ext cx="2097473" cy="11745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2841;p150">
              <a:extLst>
                <a:ext uri="{FF2B5EF4-FFF2-40B4-BE49-F238E27FC236}">
                  <a16:creationId xmlns:a16="http://schemas.microsoft.com/office/drawing/2014/main" id="{AC1F3E14-5A32-BA49-8A7C-AE397D073CDA}"/>
                </a:ext>
              </a:extLst>
            </p:cNvPr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5319" y="2250405"/>
              <a:ext cx="1724344" cy="9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2842;p150">
              <a:extLst>
                <a:ext uri="{FF2B5EF4-FFF2-40B4-BE49-F238E27FC236}">
                  <a16:creationId xmlns:a16="http://schemas.microsoft.com/office/drawing/2014/main" id="{916FD793-7A21-ED40-9478-47AB7E51B010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35513" y="2321448"/>
              <a:ext cx="1723980" cy="9451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Google Shape;2845;p150">
            <a:extLst>
              <a:ext uri="{FF2B5EF4-FFF2-40B4-BE49-F238E27FC236}">
                <a16:creationId xmlns:a16="http://schemas.microsoft.com/office/drawing/2014/main" id="{7A74DE52-89EB-484C-9E3F-9B4AD6BE99F5}"/>
              </a:ext>
            </a:extLst>
          </p:cNvPr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4620" y="2957215"/>
            <a:ext cx="1317509" cy="7101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Google Shape;2833;p150">
            <a:extLst>
              <a:ext uri="{FF2B5EF4-FFF2-40B4-BE49-F238E27FC236}">
                <a16:creationId xmlns:a16="http://schemas.microsoft.com/office/drawing/2014/main" id="{55344EB7-6FCA-4446-A387-FBDBEE0F575C}"/>
              </a:ext>
            </a:extLst>
          </p:cNvPr>
          <p:cNvPicPr preferRelativeResize="0"/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369" y="4724876"/>
            <a:ext cx="2112546" cy="8717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Google Shape;2844;p150">
            <a:extLst>
              <a:ext uri="{FF2B5EF4-FFF2-40B4-BE49-F238E27FC236}">
                <a16:creationId xmlns:a16="http://schemas.microsoft.com/office/drawing/2014/main" id="{37910CFA-BE8D-704A-8768-89744A1CC7C6}"/>
              </a:ext>
            </a:extLst>
          </p:cNvPr>
          <p:cNvSpPr txBox="1"/>
          <p:nvPr/>
        </p:nvSpPr>
        <p:spPr>
          <a:xfrm>
            <a:off x="1824701" y="4743096"/>
            <a:ext cx="767943" cy="28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1100"/>
            </a:pPr>
            <a:r>
              <a:rPr lang="en" sz="1400">
                <a:latin typeface="Oswald Light" panose="00000400000000000000" pitchFamily="50" charset="0"/>
              </a:rPr>
              <a:t>HDMI</a:t>
            </a:r>
            <a:endParaRPr sz="1400">
              <a:latin typeface="Oswald Light" panose="00000400000000000000" pitchFamily="50" charset="0"/>
            </a:endParaRPr>
          </a:p>
        </p:txBody>
      </p:sp>
      <p:sp>
        <p:nvSpPr>
          <p:cNvPr id="53" name="Google Shape;2844;p150">
            <a:extLst>
              <a:ext uri="{FF2B5EF4-FFF2-40B4-BE49-F238E27FC236}">
                <a16:creationId xmlns:a16="http://schemas.microsoft.com/office/drawing/2014/main" id="{4AD7018B-4926-7842-9AAB-3A6A5BA4BF95}"/>
              </a:ext>
            </a:extLst>
          </p:cNvPr>
          <p:cNvSpPr txBox="1"/>
          <p:nvPr/>
        </p:nvSpPr>
        <p:spPr>
          <a:xfrm>
            <a:off x="642993" y="4730795"/>
            <a:ext cx="767943" cy="28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SzPts val="1100"/>
            </a:pPr>
            <a:r>
              <a:rPr lang="en" sz="1400">
                <a:latin typeface="Oswald Light" panose="00000400000000000000" pitchFamily="50" charset="0"/>
              </a:rPr>
              <a:t>HDMI</a:t>
            </a:r>
            <a:endParaRPr sz="1400">
              <a:latin typeface="Oswald Light" panose="00000400000000000000" pitchFamily="50" charset="0"/>
            </a:endParaRPr>
          </a:p>
        </p:txBody>
      </p:sp>
      <p:sp>
        <p:nvSpPr>
          <p:cNvPr id="47" name="標題 1">
            <a:extLst>
              <a:ext uri="{FF2B5EF4-FFF2-40B4-BE49-F238E27FC236}">
                <a16:creationId xmlns:a16="http://schemas.microsoft.com/office/drawing/2014/main" id="{D1A423D6-403C-4C3C-B062-16C87DFCB165}"/>
              </a:ext>
            </a:extLst>
          </p:cNvPr>
          <p:cNvSpPr txBox="1">
            <a:spLocks/>
          </p:cNvSpPr>
          <p:nvPr/>
        </p:nvSpPr>
        <p:spPr>
          <a:xfrm>
            <a:off x="315951" y="444208"/>
            <a:ext cx="1068401" cy="222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Oswald Medium" panose="00000600000000000000" pitchFamily="50" charset="0"/>
                <a:ea typeface="Oswald Medium" panose="00000600000000000000" pitchFamily="50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defRPr/>
            </a:pPr>
            <a:r>
              <a:rPr lang="en-US" altLang="zh-TW" sz="12900" b="0" kern="0">
                <a:gradFill>
                  <a:gsLst>
                    <a:gs pos="0">
                      <a:srgbClr val="FFF2A3">
                        <a:alpha val="70000"/>
                      </a:srgbClr>
                    </a:gs>
                    <a:gs pos="100000">
                      <a:srgbClr val="FFDA2A">
                        <a:alpha val="0"/>
                      </a:srgbClr>
                    </a:gs>
                  </a:gsLst>
                  <a:lin ang="0" scaled="0"/>
                </a:gradFill>
              </a:rPr>
              <a:t>2</a:t>
            </a:r>
            <a:r>
              <a:rPr lang="en-US" altLang="zh-TW" sz="11000" b="0" kern="0">
                <a:gradFill>
                  <a:gsLst>
                    <a:gs pos="0">
                      <a:srgbClr val="FFF2A3">
                        <a:alpha val="70000"/>
                      </a:srgbClr>
                    </a:gs>
                    <a:gs pos="100000">
                      <a:srgbClr val="FFDA2A">
                        <a:alpha val="0"/>
                      </a:srgbClr>
                    </a:gs>
                  </a:gsLst>
                  <a:lin ang="0" scaled="0"/>
                </a:gradFill>
              </a:rPr>
              <a:t> </a:t>
            </a:r>
            <a:endParaRPr lang="en-US" altLang="zh-TW" sz="110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2A3">
                      <a:alpha val="70000"/>
                    </a:srgbClr>
                  </a:gs>
                  <a:gs pos="100000">
                    <a:srgbClr val="FFDA2A">
                      <a:alpha val="0"/>
                    </a:srgbClr>
                  </a:gs>
                </a:gsLst>
                <a:lin ang="0" scaled="0"/>
              </a:gradFill>
              <a:effectLst/>
              <a:uLnTx/>
              <a:uFillTx/>
              <a:latin typeface="Oswald Medium" panose="00000600000000000000" pitchFamily="50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6223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7400384B-006D-4307-A69A-04EF91B73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2133" y="1425682"/>
            <a:ext cx="6947731" cy="21364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altLang="zh-CN" sz="15500" dirty="0">
                <a:gradFill>
                  <a:gsLst>
                    <a:gs pos="13000">
                      <a:srgbClr val="FFE97D"/>
                    </a:gs>
                    <a:gs pos="59000">
                      <a:srgbClr val="FFF2A3"/>
                    </a:gs>
                    <a:gs pos="82000">
                      <a:srgbClr val="F4D465"/>
                    </a:gs>
                    <a:gs pos="0">
                      <a:srgbClr val="F4CE56"/>
                    </a:gs>
                    <a:gs pos="100000">
                      <a:srgbClr val="F4CE56"/>
                    </a:gs>
                  </a:gsLst>
                  <a:lin ang="5400000" scaled="1"/>
                </a:gradFill>
                <a:latin typeface="Oswald Medium" pitchFamily="2" charset="0"/>
                <a:ea typeface="Microsoft JhengHei" panose="020B0604030504040204" pitchFamily="34" charset="-120"/>
              </a:rPr>
              <a:t>DEMO</a:t>
            </a:r>
            <a:endParaRPr lang="zh-TW" altLang="en-US" sz="15500" b="1" dirty="0">
              <a:gradFill>
                <a:gsLst>
                  <a:gs pos="13000">
                    <a:srgbClr val="FFE97D"/>
                  </a:gs>
                  <a:gs pos="59000">
                    <a:srgbClr val="FFF2A3"/>
                  </a:gs>
                  <a:gs pos="82000">
                    <a:srgbClr val="F4D465"/>
                  </a:gs>
                  <a:gs pos="0">
                    <a:srgbClr val="F4CE56"/>
                  </a:gs>
                  <a:gs pos="100000">
                    <a:srgbClr val="F4CE56"/>
                  </a:gs>
                </a:gsLst>
                <a:lin ang="5400000" scaled="1"/>
              </a:gra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2598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圖形 28">
            <a:extLst>
              <a:ext uri="{FF2B5EF4-FFF2-40B4-BE49-F238E27FC236}">
                <a16:creationId xmlns:a16="http://schemas.microsoft.com/office/drawing/2014/main" id="{48B975C4-9B05-4497-9EFD-0DF92D5ECF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02" y="2278204"/>
            <a:ext cx="3708316" cy="42811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F05FB4E-13F2-B849-8C7A-2E29BB776657}"/>
              </a:ext>
            </a:extLst>
          </p:cNvPr>
          <p:cNvSpPr/>
          <p:nvPr/>
        </p:nvSpPr>
        <p:spPr>
          <a:xfrm>
            <a:off x="248324" y="1662951"/>
            <a:ext cx="33623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2800" b="0" i="0">
                <a:solidFill>
                  <a:srgbClr val="FFDA2A"/>
                </a:solidFill>
                <a:effectLst/>
                <a:latin typeface="Oswald Medium" pitchFamily="2" charset="0"/>
              </a:rPr>
              <a:t>QNAP NAS</a:t>
            </a:r>
            <a:endParaRPr lang="zh-TW" altLang="en-US" sz="2800">
              <a:solidFill>
                <a:srgbClr val="FFDA2A"/>
              </a:solidFill>
              <a:latin typeface="Oswald Medium" pitchFamily="2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0834391-87C3-F146-A4DB-0CEAD4E585AE}"/>
              </a:ext>
            </a:extLst>
          </p:cNvPr>
          <p:cNvSpPr txBox="1"/>
          <p:nvPr/>
        </p:nvSpPr>
        <p:spPr>
          <a:xfrm>
            <a:off x="584814" y="261985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HS-453DX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0C324B5-84AF-4345-9C5A-D5108EC0CB08}"/>
              </a:ext>
            </a:extLst>
          </p:cNvPr>
          <p:cNvSpPr txBox="1"/>
          <p:nvPr/>
        </p:nvSpPr>
        <p:spPr>
          <a:xfrm>
            <a:off x="584814" y="3325125"/>
            <a:ext cx="2246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TBS-453DX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6C30B987-D927-9245-A2FB-52C3704E1146}"/>
              </a:ext>
            </a:extLst>
          </p:cNvPr>
          <p:cNvSpPr txBox="1"/>
          <p:nvPr/>
        </p:nvSpPr>
        <p:spPr>
          <a:xfrm>
            <a:off x="581895" y="4033017"/>
            <a:ext cx="225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x53-Series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4C9EFF56-567D-E24C-A35F-0AEFD81B62DF}"/>
              </a:ext>
            </a:extLst>
          </p:cNvPr>
          <p:cNvSpPr txBox="1"/>
          <p:nvPr/>
        </p:nvSpPr>
        <p:spPr>
          <a:xfrm>
            <a:off x="579576" y="4815101"/>
            <a:ext cx="225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x72-Series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5FD0F1BE-D3A2-5441-AD35-3241462249ED}"/>
              </a:ext>
            </a:extLst>
          </p:cNvPr>
          <p:cNvSpPr txBox="1"/>
          <p:nvPr/>
        </p:nvSpPr>
        <p:spPr>
          <a:xfrm>
            <a:off x="584330" y="5602752"/>
            <a:ext cx="225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x82-Series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D719C86E-643A-4FB7-80BB-EDD34B27F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13" y="298601"/>
            <a:ext cx="11588842" cy="958013"/>
          </a:xfrm>
        </p:spPr>
        <p:txBody>
          <a:bodyPr/>
          <a:lstStyle/>
          <a:p>
            <a:r>
              <a:rPr lang="en-US" altLang="zh-TW">
                <a:latin typeface="Oswald Medium" pitchFamily="2" charset="0"/>
              </a:rPr>
              <a:t>Recommended List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535D276-6EA6-4C63-81DD-DF609F42C2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035" y="2267590"/>
            <a:ext cx="1708157" cy="10675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 descr="一張含有 室內, 坐, 監視器, 桌 的圖片&#10;&#10;自動產生的描述">
            <a:extLst>
              <a:ext uri="{FF2B5EF4-FFF2-40B4-BE49-F238E27FC236}">
                <a16:creationId xmlns:a16="http://schemas.microsoft.com/office/drawing/2014/main" id="{F38B541A-DB5F-4464-BD7E-4B7747BE09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231" y="2981401"/>
            <a:ext cx="1626367" cy="10188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 descr="一張含有 電子用品, 電腦, 坐, 監視器 的圖片&#10;&#10;自動產生的描述">
            <a:extLst>
              <a:ext uri="{FF2B5EF4-FFF2-40B4-BE49-F238E27FC236}">
                <a16:creationId xmlns:a16="http://schemas.microsoft.com/office/drawing/2014/main" id="{66ACF68E-C650-417F-9BA6-5FB99320A6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127" y="5452382"/>
            <a:ext cx="1198029" cy="748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E125F69-C35C-47B0-B0EB-EDC10D20DB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060" y="3776937"/>
            <a:ext cx="1198029" cy="748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4" descr="一張含有 監視器, 黑色, 坐, 電腦 的圖片&#10;&#10;自動產生的描述">
            <a:extLst>
              <a:ext uri="{FF2B5EF4-FFF2-40B4-BE49-F238E27FC236}">
                <a16:creationId xmlns:a16="http://schemas.microsoft.com/office/drawing/2014/main" id="{0A4FD002-028D-4E53-95F4-246A5BAA57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891" y="4636002"/>
            <a:ext cx="1198029" cy="748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圖形 28">
            <a:extLst>
              <a:ext uri="{FF2B5EF4-FFF2-40B4-BE49-F238E27FC236}">
                <a16:creationId xmlns:a16="http://schemas.microsoft.com/office/drawing/2014/main" id="{D1CF196A-20DF-4A28-B5FA-5FE7AD6C0D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7963" y="2277164"/>
            <a:ext cx="3708316" cy="42811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FDEE7B1E-F683-408E-B73D-8E85C4B1F8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3554" y="2316043"/>
            <a:ext cx="1231335" cy="1057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5D6C2D0A-4F95-4502-89F2-A5CA0B5801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8464" y="3186097"/>
            <a:ext cx="861513" cy="739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3F5E6BDF-8FFD-D742-BA96-29A232D9EAD0}"/>
              </a:ext>
            </a:extLst>
          </p:cNvPr>
          <p:cNvSpPr txBox="1"/>
          <p:nvPr/>
        </p:nvSpPr>
        <p:spPr>
          <a:xfrm>
            <a:off x="4516966" y="265548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Logitech-BRIO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A1F1F5C1-7FA6-E64F-901B-1F8DE85A28E0}"/>
              </a:ext>
            </a:extLst>
          </p:cNvPr>
          <p:cNvSpPr txBox="1"/>
          <p:nvPr/>
        </p:nvSpPr>
        <p:spPr>
          <a:xfrm>
            <a:off x="4501121" y="3398686"/>
            <a:ext cx="225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Logitech-C930E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E32975E-F7AD-3944-8489-BE78D3F5930D}"/>
              </a:ext>
            </a:extLst>
          </p:cNvPr>
          <p:cNvSpPr txBox="1"/>
          <p:nvPr/>
        </p:nvSpPr>
        <p:spPr>
          <a:xfrm>
            <a:off x="4526473" y="4098530"/>
            <a:ext cx="225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Logitech-C925E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D8BE9DB3-DA0A-0A42-A07C-ED5D8634EF52}"/>
              </a:ext>
            </a:extLst>
          </p:cNvPr>
          <p:cNvSpPr txBox="1"/>
          <p:nvPr/>
        </p:nvSpPr>
        <p:spPr>
          <a:xfrm>
            <a:off x="4516966" y="4770956"/>
            <a:ext cx="225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Logitech-C615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744ADEF-A024-B249-8420-B2A8575A4B8A}"/>
              </a:ext>
            </a:extLst>
          </p:cNvPr>
          <p:cNvSpPr txBox="1"/>
          <p:nvPr/>
        </p:nvSpPr>
        <p:spPr>
          <a:xfrm>
            <a:off x="4516966" y="5529404"/>
            <a:ext cx="225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Logitech-C922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pic>
        <p:nvPicPr>
          <p:cNvPr id="69" name="圖片 68">
            <a:extLst>
              <a:ext uri="{FF2B5EF4-FFF2-40B4-BE49-F238E27FC236}">
                <a16:creationId xmlns:a16="http://schemas.microsoft.com/office/drawing/2014/main" id="{40BAE97A-00AF-48DF-9F7F-0247FD7251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6208" y="3972957"/>
            <a:ext cx="783800" cy="6731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9A1CB9A4-4AA7-46A7-96B8-2E9F2EA760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7320" y="4642398"/>
            <a:ext cx="783800" cy="673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D1A7063C-E6BE-47C9-9F2A-B7515265F95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7320" y="5381362"/>
            <a:ext cx="783800" cy="673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" name="圖形 74">
            <a:extLst>
              <a:ext uri="{FF2B5EF4-FFF2-40B4-BE49-F238E27FC236}">
                <a16:creationId xmlns:a16="http://schemas.microsoft.com/office/drawing/2014/main" id="{069F57B6-824C-4E96-8C80-A54F0FB2323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62445" y="1787831"/>
            <a:ext cx="1157529" cy="351082"/>
          </a:xfrm>
          <a:prstGeom prst="rect">
            <a:avLst/>
          </a:prstGeom>
        </p:spPr>
      </p:pic>
      <p:pic>
        <p:nvPicPr>
          <p:cNvPr id="76" name="圖形 28">
            <a:extLst>
              <a:ext uri="{FF2B5EF4-FFF2-40B4-BE49-F238E27FC236}">
                <a16:creationId xmlns:a16="http://schemas.microsoft.com/office/drawing/2014/main" id="{A49F100C-CB4F-48FF-B4F7-7CD23A2A48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3693" y="2267590"/>
            <a:ext cx="3708316" cy="42811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圖片 77">
            <a:extLst>
              <a:ext uri="{FF2B5EF4-FFF2-40B4-BE49-F238E27FC236}">
                <a16:creationId xmlns:a16="http://schemas.microsoft.com/office/drawing/2014/main" id="{6A5C9AB9-4562-4E5B-AADC-85B8955481E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1465" y="2426745"/>
            <a:ext cx="752910" cy="752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0" name="文字方塊 79">
            <a:extLst>
              <a:ext uri="{FF2B5EF4-FFF2-40B4-BE49-F238E27FC236}">
                <a16:creationId xmlns:a16="http://schemas.microsoft.com/office/drawing/2014/main" id="{77D58C1D-A0B9-471D-9E75-22408ABC857A}"/>
              </a:ext>
            </a:extLst>
          </p:cNvPr>
          <p:cNvSpPr txBox="1"/>
          <p:nvPr/>
        </p:nvSpPr>
        <p:spPr>
          <a:xfrm>
            <a:off x="8582341" y="264591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Jabra-410</a:t>
            </a: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98BDDBD4-200D-445E-A4DF-44435C1F16AD}"/>
              </a:ext>
            </a:extLst>
          </p:cNvPr>
          <p:cNvSpPr txBox="1"/>
          <p:nvPr/>
        </p:nvSpPr>
        <p:spPr>
          <a:xfrm>
            <a:off x="8566496" y="3479150"/>
            <a:ext cx="225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Jabra-510+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72837FBD-D737-4490-8891-2976F00474D7}"/>
              </a:ext>
            </a:extLst>
          </p:cNvPr>
          <p:cNvSpPr txBox="1"/>
          <p:nvPr/>
        </p:nvSpPr>
        <p:spPr>
          <a:xfrm>
            <a:off x="8591848" y="4312905"/>
            <a:ext cx="225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kumimoji="1"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Oswald Medium" pitchFamily="2" charset="0"/>
                <a:ea typeface="UD Digi Kyokasho NP-B" panose="02020700000000000000" pitchFamily="18" charset="-128"/>
              </a:rPr>
              <a:t>Jabra-710+</a:t>
            </a:r>
            <a:endParaRPr kumimoji="1" lang="zh-TW" altLang="en-US">
              <a:solidFill>
                <a:schemeClr val="tx1">
                  <a:lumMod val="95000"/>
                  <a:lumOff val="5000"/>
                </a:schemeClr>
              </a:solidFill>
              <a:latin typeface="Oswald Medium" pitchFamily="2" charset="0"/>
              <a:ea typeface="UD Digi Kyokasho NP-B" panose="02020700000000000000" pitchFamily="18" charset="-128"/>
            </a:endParaRPr>
          </a:p>
        </p:txBody>
      </p:sp>
      <p:pic>
        <p:nvPicPr>
          <p:cNvPr id="88" name="圖形 87">
            <a:extLst>
              <a:ext uri="{FF2B5EF4-FFF2-40B4-BE49-F238E27FC236}">
                <a16:creationId xmlns:a16="http://schemas.microsoft.com/office/drawing/2014/main" id="{6B1CB8E6-F085-48F6-B528-D4638776E70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1962" y="1527857"/>
            <a:ext cx="1451714" cy="871029"/>
          </a:xfrm>
          <a:prstGeom prst="rect">
            <a:avLst/>
          </a:prstGeom>
        </p:spPr>
      </p:pic>
      <p:pic>
        <p:nvPicPr>
          <p:cNvPr id="89" name="圖片 88">
            <a:extLst>
              <a:ext uri="{FF2B5EF4-FFF2-40B4-BE49-F238E27FC236}">
                <a16:creationId xmlns:a16="http://schemas.microsoft.com/office/drawing/2014/main" id="{D07EBCC2-218E-457B-89A0-0FE843E6F1E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3412" y="3342366"/>
            <a:ext cx="690782" cy="690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圖片 89">
            <a:extLst>
              <a:ext uri="{FF2B5EF4-FFF2-40B4-BE49-F238E27FC236}">
                <a16:creationId xmlns:a16="http://schemas.microsoft.com/office/drawing/2014/main" id="{6A64095C-4310-4B52-BC44-C3AB209474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6330" y="4195860"/>
            <a:ext cx="690782" cy="690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DC975547-DF83-4D5F-AF3E-A8E3F22D4734}"/>
              </a:ext>
            </a:extLst>
          </p:cNvPr>
          <p:cNvSpPr/>
          <p:nvPr/>
        </p:nvSpPr>
        <p:spPr>
          <a:xfrm>
            <a:off x="4212872" y="1676100"/>
            <a:ext cx="33623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>
                <a:solidFill>
                  <a:srgbClr val="FFDA2A"/>
                </a:solidFill>
                <a:latin typeface="Oswald Medium" pitchFamily="2" charset="0"/>
              </a:rPr>
              <a:t>Camera</a:t>
            </a:r>
            <a:endParaRPr lang="zh-TW" altLang="en-US" sz="2800">
              <a:solidFill>
                <a:srgbClr val="FFDA2A"/>
              </a:solidFill>
              <a:latin typeface="Oswald Medium" pitchFamily="2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1EA23B2A-2E53-4EDC-8F90-710750A5C152}"/>
              </a:ext>
            </a:extLst>
          </p:cNvPr>
          <p:cNvSpPr/>
          <p:nvPr/>
        </p:nvSpPr>
        <p:spPr>
          <a:xfrm>
            <a:off x="8097686" y="1679935"/>
            <a:ext cx="33623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>
                <a:solidFill>
                  <a:srgbClr val="FFDA2A"/>
                </a:solidFill>
                <a:latin typeface="Oswald Medium" pitchFamily="2" charset="0"/>
              </a:rPr>
              <a:t>Microphone</a:t>
            </a:r>
            <a:endParaRPr lang="zh-TW" altLang="en-US" sz="2800">
              <a:solidFill>
                <a:srgbClr val="FFDA2A"/>
              </a:solidFill>
              <a:latin typeface="Oswald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750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7400384B-006D-4307-A69A-04EF91B73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2133" y="1662553"/>
            <a:ext cx="6947731" cy="21364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lnSpc>
                <a:spcPts val="10200"/>
              </a:lnSpc>
            </a:pPr>
            <a:r>
              <a:rPr lang="en-US" altLang="zh-CN" sz="9500" b="1">
                <a:gradFill>
                  <a:gsLst>
                    <a:gs pos="13000">
                      <a:srgbClr val="FFE97D"/>
                    </a:gs>
                    <a:gs pos="59000">
                      <a:srgbClr val="FFF2A3"/>
                    </a:gs>
                    <a:gs pos="82000">
                      <a:srgbClr val="F4D465"/>
                    </a:gs>
                    <a:gs pos="0">
                      <a:srgbClr val="F4CE56"/>
                    </a:gs>
                    <a:gs pos="100000">
                      <a:srgbClr val="F4CE56"/>
                    </a:gs>
                  </a:gsLst>
                  <a:lin ang="5400000" scaled="1"/>
                </a:gradFill>
                <a:latin typeface="Oswald Medium" pitchFamily="2" charset="0"/>
                <a:ea typeface="Microsoft JhengHei"/>
              </a:rPr>
              <a:t>NEXT </a:t>
            </a:r>
            <a:br>
              <a:rPr lang="en-US" altLang="zh-CN" sz="9500" b="1">
                <a:gradFill>
                  <a:gsLst>
                    <a:gs pos="13000">
                      <a:srgbClr val="FFE97D"/>
                    </a:gs>
                    <a:gs pos="59000">
                      <a:srgbClr val="FFF2A3"/>
                    </a:gs>
                    <a:gs pos="82000">
                      <a:srgbClr val="F4D465"/>
                    </a:gs>
                    <a:gs pos="0">
                      <a:srgbClr val="F4CE56"/>
                    </a:gs>
                    <a:gs pos="100000">
                      <a:srgbClr val="F4CE56"/>
                    </a:gs>
                  </a:gsLst>
                  <a:lin ang="5400000" scaled="1"/>
                </a:gradFill>
                <a:latin typeface="Oswald Medium" pitchFamily="2" charset="0"/>
                <a:ea typeface="Microsoft JhengHei"/>
              </a:rPr>
            </a:br>
            <a:r>
              <a:rPr lang="en-US" altLang="zh-CN" sz="9500" b="1">
                <a:gradFill>
                  <a:gsLst>
                    <a:gs pos="13000">
                      <a:srgbClr val="FFE97D"/>
                    </a:gs>
                    <a:gs pos="59000">
                      <a:srgbClr val="FFF2A3"/>
                    </a:gs>
                    <a:gs pos="82000">
                      <a:srgbClr val="F4D465"/>
                    </a:gs>
                    <a:gs pos="0">
                      <a:srgbClr val="F4CE56"/>
                    </a:gs>
                    <a:gs pos="100000">
                      <a:srgbClr val="F4CE56"/>
                    </a:gs>
                  </a:gsLst>
                  <a:lin ang="5400000" scaled="1"/>
                </a:gradFill>
                <a:latin typeface="Oswald Medium" pitchFamily="2" charset="0"/>
                <a:ea typeface="Microsoft JhengHei"/>
              </a:rPr>
              <a:t>RELEASE</a:t>
            </a:r>
            <a:endParaRPr lang="zh-CN" altLang="en-US" sz="9500" b="1">
              <a:gradFill>
                <a:gsLst>
                  <a:gs pos="13000">
                    <a:srgbClr val="FFE97D"/>
                  </a:gs>
                  <a:gs pos="59000">
                    <a:srgbClr val="FFF2A3"/>
                  </a:gs>
                  <a:gs pos="82000">
                    <a:srgbClr val="F4D465"/>
                  </a:gs>
                  <a:gs pos="0">
                    <a:srgbClr val="F4CE56"/>
                  </a:gs>
                  <a:gs pos="100000">
                    <a:srgbClr val="F4CE56"/>
                  </a:gs>
                </a:gsLst>
                <a:lin ang="5400000" scaled="1"/>
              </a:gradFill>
              <a:latin typeface="Oswald Medium" pitchFamily="2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3829795"/>
      </p:ext>
    </p:extLst>
  </p:cSld>
  <p:clrMapOvr>
    <a:masterClrMapping/>
  </p:clrMapOvr>
</p:sld>
</file>

<file path=ppt/theme/theme1.xml><?xml version="1.0" encoding="utf-8"?>
<a:theme xmlns:a="http://schemas.openxmlformats.org/drawingml/2006/main" name="佈景主題1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615</Words>
  <Application>Microsoft Office PowerPoint</Application>
  <PresentationFormat>寬螢幕</PresentationFormat>
  <Paragraphs>143</Paragraphs>
  <Slides>15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5" baseType="lpstr">
      <vt:lpstr>Oswald</vt:lpstr>
      <vt:lpstr>Impact</vt:lpstr>
      <vt:lpstr>Arial</vt:lpstr>
      <vt:lpstr>Oswald Medium</vt:lpstr>
      <vt:lpstr>Oswald Light</vt:lpstr>
      <vt:lpstr>微軟正黑體</vt:lpstr>
      <vt:lpstr>Oswald ExtraLight</vt:lpstr>
      <vt:lpstr>Calibri</vt:lpstr>
      <vt:lpstr>Arial Nova Light</vt:lpstr>
      <vt:lpstr>佈景主題1</vt:lpstr>
      <vt:lpstr>PowerPoint 簡報</vt:lpstr>
      <vt:lpstr>Warm Supporting</vt:lpstr>
      <vt:lpstr>Light Video Conferencing Equipment</vt:lpstr>
      <vt:lpstr>Simple Set up</vt:lpstr>
      <vt:lpstr>Wireless Projection</vt:lpstr>
      <vt:lpstr>Wireless Projection</vt:lpstr>
      <vt:lpstr>DEMO</vt:lpstr>
      <vt:lpstr>Recommended List</vt:lpstr>
      <vt:lpstr>NEXT  RELEASE</vt:lpstr>
      <vt:lpstr>KoiMeeter’s POSITIONING</vt:lpstr>
      <vt:lpstr>PowerPoint 簡報</vt:lpstr>
      <vt:lpstr>4 Key Value of Video Conference</vt:lpstr>
      <vt:lpstr>KoiMeeter Software License – Features </vt:lpstr>
      <vt:lpstr>Project Sales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Jane Wu</dc:creator>
  <cp:lastModifiedBy>QNAP_Han Tsai</cp:lastModifiedBy>
  <cp:revision>1</cp:revision>
  <dcterms:created xsi:type="dcterms:W3CDTF">2020-02-10T05:39:00Z</dcterms:created>
  <dcterms:modified xsi:type="dcterms:W3CDTF">2020-02-14T02:21:34Z</dcterms:modified>
</cp:coreProperties>
</file>