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85" r:id="rId1"/>
  </p:sldMasterIdLst>
  <p:notesMasterIdLst>
    <p:notesMasterId r:id="rId28"/>
  </p:notesMasterIdLst>
  <p:sldIdLst>
    <p:sldId id="377" r:id="rId2"/>
    <p:sldId id="320" r:id="rId3"/>
    <p:sldId id="374" r:id="rId4"/>
    <p:sldId id="361" r:id="rId5"/>
    <p:sldId id="360" r:id="rId6"/>
    <p:sldId id="359" r:id="rId7"/>
    <p:sldId id="362" r:id="rId8"/>
    <p:sldId id="335" r:id="rId9"/>
    <p:sldId id="370" r:id="rId10"/>
    <p:sldId id="372" r:id="rId11"/>
    <p:sldId id="373" r:id="rId12"/>
    <p:sldId id="369" r:id="rId13"/>
    <p:sldId id="337" r:id="rId14"/>
    <p:sldId id="299" r:id="rId15"/>
    <p:sldId id="338" r:id="rId16"/>
    <p:sldId id="339" r:id="rId17"/>
    <p:sldId id="304" r:id="rId18"/>
    <p:sldId id="363" r:id="rId19"/>
    <p:sldId id="316" r:id="rId20"/>
    <p:sldId id="364" r:id="rId21"/>
    <p:sldId id="368" r:id="rId22"/>
    <p:sldId id="367" r:id="rId23"/>
    <p:sldId id="366" r:id="rId24"/>
    <p:sldId id="317" r:id="rId25"/>
    <p:sldId id="365" r:id="rId26"/>
    <p:sldId id="375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icrosoft JhengHei" panose="020B0604030504040204" pitchFamily="34" charset="-120"/>
      <p:regular r:id="rId33"/>
      <p:bold r:id="rId34"/>
    </p:embeddedFont>
    <p:embeddedFont>
      <p:font typeface="Microsoft JhengHei" panose="020B0604030504040204" pitchFamily="34" charset="-12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pos="136" userDrawn="1">
          <p15:clr>
            <a:srgbClr val="A4A3A4"/>
          </p15:clr>
        </p15:guide>
        <p15:guide id="4" orient="horz" pos="2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5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  <p:cmAuthor id="2" name="QNAP_Coco Chiang" initials="QC" lastIdx="1" clrIdx="1">
    <p:extLst>
      <p:ext uri="{19B8F6BF-5375-455C-9EA6-DF929625EA0E}">
        <p15:presenceInfo xmlns:p15="http://schemas.microsoft.com/office/powerpoint/2012/main" userId="S::cocochiang@ieinet.onmicrosoft.com::31f7423a-afc2-4c20-bf5c-f3cb5a5196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31D"/>
    <a:srgbClr val="000000"/>
    <a:srgbClr val="CC9900"/>
    <a:srgbClr val="2F2D25"/>
    <a:srgbClr val="CDB757"/>
    <a:srgbClr val="847A57"/>
    <a:srgbClr val="FFD45B"/>
    <a:srgbClr val="F9D263"/>
    <a:srgbClr val="0093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9088B-8485-4905-BF5D-4CF4BC497261}" v="652" dt="2020-01-13T04:20:37.170"/>
    <p1510:client id="{67887F85-E65B-881D-032F-29114A858C1A}" v="1" dt="2020-01-13T02:43:01.905"/>
    <p1510:client id="{D3175540-5C47-592D-F0D8-1D31EEA11E9A}" v="362" dt="2020-01-12T15:00:39.041"/>
  </p1510:revLst>
</p1510:revInfo>
</file>

<file path=ppt/tableStyles.xml><?xml version="1.0" encoding="utf-8"?>
<a:tblStyleLst xmlns:a="http://schemas.openxmlformats.org/drawingml/2006/main" def="{A76A6266-1A3E-4083-B782-1CA13AF0866E}">
  <a:tblStyle styleId="{A76A6266-1A3E-4083-B782-1CA13AF086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37" d="100"/>
          <a:sy n="137" d="100"/>
        </p:scale>
        <p:origin x="786" y="138"/>
      </p:cViewPr>
      <p:guideLst>
        <p:guide pos="2880"/>
        <p:guide pos="136"/>
        <p:guide orient="horz" pos="24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08T15:52:23.575" idx="1">
    <p:pos x="3512" y="-742"/>
    <p:text>[@QNAP_Coco Chiang] 1/13 直播主要講右邊的 VM 版，請用顏色的方匡的方式示意。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08T19:44:04.411" idx="3">
    <p:pos x="5712" y="957"/>
    <p:text>確認機制如何運行？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QTScloud</a:t>
            </a:r>
            <a:endParaRPr lang="en-US" b="0">
              <a:effectLst/>
            </a:endParaRPr>
          </a:p>
          <a:p>
            <a:pPr rtl="0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cloud-based OS let users quickly own a NAS service with cloud servers at any time.</a:t>
            </a:r>
            <a:endParaRPr lang="en-US" b="0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9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76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The HBS3 application of </a:t>
            </a:r>
            <a:r>
              <a:rPr lang="en-US" err="1">
                <a:latin typeface="Calibri"/>
                <a:cs typeface="Calibri"/>
              </a:rPr>
              <a:t>QTScloud</a:t>
            </a:r>
            <a:r>
              <a:rPr lang="en-US">
                <a:latin typeface="Calibri"/>
                <a:cs typeface="Calibri"/>
              </a:rPr>
              <a:t> has </a:t>
            </a:r>
            <a:r>
              <a:rPr lang="en-US" err="1">
                <a:latin typeface="Calibri"/>
                <a:cs typeface="Calibri"/>
              </a:rPr>
              <a:t>QuDedupe</a:t>
            </a:r>
            <a:r>
              <a:rPr lang="en-US">
                <a:latin typeface="Calibri"/>
                <a:cs typeface="Calibri"/>
              </a:rPr>
              <a:t> functionality which deduplicates the data before performing the backup. So, if the customer uses HBS to backup data from </a:t>
            </a:r>
            <a:r>
              <a:rPr lang="en-US" err="1">
                <a:latin typeface="Calibri"/>
                <a:cs typeface="Calibri"/>
              </a:rPr>
              <a:t>QTScloud</a:t>
            </a:r>
            <a:r>
              <a:rPr lang="en-US">
                <a:latin typeface="Calibri"/>
                <a:cs typeface="Calibri"/>
              </a:rPr>
              <a:t> to any other </a:t>
            </a:r>
            <a:r>
              <a:rPr lang="en-US" err="1">
                <a:latin typeface="Calibri"/>
                <a:cs typeface="Calibri"/>
              </a:rPr>
              <a:t>destionation</a:t>
            </a:r>
            <a:r>
              <a:rPr lang="en-US">
                <a:latin typeface="Calibri"/>
                <a:cs typeface="Calibri"/>
              </a:rPr>
              <a:t>, then the network throughput will be lot more. Not just that, it will also save the space for the end customer as there won't be any duplicate data.</a:t>
            </a:r>
          </a:p>
        </p:txBody>
      </p:sp>
    </p:spTree>
    <p:extLst>
      <p:ext uri="{BB962C8B-B14F-4D97-AF65-F5344CB8AC3E}">
        <p14:creationId xmlns:p14="http://schemas.microsoft.com/office/powerpoint/2010/main" val="2440626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48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TW" sz="2400">
                <a:solidFill>
                  <a:srgbClr val="FFC000"/>
                </a:solidFill>
              </a:rPr>
              <a:t>Notification Center</a:t>
            </a:r>
            <a:br>
              <a:rPr lang="en-US" altLang="zh-TW" sz="2400">
                <a:solidFill>
                  <a:srgbClr val="FFC000"/>
                </a:solidFill>
              </a:rPr>
            </a:br>
            <a:r>
              <a:rPr lang="en-US" altLang="zh-TW" sz="1100"/>
              <a:t>Provide you with a variety of delivery options, allowing you to choose the most appropriate notification method based on different messages and use cases!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30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95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Currently, we support three private cloud platforms: </a:t>
            </a:r>
            <a:r>
              <a:rPr lang="en-US" err="1">
                <a:latin typeface="Calibri"/>
                <a:cs typeface="Calibri"/>
              </a:rPr>
              <a:t>HyperV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vmware</a:t>
            </a:r>
            <a:r>
              <a:rPr lang="en-US">
                <a:latin typeface="Calibri"/>
                <a:cs typeface="Calibri"/>
              </a:rPr>
              <a:t> and KVM</a:t>
            </a:r>
          </a:p>
        </p:txBody>
      </p:sp>
    </p:spTree>
    <p:extLst>
      <p:ext uri="{BB962C8B-B14F-4D97-AF65-F5344CB8AC3E}">
        <p14:creationId xmlns:p14="http://schemas.microsoft.com/office/powerpoint/2010/main" val="189146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47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of all we need to just introduce to the users that </a:t>
            </a:r>
            <a:r>
              <a:rPr lang="en-US" err="1"/>
              <a:t>QTScloud</a:t>
            </a:r>
            <a:r>
              <a:rPr lang="en-US"/>
              <a:t> is going to be QNAP's first Cloud NAS solution</a:t>
            </a:r>
          </a:p>
          <a:p>
            <a:r>
              <a:rPr lang="en-US"/>
              <a:t>Cloud NAS is a different business segment altogether and hence its important to stress </a:t>
            </a:r>
            <a:r>
              <a:rPr lang="en-US" err="1"/>
              <a:t>upton</a:t>
            </a:r>
            <a:r>
              <a:rPr lang="en-US"/>
              <a:t> the fact that QNAP is now going to dive into Cloud NAS business</a:t>
            </a:r>
          </a:p>
          <a:p>
            <a:r>
              <a:rPr lang="en-US"/>
              <a:t>Need to show an animation: NAS and Cloud</a:t>
            </a:r>
            <a:r>
              <a:rPr lang="en-US" baseline="0"/>
              <a:t> coming together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095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e1adcffc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e1adcffc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QTScloud</a:t>
            </a:r>
            <a:endParaRPr lang="en-US" b="0">
              <a:effectLst/>
            </a:endParaRPr>
          </a:p>
          <a:p>
            <a:pPr rtl="0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cloud-based OS let users quickly own a NAS service with cloud servers at any time.</a:t>
            </a:r>
            <a:endParaRPr lang="en-US" b="0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0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21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8344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QTScloud</a:t>
            </a:r>
            <a:endParaRPr lang="en-US" b="0">
              <a:effectLst/>
            </a:endParaRPr>
          </a:p>
          <a:p>
            <a:pPr rtl="0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cloud-based OS let users quickly own a NAS service with cloud servers at any time.</a:t>
            </a:r>
            <a:endParaRPr lang="en-US" b="0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91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QTScloud</a:t>
            </a:r>
            <a:endParaRPr lang="en-US" b="0">
              <a:effectLst/>
            </a:endParaRPr>
          </a:p>
          <a:p>
            <a:pPr rtl="0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cloud-based OS let users quickly own a NAS service with cloud servers at any time.</a:t>
            </a:r>
            <a:endParaRPr lang="en-US" b="0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0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ADC8C79-D5B4-4A92-AA4F-8582AC47B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" y="505"/>
            <a:ext cx="9142204" cy="514249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D11B140D-3864-4043-A858-C85DD7556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793750"/>
            <a:ext cx="4324350" cy="3676649"/>
          </a:xfrm>
        </p:spPr>
        <p:txBody>
          <a:bodyPr>
            <a:normAutofit/>
          </a:bodyPr>
          <a:lstStyle>
            <a:lvl1pPr>
              <a:defRPr sz="6000" b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A647F11-E355-4DB0-8694-80D2D8D803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709" y="426606"/>
            <a:ext cx="1030436" cy="1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1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BA8FE47B-6C45-458F-882C-FADC4F3AF7BF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2B64B3A5-95D9-4802-A0C0-C3A00EE0AE8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EBD2B12-A3D4-4D8D-9A54-985CD4BED270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491DF097-282E-45A5-87D6-BFD64A059E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613E621-0626-49F1-9C9E-FD9E6A117B8C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833FA963-DB05-6A4F-949C-97BE2C9E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85" y="1140619"/>
            <a:ext cx="864260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07EFA9EE-4616-4A77-B647-C5B0310305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4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814A25C-D357-4B92-B576-9EA4BF93F5F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4812B1AA-5823-4316-BC02-B761CE66A62D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082D060-AAD7-43A3-A4EC-0A9F29ADB5A8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873C217-FE96-46C4-91D5-6C2542C670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A79B272-5946-4264-9E45-A605D31A97BD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D868768-3009-4895-9CDB-1F6F346692D0}"/>
              </a:ext>
            </a:extLst>
          </p:cNvPr>
          <p:cNvGrpSpPr/>
          <p:nvPr userDrawn="1"/>
        </p:nvGrpSpPr>
        <p:grpSpPr>
          <a:xfrm>
            <a:off x="0" y="1"/>
            <a:ext cx="9144000" cy="914399"/>
            <a:chOff x="0" y="1"/>
            <a:chExt cx="9144000" cy="914399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C986AC50-2389-40EC-9F31-0310950A6033}"/>
                </a:ext>
              </a:extLst>
            </p:cNvPr>
            <p:cNvSpPr/>
            <p:nvPr/>
          </p:nvSpPr>
          <p:spPr>
            <a:xfrm>
              <a:off x="0" y="1"/>
              <a:ext cx="9144000" cy="914399"/>
            </a:xfrm>
            <a:custGeom>
              <a:avLst/>
              <a:gdLst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338916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191432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71422"/>
                <a:gd name="connsiteX1" fmla="*/ 5338916 w 5338916"/>
                <a:gd name="connsiteY1" fmla="*/ 0 h 371422"/>
                <a:gd name="connsiteX2" fmla="*/ 4920181 w 5338916"/>
                <a:gd name="connsiteY2" fmla="*/ 371422 h 371422"/>
                <a:gd name="connsiteX3" fmla="*/ 0 w 5338916"/>
                <a:gd name="connsiteY3" fmla="*/ 368711 h 371422"/>
                <a:gd name="connsiteX4" fmla="*/ 0 w 5338916"/>
                <a:gd name="connsiteY4" fmla="*/ 0 h 37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916" h="371422">
                  <a:moveTo>
                    <a:pt x="0" y="0"/>
                  </a:moveTo>
                  <a:lnTo>
                    <a:pt x="5338916" y="0"/>
                  </a:lnTo>
                  <a:lnTo>
                    <a:pt x="4920181" y="371422"/>
                  </a:lnTo>
                  <a:lnTo>
                    <a:pt x="0" y="368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5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6C2C1AD-9AE3-4337-BDE5-887F302052F3}"/>
                </a:ext>
              </a:extLst>
            </p:cNvPr>
            <p:cNvCxnSpPr>
              <a:cxnSpLocks/>
            </p:cNvCxnSpPr>
            <p:nvPr/>
          </p:nvCxnSpPr>
          <p:spPr>
            <a:xfrm>
              <a:off x="199104" y="912556"/>
              <a:ext cx="8244348" cy="0"/>
            </a:xfrm>
            <a:prstGeom prst="line">
              <a:avLst/>
            </a:prstGeom>
            <a:ln w="12700">
              <a:gradFill flip="none" rotWithShape="1">
                <a:gsLst>
                  <a:gs pos="72000">
                    <a:srgbClr val="FFC000"/>
                  </a:gs>
                  <a:gs pos="100000">
                    <a:schemeClr val="accent4">
                      <a:alpha val="0"/>
                    </a:schemeClr>
                  </a:gs>
                  <a:gs pos="0">
                    <a:srgbClr val="FCD253">
                      <a:alpha val="0"/>
                    </a:srgbClr>
                  </a:gs>
                  <a:gs pos="25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rgbClr val="2F2D2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7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7CD66A5E-CA73-4A43-AA6C-9AA49A8A9404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65EB3B00-1ADD-483B-BAC8-E4699C511944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3539EC8B-2B36-4B1C-9222-F73E3D485583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BDACAA08-4F4C-4C18-98F8-6A8D09F7377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F707155-5637-4489-8C19-BAE602963A91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314" y="1"/>
            <a:ext cx="778747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09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02606893-9FFF-4573-81F8-7B33DD1213CB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4352B291-E69E-4BA5-ADDC-0D51D64DE084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09F5CDF-A5D5-4BCF-93B7-E4A4565FA99D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055AA694-444E-4FBD-9F6C-AA6FB9EEBF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7647CC33-8011-48C3-A8E7-2FB047131951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4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0A0DB8E7-102D-41CD-892E-D76FA13B8071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69E5FA6F-C011-442E-8605-92DDD2283ECD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4E78A00B-46EE-4C59-886F-1BF478AD8818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E123714A-08A2-4187-A971-B6DA74D086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22783EE-6216-42B0-AC49-33DF62C85A49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78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2811A7F6-4473-4232-9DF9-BD4990D3D9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3315">
                <a:srgbClr val="000B22"/>
              </a:gs>
              <a:gs pos="52000">
                <a:srgbClr val="002060"/>
              </a:gs>
              <a:gs pos="100000">
                <a:srgbClr val="0F51BD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D790B5F-A310-4DA6-B66C-856881AF73A9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1" name="圖片 10" descr="一張含有 火車, 室外 的圖片&#10;&#10;自動產生的描述">
              <a:extLst>
                <a:ext uri="{FF2B5EF4-FFF2-40B4-BE49-F238E27FC236}">
                  <a16:creationId xmlns:a16="http://schemas.microsoft.com/office/drawing/2014/main" id="{9148C870-96D9-42EF-8BAE-402A10B95F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3"/>
              <a:ext cx="12192000" cy="6856654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7FFF5D6-C7D1-4AB0-AB75-7DBFF0845F3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000510">
                    <a:alpha val="0"/>
                  </a:srgbClr>
                </a:gs>
                <a:gs pos="100000">
                  <a:srgbClr val="0005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050"/>
            </a:p>
          </p:txBody>
        </p: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833FA963-DB05-6A4F-949C-97BE2C9E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85" y="1140619"/>
            <a:ext cx="864260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07EFA9EE-4616-4A77-B647-C5B0310305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10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2811A7F6-4473-4232-9DF9-BD4990D3D9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3315">
                <a:srgbClr val="000B22"/>
              </a:gs>
              <a:gs pos="52000">
                <a:srgbClr val="002060"/>
              </a:gs>
              <a:gs pos="100000">
                <a:srgbClr val="0F51BD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D790B5F-A310-4DA6-B66C-856881AF73A9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1" name="圖片 10" descr="一張含有 火車, 室外 的圖片&#10;&#10;自動產生的描述">
              <a:extLst>
                <a:ext uri="{FF2B5EF4-FFF2-40B4-BE49-F238E27FC236}">
                  <a16:creationId xmlns:a16="http://schemas.microsoft.com/office/drawing/2014/main" id="{9148C870-96D9-42EF-8BAE-402A10B95F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3"/>
              <a:ext cx="12192000" cy="6856654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7FFF5D6-C7D1-4AB0-AB75-7DBFF0845F3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000510">
                    <a:alpha val="0"/>
                  </a:srgbClr>
                </a:gs>
                <a:gs pos="100000">
                  <a:srgbClr val="0005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050"/>
            </a:p>
          </p:txBody>
        </p: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833FA963-DB05-6A4F-949C-97BE2C9E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85" y="1140619"/>
            <a:ext cx="864260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07EFA9EE-4616-4A77-B647-C5B0310305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33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2339F7B6-F9DB-40DE-85D4-D89D46F02430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DDF9F3C-3381-4569-B30E-7F25EF5FAD3C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9A6612B-1DD2-49D3-832C-64C0A4BAECDC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9" name="圖片 8" descr="一張含有 火車, 室外 的圖片&#10;&#10;自動產生的描述">
                <a:extLst>
                  <a:ext uri="{FF2B5EF4-FFF2-40B4-BE49-F238E27FC236}">
                    <a16:creationId xmlns:a16="http://schemas.microsoft.com/office/drawing/2014/main" id="{A05EC3BA-E7E9-495E-86B4-05B4E0A50B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 amt="1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73"/>
                <a:ext cx="12192000" cy="6856654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F0FDAE1-5B9E-49AD-9F9B-BD741D6F717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7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2339F7B6-F9DB-40DE-85D4-D89D46F02430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DDF9F3C-3381-4569-B30E-7F25EF5FAD3C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9A6612B-1DD2-49D3-832C-64C0A4BAECDC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9" name="圖片 8" descr="一張含有 火車, 室外 的圖片&#10;&#10;自動產生的描述">
                <a:extLst>
                  <a:ext uri="{FF2B5EF4-FFF2-40B4-BE49-F238E27FC236}">
                    <a16:creationId xmlns:a16="http://schemas.microsoft.com/office/drawing/2014/main" id="{A05EC3BA-E7E9-495E-86B4-05B4E0A50B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 amt="1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73"/>
                <a:ext cx="12192000" cy="6856654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F0FDAE1-5B9E-49AD-9F9B-BD741D6F717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0"/>
            <a:ext cx="779589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90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03F6C390-5461-4011-A543-6F6F445BE69B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6417F95B-A24D-44EA-9661-4703B546490A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97F31AA8-CDFF-40F0-AE52-CF587EF01BCA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7" name="圖片 16" descr="一張含有 火車, 室外 的圖片&#10;&#10;自動產生的描述">
                <a:extLst>
                  <a:ext uri="{FF2B5EF4-FFF2-40B4-BE49-F238E27FC236}">
                    <a16:creationId xmlns:a16="http://schemas.microsoft.com/office/drawing/2014/main" id="{90AF6C6D-9982-45B1-A6A9-4C1D29216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 amt="1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73"/>
                <a:ext cx="12192000" cy="6856654"/>
              </a:xfrm>
              <a:prstGeom prst="rect">
                <a:avLst/>
              </a:prstGeom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1113F177-835F-47A5-ADA7-7F036A37F93F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pic>
        <p:nvPicPr>
          <p:cNvPr id="100" name="圖形 99">
            <a:extLst>
              <a:ext uri="{FF2B5EF4-FFF2-40B4-BE49-F238E27FC236}">
                <a16:creationId xmlns:a16="http://schemas.microsoft.com/office/drawing/2014/main" id="{3D0FB467-9DAA-46D0-A93C-1C55C83E1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717" y="4363823"/>
            <a:ext cx="469257" cy="8532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5F0FE1E-B1A1-4C89-8F74-02E60FE0017E}"/>
              </a:ext>
            </a:extLst>
          </p:cNvPr>
          <p:cNvSpPr txBox="1"/>
          <p:nvPr userDrawn="1"/>
        </p:nvSpPr>
        <p:spPr>
          <a:xfrm>
            <a:off x="733068" y="4534624"/>
            <a:ext cx="7760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lang="zh-TW" altLang="en-US" sz="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2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2E94644-E645-4796-9C64-22C7F58FB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1B4001-550F-4336-8BD4-D3ED910380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17024" y="129601"/>
            <a:ext cx="1939676" cy="1614312"/>
          </a:xfrm>
          <a:prstGeom prst="snip2DiagRect">
            <a:avLst>
              <a:gd name="adj1" fmla="val 23920"/>
              <a:gd name="adj2" fmla="val 45661"/>
            </a:avLst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7A647F11-E355-4DB0-8694-80D2D8D803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709" y="426606"/>
            <a:ext cx="1030436" cy="1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0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2339F7B6-F9DB-40DE-85D4-D89D46F02430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DDF9F3C-3381-4569-B30E-7F25EF5FAD3C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9A6612B-1DD2-49D3-832C-64C0A4BAECDC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9" name="圖片 8" descr="一張含有 火車, 室外 的圖片&#10;&#10;自動產生的描述">
                <a:extLst>
                  <a:ext uri="{FF2B5EF4-FFF2-40B4-BE49-F238E27FC236}">
                    <a16:creationId xmlns:a16="http://schemas.microsoft.com/office/drawing/2014/main" id="{A05EC3BA-E7E9-495E-86B4-05B4E0A50B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 amt="1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73"/>
                <a:ext cx="12192000" cy="6856654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F0FDAE1-5B9E-49AD-9F9B-BD741D6F717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0"/>
            <a:ext cx="779589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8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03F6C390-5461-4011-A543-6F6F445BE69B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6417F95B-A24D-44EA-9661-4703B546490A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97F31AA8-CDFF-40F0-AE52-CF587EF01BCA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7" name="圖片 16" descr="一張含有 火車, 室外 的圖片&#10;&#10;自動產生的描述">
                <a:extLst>
                  <a:ext uri="{FF2B5EF4-FFF2-40B4-BE49-F238E27FC236}">
                    <a16:creationId xmlns:a16="http://schemas.microsoft.com/office/drawing/2014/main" id="{90AF6C6D-9982-45B1-A6A9-4C1D29216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 amt="1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73"/>
                <a:ext cx="12192000" cy="6856654"/>
              </a:xfrm>
              <a:prstGeom prst="rect">
                <a:avLst/>
              </a:prstGeom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1113F177-835F-47A5-ADA7-7F036A37F93F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pic>
        <p:nvPicPr>
          <p:cNvPr id="100" name="圖形 99">
            <a:extLst>
              <a:ext uri="{FF2B5EF4-FFF2-40B4-BE49-F238E27FC236}">
                <a16:creationId xmlns:a16="http://schemas.microsoft.com/office/drawing/2014/main" id="{3D0FB467-9DAA-46D0-A93C-1C55C83E1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717" y="4363823"/>
            <a:ext cx="469257" cy="8532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5F0FE1E-B1A1-4C89-8F74-02E60FE0017E}"/>
              </a:ext>
            </a:extLst>
          </p:cNvPr>
          <p:cNvSpPr txBox="1"/>
          <p:nvPr userDrawn="1"/>
        </p:nvSpPr>
        <p:spPr>
          <a:xfrm>
            <a:off x="733068" y="4534624"/>
            <a:ext cx="7760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lang="zh-TW" altLang="en-US" sz="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13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03F6C390-5461-4011-A543-6F6F445BE69B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6417F95B-A24D-44EA-9661-4703B546490A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97F31AA8-CDFF-40F0-AE52-CF587EF01BCA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7" name="圖片 16" descr="一張含有 火車, 室外 的圖片&#10;&#10;自動產生的描述">
                <a:extLst>
                  <a:ext uri="{FF2B5EF4-FFF2-40B4-BE49-F238E27FC236}">
                    <a16:creationId xmlns:a16="http://schemas.microsoft.com/office/drawing/2014/main" id="{90AF6C6D-9982-45B1-A6A9-4C1D29216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 amt="1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73"/>
                <a:ext cx="12192000" cy="6856654"/>
              </a:xfrm>
              <a:prstGeom prst="rect">
                <a:avLst/>
              </a:prstGeom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1113F177-835F-47A5-ADA7-7F036A37F93F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098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BA8FE47B-6C45-458F-882C-FADC4F3AF7BF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2B64B3A5-95D9-4802-A0C0-C3A00EE0AE8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EBD2B12-A3D4-4D8D-9A54-985CD4BED270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491DF097-282E-45A5-87D6-BFD64A059E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613E621-0626-49F1-9C9E-FD9E6A117B8C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833FA963-DB05-6A4F-949C-97BE2C9E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85" y="1140619"/>
            <a:ext cx="864260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07EFA9EE-4616-4A77-B647-C5B0310305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6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814A25C-D357-4B92-B576-9EA4BF93F5F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4812B1AA-5823-4316-BC02-B761CE66A62D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082D060-AAD7-43A3-A4EC-0A9F29ADB5A8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873C217-FE96-46C4-91D5-6C2542C670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A79B272-5946-4264-9E45-A605D31A97BD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9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814A25C-D357-4B92-B576-9EA4BF93F5F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4812B1AA-5823-4316-BC02-B761CE66A62D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082D060-AAD7-43A3-A4EC-0A9F29ADB5A8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873C217-FE96-46C4-91D5-6C2542C670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A79B272-5946-4264-9E45-A605D31A97BD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7A2EA31-8B0F-44DF-B99E-4C04A7A07CFC}"/>
              </a:ext>
            </a:extLst>
          </p:cNvPr>
          <p:cNvGrpSpPr/>
          <p:nvPr userDrawn="1"/>
        </p:nvGrpSpPr>
        <p:grpSpPr>
          <a:xfrm>
            <a:off x="0" y="1"/>
            <a:ext cx="9144000" cy="914399"/>
            <a:chOff x="0" y="1"/>
            <a:chExt cx="9144000" cy="914399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D42FA25A-A0DB-4F6D-AA55-ABA893B6610D}"/>
                </a:ext>
              </a:extLst>
            </p:cNvPr>
            <p:cNvSpPr/>
            <p:nvPr/>
          </p:nvSpPr>
          <p:spPr>
            <a:xfrm>
              <a:off x="0" y="1"/>
              <a:ext cx="9144000" cy="914399"/>
            </a:xfrm>
            <a:custGeom>
              <a:avLst/>
              <a:gdLst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338916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191432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71422"/>
                <a:gd name="connsiteX1" fmla="*/ 5338916 w 5338916"/>
                <a:gd name="connsiteY1" fmla="*/ 0 h 371422"/>
                <a:gd name="connsiteX2" fmla="*/ 4920181 w 5338916"/>
                <a:gd name="connsiteY2" fmla="*/ 371422 h 371422"/>
                <a:gd name="connsiteX3" fmla="*/ 0 w 5338916"/>
                <a:gd name="connsiteY3" fmla="*/ 368711 h 371422"/>
                <a:gd name="connsiteX4" fmla="*/ 0 w 5338916"/>
                <a:gd name="connsiteY4" fmla="*/ 0 h 37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916" h="371422">
                  <a:moveTo>
                    <a:pt x="0" y="0"/>
                  </a:moveTo>
                  <a:lnTo>
                    <a:pt x="5338916" y="0"/>
                  </a:lnTo>
                  <a:lnTo>
                    <a:pt x="4920181" y="371422"/>
                  </a:lnTo>
                  <a:lnTo>
                    <a:pt x="0" y="368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5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52E75257-07CB-4BAA-9027-86C909008084}"/>
                </a:ext>
              </a:extLst>
            </p:cNvPr>
            <p:cNvCxnSpPr>
              <a:cxnSpLocks/>
            </p:cNvCxnSpPr>
            <p:nvPr/>
          </p:nvCxnSpPr>
          <p:spPr>
            <a:xfrm>
              <a:off x="199104" y="912556"/>
              <a:ext cx="8244348" cy="0"/>
            </a:xfrm>
            <a:prstGeom prst="line">
              <a:avLst/>
            </a:prstGeom>
            <a:ln w="12700">
              <a:gradFill flip="none" rotWithShape="1">
                <a:gsLst>
                  <a:gs pos="72000">
                    <a:srgbClr val="FFC000"/>
                  </a:gs>
                  <a:gs pos="100000">
                    <a:schemeClr val="accent4">
                      <a:alpha val="0"/>
                    </a:schemeClr>
                  </a:gs>
                  <a:gs pos="0">
                    <a:srgbClr val="FCD253">
                      <a:alpha val="0"/>
                    </a:srgbClr>
                  </a:gs>
                  <a:gs pos="25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rgbClr val="2F2D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0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7CD66A5E-CA73-4A43-AA6C-9AA49A8A9404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65EB3B00-1ADD-483B-BAC8-E4699C511944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3539EC8B-2B36-4B1C-9222-F73E3D485583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BDACAA08-4F4C-4C18-98F8-6A8D09F7377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F707155-5637-4489-8C19-BAE602963A91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314" y="1"/>
            <a:ext cx="778747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9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7CD66A5E-CA73-4A43-AA6C-9AA49A8A9404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65EB3B00-1ADD-483B-BAC8-E4699C511944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3539EC8B-2B36-4B1C-9222-F73E3D485583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BDACAA08-4F4C-4C18-98F8-6A8D09F7377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F707155-5637-4489-8C19-BAE602963A91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582A08F-F163-4A13-8BD9-D355BC9930EE}"/>
              </a:ext>
            </a:extLst>
          </p:cNvPr>
          <p:cNvGrpSpPr/>
          <p:nvPr userDrawn="1"/>
        </p:nvGrpSpPr>
        <p:grpSpPr>
          <a:xfrm>
            <a:off x="0" y="1"/>
            <a:ext cx="9144000" cy="914399"/>
            <a:chOff x="0" y="1"/>
            <a:chExt cx="9144000" cy="914399"/>
          </a:xfrm>
        </p:grpSpPr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D231AE6F-E3D1-4CD3-A7FF-F82AED662E08}"/>
                </a:ext>
              </a:extLst>
            </p:cNvPr>
            <p:cNvSpPr/>
            <p:nvPr/>
          </p:nvSpPr>
          <p:spPr>
            <a:xfrm>
              <a:off x="0" y="1"/>
              <a:ext cx="9144000" cy="914399"/>
            </a:xfrm>
            <a:custGeom>
              <a:avLst/>
              <a:gdLst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338916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191432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71422"/>
                <a:gd name="connsiteX1" fmla="*/ 5338916 w 5338916"/>
                <a:gd name="connsiteY1" fmla="*/ 0 h 371422"/>
                <a:gd name="connsiteX2" fmla="*/ 4920181 w 5338916"/>
                <a:gd name="connsiteY2" fmla="*/ 371422 h 371422"/>
                <a:gd name="connsiteX3" fmla="*/ 0 w 5338916"/>
                <a:gd name="connsiteY3" fmla="*/ 368711 h 371422"/>
                <a:gd name="connsiteX4" fmla="*/ 0 w 5338916"/>
                <a:gd name="connsiteY4" fmla="*/ 0 h 37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916" h="371422">
                  <a:moveTo>
                    <a:pt x="0" y="0"/>
                  </a:moveTo>
                  <a:lnTo>
                    <a:pt x="5338916" y="0"/>
                  </a:lnTo>
                  <a:lnTo>
                    <a:pt x="4920181" y="371422"/>
                  </a:lnTo>
                  <a:lnTo>
                    <a:pt x="0" y="368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5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07812918-4002-4313-B1CE-F10B746286DE}"/>
                </a:ext>
              </a:extLst>
            </p:cNvPr>
            <p:cNvCxnSpPr>
              <a:cxnSpLocks/>
            </p:cNvCxnSpPr>
            <p:nvPr/>
          </p:nvCxnSpPr>
          <p:spPr>
            <a:xfrm>
              <a:off x="199104" y="912556"/>
              <a:ext cx="8244348" cy="0"/>
            </a:xfrm>
            <a:prstGeom prst="line">
              <a:avLst/>
            </a:prstGeom>
            <a:ln w="12700">
              <a:gradFill flip="none" rotWithShape="1">
                <a:gsLst>
                  <a:gs pos="72000">
                    <a:srgbClr val="FFC000"/>
                  </a:gs>
                  <a:gs pos="100000">
                    <a:schemeClr val="accent4">
                      <a:alpha val="0"/>
                    </a:schemeClr>
                  </a:gs>
                  <a:gs pos="0">
                    <a:srgbClr val="FCD253">
                      <a:alpha val="0"/>
                    </a:srgbClr>
                  </a:gs>
                  <a:gs pos="25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314" y="1"/>
            <a:ext cx="778747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rgbClr val="2F2D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02606893-9FFF-4573-81F8-7B33DD1213CB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4352B291-E69E-4BA5-ADDC-0D51D64DE084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315">
                  <a:srgbClr val="000B22"/>
                </a:gs>
                <a:gs pos="52000">
                  <a:srgbClr val="002060"/>
                </a:gs>
                <a:gs pos="100000">
                  <a:srgbClr val="0F51BD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09F5CDF-A5D5-4BCF-93B7-E4A4565FA99D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43500"/>
              <a:chOff x="0" y="0"/>
              <a:chExt cx="12192000" cy="6858000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055AA694-444E-4FBD-9F6C-AA6FB9EEBF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1196" y="673"/>
                <a:ext cx="12189608" cy="6856655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7647CC33-8011-48C3-A8E7-2FB047131951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>
                <a:gsLst>
                  <a:gs pos="0">
                    <a:srgbClr val="000510">
                      <a:alpha val="0"/>
                    </a:srgbClr>
                  </a:gs>
                  <a:gs pos="100000">
                    <a:srgbClr val="00051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/>
              </a:p>
            </p:txBody>
          </p:sp>
        </p:grpSp>
      </p:grp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0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ADC8C79-D5B4-4A92-AA4F-8582AC47B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7" y="252"/>
            <a:ext cx="9142206" cy="514249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D11B140D-3864-4043-A858-C85DD7556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793750"/>
            <a:ext cx="4324350" cy="3676649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A647F11-E355-4DB0-8694-80D2D8D803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709" y="426606"/>
            <a:ext cx="1030436" cy="1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99FF43-2CE4-4238-BD9F-0E6ECF4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0C7C57-692B-431B-AFA7-992CE231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6B9003-1AFA-49C7-8F4B-47984BB8D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72A3-34AB-45EA-83DA-A35A52907D07}" type="datetimeFigureOut">
              <a:rPr lang="zh-TW" altLang="en-US" smtClean="0"/>
              <a:t>2020/1/12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6FC07A-0CBA-418D-8056-541B7120E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65CC31-8830-41A4-B8E0-DAAE6A7A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3BCEF-B4B2-4EBB-94BC-0DD37F0B73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36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3" r:id="rId2"/>
    <p:sldLayoutId id="2147483722" r:id="rId3"/>
    <p:sldLayoutId id="2147483723" r:id="rId4"/>
    <p:sldLayoutId id="2147483736" r:id="rId5"/>
    <p:sldLayoutId id="2147483724" r:id="rId6"/>
    <p:sldLayoutId id="2147483735" r:id="rId7"/>
    <p:sldLayoutId id="2147483726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25" r:id="rId15"/>
    <p:sldLayoutId id="2147483792" r:id="rId16"/>
    <p:sldLayoutId id="2147483793" r:id="rId17"/>
    <p:sldLayoutId id="2147483727" r:id="rId18"/>
    <p:sldLayoutId id="2147483731" r:id="rId19"/>
    <p:sldLayoutId id="2147483794" r:id="rId20"/>
    <p:sldLayoutId id="2147483795" r:id="rId21"/>
    <p:sldLayoutId id="2147483796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svg"/><Relationship Id="rId4" Type="http://schemas.openxmlformats.org/officeDocument/2006/relationships/image" Target="../media/image13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5.sv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4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46.png"/><Relationship Id="rId7" Type="http://schemas.openxmlformats.org/officeDocument/2006/relationships/image" Target="../media/image5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52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11" Type="http://schemas.openxmlformats.org/officeDocument/2006/relationships/image" Target="../media/image33.png"/><Relationship Id="rId5" Type="http://schemas.openxmlformats.org/officeDocument/2006/relationships/image" Target="../media/image54.png"/><Relationship Id="rId15" Type="http://schemas.openxmlformats.org/officeDocument/2006/relationships/image" Target="../media/image37.png"/><Relationship Id="rId10" Type="http://schemas.openxmlformats.org/officeDocument/2006/relationships/image" Target="../media/image59.png"/><Relationship Id="rId19" Type="http://schemas.openxmlformats.org/officeDocument/2006/relationships/image" Target="../media/image41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25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comments" Target="../comments/comment1.xml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9112C4A-6C2B-4BAA-9C11-FE1C6A8794E6}"/>
              </a:ext>
            </a:extLst>
          </p:cNvPr>
          <p:cNvCxnSpPr>
            <a:cxnSpLocks/>
          </p:cNvCxnSpPr>
          <p:nvPr/>
        </p:nvCxnSpPr>
        <p:spPr>
          <a:xfrm>
            <a:off x="0" y="2490036"/>
            <a:ext cx="5524500" cy="0"/>
          </a:xfrm>
          <a:prstGeom prst="line">
            <a:avLst/>
          </a:prstGeom>
          <a:ln w="3175"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200EAB3-06A8-4AAD-802E-DB225CD43AEC}"/>
              </a:ext>
            </a:extLst>
          </p:cNvPr>
          <p:cNvGrpSpPr/>
          <p:nvPr/>
        </p:nvGrpSpPr>
        <p:grpSpPr>
          <a:xfrm>
            <a:off x="329586" y="1670439"/>
            <a:ext cx="4607808" cy="1669324"/>
            <a:chOff x="506694" y="1710782"/>
            <a:chExt cx="4607808" cy="16693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23768DEA-816B-4075-9875-BE592D161144}"/>
                </a:ext>
              </a:extLst>
            </p:cNvPr>
            <p:cNvGrpSpPr/>
            <p:nvPr/>
          </p:nvGrpSpPr>
          <p:grpSpPr>
            <a:xfrm>
              <a:off x="1828176" y="1710782"/>
              <a:ext cx="1964845" cy="299615"/>
              <a:chOff x="2419618" y="3425915"/>
              <a:chExt cx="1964845" cy="299615"/>
            </a:xfrm>
            <a:gradFill>
              <a:gsLst>
                <a:gs pos="5700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p:grpSpPr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DB55A14D-EB74-4CA2-B7CC-1FAB13523EB6}"/>
                  </a:ext>
                </a:extLst>
              </p:cNvPr>
              <p:cNvSpPr/>
              <p:nvPr/>
            </p:nvSpPr>
            <p:spPr>
              <a:xfrm>
                <a:off x="2419618" y="3431810"/>
                <a:ext cx="201376" cy="291101"/>
              </a:xfrm>
              <a:custGeom>
                <a:avLst/>
                <a:gdLst>
                  <a:gd name="connsiteX0" fmla="*/ 78926 w 201376"/>
                  <a:gd name="connsiteY0" fmla="*/ 0 h 291100"/>
                  <a:gd name="connsiteX1" fmla="*/ 127516 w 201376"/>
                  <a:gd name="connsiteY1" fmla="*/ 0 h 291100"/>
                  <a:gd name="connsiteX2" fmla="*/ 207157 w 201376"/>
                  <a:gd name="connsiteY2" fmla="*/ 292119 h 291100"/>
                  <a:gd name="connsiteX3" fmla="*/ 171819 w 201376"/>
                  <a:gd name="connsiteY3" fmla="*/ 292119 h 291100"/>
                  <a:gd name="connsiteX4" fmla="*/ 150382 w 201376"/>
                  <a:gd name="connsiteY4" fmla="*/ 212649 h 291100"/>
                  <a:gd name="connsiteX5" fmla="*/ 54631 w 201376"/>
                  <a:gd name="connsiteY5" fmla="*/ 212649 h 291100"/>
                  <a:gd name="connsiteX6" fmla="*/ 33195 w 201376"/>
                  <a:gd name="connsiteY6" fmla="*/ 292119 h 291100"/>
                  <a:gd name="connsiteX7" fmla="*/ 0 w 201376"/>
                  <a:gd name="connsiteY7" fmla="*/ 292119 h 291100"/>
                  <a:gd name="connsiteX8" fmla="*/ 78926 w 201376"/>
                  <a:gd name="connsiteY8" fmla="*/ 0 h 291100"/>
                  <a:gd name="connsiteX9" fmla="*/ 143951 w 201376"/>
                  <a:gd name="connsiteY9" fmla="*/ 182011 h 291100"/>
                  <a:gd name="connsiteX10" fmla="*/ 123229 w 201376"/>
                  <a:gd name="connsiteY10" fmla="*/ 105087 h 291100"/>
                  <a:gd name="connsiteX11" fmla="*/ 102507 w 201376"/>
                  <a:gd name="connsiteY11" fmla="*/ 26054 h 291100"/>
                  <a:gd name="connsiteX12" fmla="*/ 102117 w 201376"/>
                  <a:gd name="connsiteY12" fmla="*/ 26054 h 291100"/>
                  <a:gd name="connsiteX13" fmla="*/ 81395 w 201376"/>
                  <a:gd name="connsiteY13" fmla="*/ 105888 h 291100"/>
                  <a:gd name="connsiteX14" fmla="*/ 61062 w 201376"/>
                  <a:gd name="connsiteY14" fmla="*/ 181938 h 291100"/>
                  <a:gd name="connsiteX15" fmla="*/ 143951 w 201376"/>
                  <a:gd name="connsiteY15" fmla="*/ 18193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376" h="291100">
                    <a:moveTo>
                      <a:pt x="78926" y="0"/>
                    </a:moveTo>
                    <a:lnTo>
                      <a:pt x="127516" y="0"/>
                    </a:lnTo>
                    <a:lnTo>
                      <a:pt x="207157" y="292119"/>
                    </a:lnTo>
                    <a:lnTo>
                      <a:pt x="171819" y="292119"/>
                    </a:lnTo>
                    <a:lnTo>
                      <a:pt x="150382" y="212649"/>
                    </a:lnTo>
                    <a:lnTo>
                      <a:pt x="54631" y="212649"/>
                    </a:lnTo>
                    <a:lnTo>
                      <a:pt x="33195" y="292119"/>
                    </a:lnTo>
                    <a:lnTo>
                      <a:pt x="0" y="292119"/>
                    </a:lnTo>
                    <a:lnTo>
                      <a:pt x="78926" y="0"/>
                    </a:lnTo>
                    <a:close/>
                    <a:moveTo>
                      <a:pt x="143951" y="182011"/>
                    </a:moveTo>
                    <a:lnTo>
                      <a:pt x="123229" y="105087"/>
                    </a:lnTo>
                    <a:cubicBezTo>
                      <a:pt x="115369" y="76487"/>
                      <a:pt x="109328" y="52980"/>
                      <a:pt x="102507" y="26054"/>
                    </a:cubicBezTo>
                    <a:lnTo>
                      <a:pt x="102117" y="26054"/>
                    </a:lnTo>
                    <a:cubicBezTo>
                      <a:pt x="95361" y="53344"/>
                      <a:pt x="89255" y="76923"/>
                      <a:pt x="81395" y="105888"/>
                    </a:cubicBezTo>
                    <a:lnTo>
                      <a:pt x="61062" y="181938"/>
                    </a:lnTo>
                    <a:lnTo>
                      <a:pt x="143951" y="18193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44CA1A7F-EB85-4CB5-9EE1-FAE53F7A11F9}"/>
                  </a:ext>
                </a:extLst>
              </p:cNvPr>
              <p:cNvSpPr/>
              <p:nvPr/>
            </p:nvSpPr>
            <p:spPr>
              <a:xfrm>
                <a:off x="2746562" y="3427152"/>
                <a:ext cx="168896" cy="298378"/>
              </a:xfrm>
              <a:custGeom>
                <a:avLst/>
                <a:gdLst>
                  <a:gd name="connsiteX0" fmla="*/ 170000 w 168896"/>
                  <a:gd name="connsiteY0" fmla="*/ 287098 h 298378"/>
                  <a:gd name="connsiteX1" fmla="*/ 98219 w 168896"/>
                  <a:gd name="connsiteY1" fmla="*/ 301799 h 298378"/>
                  <a:gd name="connsiteX2" fmla="*/ 0 w 168896"/>
                  <a:gd name="connsiteY2" fmla="*/ 152173 h 298378"/>
                  <a:gd name="connsiteX3" fmla="*/ 103611 w 168896"/>
                  <a:gd name="connsiteY3" fmla="*/ 0 h 298378"/>
                  <a:gd name="connsiteX4" fmla="*/ 165388 w 168896"/>
                  <a:gd name="connsiteY4" fmla="*/ 9679 h 298378"/>
                  <a:gd name="connsiteX5" fmla="*/ 161491 w 168896"/>
                  <a:gd name="connsiteY5" fmla="*/ 39954 h 298378"/>
                  <a:gd name="connsiteX6" fmla="*/ 104715 w 168896"/>
                  <a:gd name="connsiteY6" fmla="*/ 31148 h 298378"/>
                  <a:gd name="connsiteX7" fmla="*/ 33649 w 168896"/>
                  <a:gd name="connsiteY7" fmla="*/ 150499 h 298378"/>
                  <a:gd name="connsiteX8" fmla="*/ 98285 w 168896"/>
                  <a:gd name="connsiteY8" fmla="*/ 270724 h 298378"/>
                  <a:gd name="connsiteX9" fmla="*/ 137910 w 168896"/>
                  <a:gd name="connsiteY9" fmla="*/ 262718 h 298378"/>
                  <a:gd name="connsiteX10" fmla="*/ 137910 w 168896"/>
                  <a:gd name="connsiteY10" fmla="*/ 162289 h 298378"/>
                  <a:gd name="connsiteX11" fmla="*/ 86462 w 168896"/>
                  <a:gd name="connsiteY11" fmla="*/ 162289 h 298378"/>
                  <a:gd name="connsiteX12" fmla="*/ 86462 w 168896"/>
                  <a:gd name="connsiteY12" fmla="*/ 131214 h 298378"/>
                  <a:gd name="connsiteX13" fmla="*/ 170065 w 168896"/>
                  <a:gd name="connsiteY13" fmla="*/ 131214 h 298378"/>
                  <a:gd name="connsiteX14" fmla="*/ 170065 w 168896"/>
                  <a:gd name="connsiteY14" fmla="*/ 287098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8896" h="298378">
                    <a:moveTo>
                      <a:pt x="170000" y="287098"/>
                    </a:moveTo>
                    <a:cubicBezTo>
                      <a:pt x="151811" y="295467"/>
                      <a:pt x="124658" y="301799"/>
                      <a:pt x="98219" y="301799"/>
                    </a:cubicBezTo>
                    <a:cubicBezTo>
                      <a:pt x="29622" y="301799"/>
                      <a:pt x="0" y="276182"/>
                      <a:pt x="0" y="152173"/>
                    </a:cubicBezTo>
                    <a:cubicBezTo>
                      <a:pt x="0" y="28601"/>
                      <a:pt x="38197" y="0"/>
                      <a:pt x="103611" y="0"/>
                    </a:cubicBezTo>
                    <a:cubicBezTo>
                      <a:pt x="125763" y="0"/>
                      <a:pt x="146810" y="3784"/>
                      <a:pt x="165388" y="9679"/>
                    </a:cubicBezTo>
                    <a:lnTo>
                      <a:pt x="161491" y="39954"/>
                    </a:lnTo>
                    <a:cubicBezTo>
                      <a:pt x="142198" y="34495"/>
                      <a:pt x="124334" y="31148"/>
                      <a:pt x="104715" y="31148"/>
                    </a:cubicBezTo>
                    <a:cubicBezTo>
                      <a:pt x="57944" y="31148"/>
                      <a:pt x="33649" y="48832"/>
                      <a:pt x="33649" y="150499"/>
                    </a:cubicBezTo>
                    <a:cubicBezTo>
                      <a:pt x="33649" y="253039"/>
                      <a:pt x="54696" y="270724"/>
                      <a:pt x="98285" y="270724"/>
                    </a:cubicBezTo>
                    <a:cubicBezTo>
                      <a:pt x="114719" y="270724"/>
                      <a:pt x="128296" y="266939"/>
                      <a:pt x="137910" y="262718"/>
                    </a:cubicBezTo>
                    <a:lnTo>
                      <a:pt x="137910" y="162289"/>
                    </a:lnTo>
                    <a:lnTo>
                      <a:pt x="86462" y="162289"/>
                    </a:lnTo>
                    <a:lnTo>
                      <a:pt x="86462" y="131214"/>
                    </a:lnTo>
                    <a:lnTo>
                      <a:pt x="170065" y="131214"/>
                    </a:lnTo>
                    <a:lnTo>
                      <a:pt x="170065" y="28709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817A7329-AFC9-4922-9F67-CDF6DE50901A}"/>
                  </a:ext>
                </a:extLst>
              </p:cNvPr>
              <p:cNvSpPr/>
              <p:nvPr/>
            </p:nvSpPr>
            <p:spPr>
              <a:xfrm>
                <a:off x="2967361" y="3431810"/>
                <a:ext cx="175392" cy="291101"/>
              </a:xfrm>
              <a:custGeom>
                <a:avLst/>
                <a:gdLst>
                  <a:gd name="connsiteX0" fmla="*/ 33195 w 175392"/>
                  <a:gd name="connsiteY0" fmla="*/ 0 h 291100"/>
                  <a:gd name="connsiteX1" fmla="*/ 33195 w 175392"/>
                  <a:gd name="connsiteY1" fmla="*/ 179464 h 291100"/>
                  <a:gd name="connsiteX2" fmla="*/ 91074 w 175392"/>
                  <a:gd name="connsiteY2" fmla="*/ 266866 h 291100"/>
                  <a:gd name="connsiteX3" fmla="*/ 148239 w 175392"/>
                  <a:gd name="connsiteY3" fmla="*/ 179027 h 291100"/>
                  <a:gd name="connsiteX4" fmla="*/ 148239 w 175392"/>
                  <a:gd name="connsiteY4" fmla="*/ 0 h 291100"/>
                  <a:gd name="connsiteX5" fmla="*/ 181823 w 175392"/>
                  <a:gd name="connsiteY5" fmla="*/ 0 h 291100"/>
                  <a:gd name="connsiteX6" fmla="*/ 181823 w 175392"/>
                  <a:gd name="connsiteY6" fmla="*/ 177353 h 291100"/>
                  <a:gd name="connsiteX7" fmla="*/ 89645 w 175392"/>
                  <a:gd name="connsiteY7" fmla="*/ 298014 h 291100"/>
                  <a:gd name="connsiteX8" fmla="*/ 0 w 175392"/>
                  <a:gd name="connsiteY8" fmla="*/ 180773 h 291100"/>
                  <a:gd name="connsiteX9" fmla="*/ 0 w 175392"/>
                  <a:gd name="connsiteY9" fmla="*/ 0 h 291100"/>
                  <a:gd name="connsiteX10" fmla="*/ 33195 w 175392"/>
                  <a:gd name="connsiteY10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392" h="291100">
                    <a:moveTo>
                      <a:pt x="33195" y="0"/>
                    </a:moveTo>
                    <a:lnTo>
                      <a:pt x="33195" y="179464"/>
                    </a:lnTo>
                    <a:cubicBezTo>
                      <a:pt x="33195" y="239139"/>
                      <a:pt x="43913" y="266866"/>
                      <a:pt x="91074" y="266866"/>
                    </a:cubicBezTo>
                    <a:cubicBezTo>
                      <a:pt x="138235" y="266866"/>
                      <a:pt x="148239" y="238702"/>
                      <a:pt x="148239" y="179027"/>
                    </a:cubicBezTo>
                    <a:lnTo>
                      <a:pt x="148239" y="0"/>
                    </a:lnTo>
                    <a:lnTo>
                      <a:pt x="181823" y="0"/>
                    </a:lnTo>
                    <a:lnTo>
                      <a:pt x="181823" y="177353"/>
                    </a:lnTo>
                    <a:cubicBezTo>
                      <a:pt x="181823" y="258497"/>
                      <a:pt x="159672" y="298014"/>
                      <a:pt x="89645" y="298014"/>
                    </a:cubicBezTo>
                    <a:cubicBezTo>
                      <a:pt x="20722" y="298014"/>
                      <a:pt x="0" y="261845"/>
                      <a:pt x="0" y="180773"/>
                    </a:cubicBezTo>
                    <a:lnTo>
                      <a:pt x="0" y="0"/>
                    </a:lnTo>
                    <a:lnTo>
                      <a:pt x="33195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1C04F316-5AA8-4ACB-96BA-5F23D99AF15B}"/>
                  </a:ext>
                </a:extLst>
              </p:cNvPr>
              <p:cNvSpPr/>
              <p:nvPr/>
            </p:nvSpPr>
            <p:spPr>
              <a:xfrm>
                <a:off x="3205959" y="3431810"/>
                <a:ext cx="32480" cy="291101"/>
              </a:xfrm>
              <a:custGeom>
                <a:avLst/>
                <a:gdLst>
                  <a:gd name="connsiteX0" fmla="*/ 0 w 32480"/>
                  <a:gd name="connsiteY0" fmla="*/ 0 h 291100"/>
                  <a:gd name="connsiteX1" fmla="*/ 33584 w 32480"/>
                  <a:gd name="connsiteY1" fmla="*/ 0 h 291100"/>
                  <a:gd name="connsiteX2" fmla="*/ 33584 w 32480"/>
                  <a:gd name="connsiteY2" fmla="*/ 292119 h 291100"/>
                  <a:gd name="connsiteX3" fmla="*/ 0 w 32480"/>
                  <a:gd name="connsiteY3" fmla="*/ 292119 h 291100"/>
                  <a:gd name="connsiteX4" fmla="*/ 0 w 32480"/>
                  <a:gd name="connsiteY4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0" h="291100">
                    <a:moveTo>
                      <a:pt x="0" y="0"/>
                    </a:moveTo>
                    <a:lnTo>
                      <a:pt x="33584" y="0"/>
                    </a:lnTo>
                    <a:lnTo>
                      <a:pt x="33584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3C445159-37D2-4BC4-8688-B82DF1B1388C}"/>
                  </a:ext>
                </a:extLst>
              </p:cNvPr>
              <p:cNvSpPr/>
              <p:nvPr/>
            </p:nvSpPr>
            <p:spPr>
              <a:xfrm>
                <a:off x="3302425" y="3431810"/>
                <a:ext cx="175392" cy="291101"/>
              </a:xfrm>
              <a:custGeom>
                <a:avLst/>
                <a:gdLst>
                  <a:gd name="connsiteX0" fmla="*/ 0 w 175392"/>
                  <a:gd name="connsiteY0" fmla="*/ 0 h 291100"/>
                  <a:gd name="connsiteX1" fmla="*/ 77173 w 175392"/>
                  <a:gd name="connsiteY1" fmla="*/ 0 h 291100"/>
                  <a:gd name="connsiteX2" fmla="*/ 178965 w 175392"/>
                  <a:gd name="connsiteY2" fmla="*/ 143731 h 291100"/>
                  <a:gd name="connsiteX3" fmla="*/ 75354 w 175392"/>
                  <a:gd name="connsiteY3" fmla="*/ 292119 h 291100"/>
                  <a:gd name="connsiteX4" fmla="*/ 0 w 175392"/>
                  <a:gd name="connsiteY4" fmla="*/ 292119 h 291100"/>
                  <a:gd name="connsiteX5" fmla="*/ 0 w 175392"/>
                  <a:gd name="connsiteY5" fmla="*/ 0 h 291100"/>
                  <a:gd name="connsiteX6" fmla="*/ 75743 w 175392"/>
                  <a:gd name="connsiteY6" fmla="*/ 260972 h 291100"/>
                  <a:gd name="connsiteX7" fmla="*/ 145381 w 175392"/>
                  <a:gd name="connsiteY7" fmla="*/ 145405 h 291100"/>
                  <a:gd name="connsiteX8" fmla="*/ 75743 w 175392"/>
                  <a:gd name="connsiteY8" fmla="*/ 31075 h 291100"/>
                  <a:gd name="connsiteX9" fmla="*/ 33584 w 175392"/>
                  <a:gd name="connsiteY9" fmla="*/ 31075 h 291100"/>
                  <a:gd name="connsiteX10" fmla="*/ 33584 w 175392"/>
                  <a:gd name="connsiteY10" fmla="*/ 260972 h 291100"/>
                  <a:gd name="connsiteX11" fmla="*/ 75743 w 175392"/>
                  <a:gd name="connsiteY11" fmla="*/ 260972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5392" h="291100">
                    <a:moveTo>
                      <a:pt x="0" y="0"/>
                    </a:moveTo>
                    <a:lnTo>
                      <a:pt x="77173" y="0"/>
                    </a:lnTo>
                    <a:cubicBezTo>
                      <a:pt x="150772" y="0"/>
                      <a:pt x="178965" y="24816"/>
                      <a:pt x="178965" y="143731"/>
                    </a:cubicBezTo>
                    <a:cubicBezTo>
                      <a:pt x="178965" y="261845"/>
                      <a:pt x="148629" y="292119"/>
                      <a:pt x="75354" y="292119"/>
                    </a:cubicBezTo>
                    <a:lnTo>
                      <a:pt x="0" y="292119"/>
                    </a:lnTo>
                    <a:lnTo>
                      <a:pt x="0" y="0"/>
                    </a:lnTo>
                    <a:close/>
                    <a:moveTo>
                      <a:pt x="75743" y="260972"/>
                    </a:moveTo>
                    <a:cubicBezTo>
                      <a:pt x="125373" y="260972"/>
                      <a:pt x="145381" y="242923"/>
                      <a:pt x="145381" y="145405"/>
                    </a:cubicBezTo>
                    <a:cubicBezTo>
                      <a:pt x="145381" y="47886"/>
                      <a:pt x="126477" y="31075"/>
                      <a:pt x="75743" y="31075"/>
                    </a:cubicBezTo>
                    <a:lnTo>
                      <a:pt x="33584" y="31075"/>
                    </a:lnTo>
                    <a:lnTo>
                      <a:pt x="33584" y="260972"/>
                    </a:lnTo>
                    <a:lnTo>
                      <a:pt x="75743" y="260972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9F8924A3-9EAB-4BF0-A426-89CD627C7AB4}"/>
                  </a:ext>
                </a:extLst>
              </p:cNvPr>
              <p:cNvSpPr/>
              <p:nvPr/>
            </p:nvSpPr>
            <p:spPr>
              <a:xfrm>
                <a:off x="3535046" y="3431810"/>
                <a:ext cx="129920" cy="291101"/>
              </a:xfrm>
              <a:custGeom>
                <a:avLst/>
                <a:gdLst>
                  <a:gd name="connsiteX0" fmla="*/ 0 w 129920"/>
                  <a:gd name="connsiteY0" fmla="*/ 0 h 291100"/>
                  <a:gd name="connsiteX1" fmla="*/ 135052 w 129920"/>
                  <a:gd name="connsiteY1" fmla="*/ 0 h 291100"/>
                  <a:gd name="connsiteX2" fmla="*/ 135052 w 129920"/>
                  <a:gd name="connsiteY2" fmla="*/ 31075 h 291100"/>
                  <a:gd name="connsiteX3" fmla="*/ 33584 w 129920"/>
                  <a:gd name="connsiteY3" fmla="*/ 31075 h 291100"/>
                  <a:gd name="connsiteX4" fmla="*/ 33584 w 129920"/>
                  <a:gd name="connsiteY4" fmla="*/ 126047 h 291100"/>
                  <a:gd name="connsiteX5" fmla="*/ 127517 w 129920"/>
                  <a:gd name="connsiteY5" fmla="*/ 126047 h 291100"/>
                  <a:gd name="connsiteX6" fmla="*/ 127517 w 129920"/>
                  <a:gd name="connsiteY6" fmla="*/ 156758 h 291100"/>
                  <a:gd name="connsiteX7" fmla="*/ 33584 w 129920"/>
                  <a:gd name="connsiteY7" fmla="*/ 156758 h 291100"/>
                  <a:gd name="connsiteX8" fmla="*/ 33584 w 129920"/>
                  <a:gd name="connsiteY8" fmla="*/ 260972 h 291100"/>
                  <a:gd name="connsiteX9" fmla="*/ 135052 w 129920"/>
                  <a:gd name="connsiteY9" fmla="*/ 260972 h 291100"/>
                  <a:gd name="connsiteX10" fmla="*/ 135052 w 129920"/>
                  <a:gd name="connsiteY10" fmla="*/ 292047 h 291100"/>
                  <a:gd name="connsiteX11" fmla="*/ 0 w 129920"/>
                  <a:gd name="connsiteY11" fmla="*/ 292047 h 291100"/>
                  <a:gd name="connsiteX12" fmla="*/ 0 w 129920"/>
                  <a:gd name="connsiteY12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9920" h="291100">
                    <a:moveTo>
                      <a:pt x="0" y="0"/>
                    </a:moveTo>
                    <a:lnTo>
                      <a:pt x="135052" y="0"/>
                    </a:lnTo>
                    <a:lnTo>
                      <a:pt x="135052" y="31075"/>
                    </a:lnTo>
                    <a:lnTo>
                      <a:pt x="33584" y="31075"/>
                    </a:lnTo>
                    <a:lnTo>
                      <a:pt x="33584" y="126047"/>
                    </a:lnTo>
                    <a:lnTo>
                      <a:pt x="127517" y="126047"/>
                    </a:lnTo>
                    <a:lnTo>
                      <a:pt x="127517" y="156758"/>
                    </a:lnTo>
                    <a:lnTo>
                      <a:pt x="33584" y="156758"/>
                    </a:lnTo>
                    <a:lnTo>
                      <a:pt x="33584" y="260972"/>
                    </a:lnTo>
                    <a:lnTo>
                      <a:pt x="135052" y="260972"/>
                    </a:lnTo>
                    <a:lnTo>
                      <a:pt x="135052" y="292047"/>
                    </a:lnTo>
                    <a:lnTo>
                      <a:pt x="0" y="2920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83CE048B-C95E-40E4-83D8-321FA1F02951}"/>
                  </a:ext>
                </a:extLst>
              </p:cNvPr>
              <p:cNvSpPr/>
              <p:nvPr/>
            </p:nvSpPr>
            <p:spPr>
              <a:xfrm>
                <a:off x="3812230" y="3431810"/>
                <a:ext cx="129920" cy="291101"/>
              </a:xfrm>
              <a:custGeom>
                <a:avLst/>
                <a:gdLst>
                  <a:gd name="connsiteX0" fmla="*/ 0 w 129920"/>
                  <a:gd name="connsiteY0" fmla="*/ 0 h 291100"/>
                  <a:gd name="connsiteX1" fmla="*/ 131804 w 129920"/>
                  <a:gd name="connsiteY1" fmla="*/ 0 h 291100"/>
                  <a:gd name="connsiteX2" fmla="*/ 131804 w 129920"/>
                  <a:gd name="connsiteY2" fmla="*/ 31075 h 291100"/>
                  <a:gd name="connsiteX3" fmla="*/ 33584 w 129920"/>
                  <a:gd name="connsiteY3" fmla="*/ 31075 h 291100"/>
                  <a:gd name="connsiteX4" fmla="*/ 33584 w 129920"/>
                  <a:gd name="connsiteY4" fmla="*/ 126047 h 291100"/>
                  <a:gd name="connsiteX5" fmla="*/ 123229 w 129920"/>
                  <a:gd name="connsiteY5" fmla="*/ 126047 h 291100"/>
                  <a:gd name="connsiteX6" fmla="*/ 123229 w 129920"/>
                  <a:gd name="connsiteY6" fmla="*/ 156758 h 291100"/>
                  <a:gd name="connsiteX7" fmla="*/ 33584 w 129920"/>
                  <a:gd name="connsiteY7" fmla="*/ 156758 h 291100"/>
                  <a:gd name="connsiteX8" fmla="*/ 33584 w 129920"/>
                  <a:gd name="connsiteY8" fmla="*/ 292119 h 291100"/>
                  <a:gd name="connsiteX9" fmla="*/ 0 w 129920"/>
                  <a:gd name="connsiteY9" fmla="*/ 292119 h 291100"/>
                  <a:gd name="connsiteX10" fmla="*/ 0 w 129920"/>
                  <a:gd name="connsiteY10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920" h="291100">
                    <a:moveTo>
                      <a:pt x="0" y="0"/>
                    </a:moveTo>
                    <a:lnTo>
                      <a:pt x="131804" y="0"/>
                    </a:lnTo>
                    <a:lnTo>
                      <a:pt x="131804" y="31075"/>
                    </a:lnTo>
                    <a:lnTo>
                      <a:pt x="33584" y="31075"/>
                    </a:lnTo>
                    <a:lnTo>
                      <a:pt x="33584" y="126047"/>
                    </a:lnTo>
                    <a:lnTo>
                      <a:pt x="123229" y="126047"/>
                    </a:lnTo>
                    <a:lnTo>
                      <a:pt x="123229" y="156758"/>
                    </a:lnTo>
                    <a:lnTo>
                      <a:pt x="33584" y="156758"/>
                    </a:lnTo>
                    <a:lnTo>
                      <a:pt x="33584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B17E4532-5E5A-4006-9BA7-B3FF303FED9E}"/>
                  </a:ext>
                </a:extLst>
              </p:cNvPr>
              <p:cNvSpPr/>
              <p:nvPr/>
            </p:nvSpPr>
            <p:spPr>
              <a:xfrm>
                <a:off x="3973721" y="3425915"/>
                <a:ext cx="188384" cy="298378"/>
              </a:xfrm>
              <a:custGeom>
                <a:avLst/>
                <a:gdLst>
                  <a:gd name="connsiteX0" fmla="*/ 95751 w 188384"/>
                  <a:gd name="connsiteY0" fmla="*/ 303909 h 298378"/>
                  <a:gd name="connsiteX1" fmla="*/ 0 w 188384"/>
                  <a:gd name="connsiteY1" fmla="*/ 153410 h 298378"/>
                  <a:gd name="connsiteX2" fmla="*/ 98609 w 188384"/>
                  <a:gd name="connsiteY2" fmla="*/ 0 h 298378"/>
                  <a:gd name="connsiteX3" fmla="*/ 194360 w 188384"/>
                  <a:gd name="connsiteY3" fmla="*/ 150863 h 298378"/>
                  <a:gd name="connsiteX4" fmla="*/ 95751 w 188384"/>
                  <a:gd name="connsiteY4" fmla="*/ 303909 h 298378"/>
                  <a:gd name="connsiteX5" fmla="*/ 97180 w 188384"/>
                  <a:gd name="connsiteY5" fmla="*/ 31075 h 298378"/>
                  <a:gd name="connsiteX6" fmla="*/ 33584 w 188384"/>
                  <a:gd name="connsiteY6" fmla="*/ 151736 h 298378"/>
                  <a:gd name="connsiteX7" fmla="*/ 97180 w 188384"/>
                  <a:gd name="connsiteY7" fmla="*/ 272761 h 298378"/>
                  <a:gd name="connsiteX8" fmla="*/ 160776 w 188384"/>
                  <a:gd name="connsiteY8" fmla="*/ 152537 h 298378"/>
                  <a:gd name="connsiteX9" fmla="*/ 97180 w 188384"/>
                  <a:gd name="connsiteY9" fmla="*/ 31075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384" h="298378">
                    <a:moveTo>
                      <a:pt x="95751" y="303909"/>
                    </a:moveTo>
                    <a:cubicBezTo>
                      <a:pt x="32155" y="303909"/>
                      <a:pt x="0" y="278292"/>
                      <a:pt x="0" y="153410"/>
                    </a:cubicBezTo>
                    <a:cubicBezTo>
                      <a:pt x="0" y="27727"/>
                      <a:pt x="34624" y="0"/>
                      <a:pt x="98609" y="0"/>
                    </a:cubicBezTo>
                    <a:cubicBezTo>
                      <a:pt x="162205" y="0"/>
                      <a:pt x="194360" y="25617"/>
                      <a:pt x="194360" y="150863"/>
                    </a:cubicBezTo>
                    <a:cubicBezTo>
                      <a:pt x="194360" y="276109"/>
                      <a:pt x="159737" y="303909"/>
                      <a:pt x="95751" y="303909"/>
                    </a:cubicBezTo>
                    <a:close/>
                    <a:moveTo>
                      <a:pt x="97180" y="31075"/>
                    </a:moveTo>
                    <a:cubicBezTo>
                      <a:pt x="54696" y="31075"/>
                      <a:pt x="33584" y="49560"/>
                      <a:pt x="33584" y="151736"/>
                    </a:cubicBezTo>
                    <a:cubicBezTo>
                      <a:pt x="33584" y="253476"/>
                      <a:pt x="54631" y="272761"/>
                      <a:pt x="97180" y="272761"/>
                    </a:cubicBezTo>
                    <a:cubicBezTo>
                      <a:pt x="139664" y="272761"/>
                      <a:pt x="160776" y="254276"/>
                      <a:pt x="160776" y="152537"/>
                    </a:cubicBezTo>
                    <a:cubicBezTo>
                      <a:pt x="160776" y="50433"/>
                      <a:pt x="139729" y="31075"/>
                      <a:pt x="97180" y="31075"/>
                    </a:cubicBez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229865A3-A12E-4781-AE82-A2C261B58F9C}"/>
                  </a:ext>
                </a:extLst>
              </p:cNvPr>
              <p:cNvSpPr/>
              <p:nvPr/>
            </p:nvSpPr>
            <p:spPr>
              <a:xfrm>
                <a:off x="4222063" y="3431810"/>
                <a:ext cx="162400" cy="291101"/>
              </a:xfrm>
              <a:custGeom>
                <a:avLst/>
                <a:gdLst>
                  <a:gd name="connsiteX0" fmla="*/ 0 w 162400"/>
                  <a:gd name="connsiteY0" fmla="*/ 0 h 291100"/>
                  <a:gd name="connsiteX1" fmla="*/ 70742 w 162400"/>
                  <a:gd name="connsiteY1" fmla="*/ 0 h 291100"/>
                  <a:gd name="connsiteX2" fmla="*/ 156099 w 162400"/>
                  <a:gd name="connsiteY2" fmla="*/ 73940 h 291100"/>
                  <a:gd name="connsiteX3" fmla="*/ 91074 w 162400"/>
                  <a:gd name="connsiteY3" fmla="*/ 151663 h 291100"/>
                  <a:gd name="connsiteX4" fmla="*/ 163245 w 162400"/>
                  <a:gd name="connsiteY4" fmla="*/ 292047 h 291100"/>
                  <a:gd name="connsiteX5" fmla="*/ 124334 w 162400"/>
                  <a:gd name="connsiteY5" fmla="*/ 292047 h 291100"/>
                  <a:gd name="connsiteX6" fmla="*/ 56126 w 162400"/>
                  <a:gd name="connsiteY6" fmla="*/ 156321 h 291100"/>
                  <a:gd name="connsiteX7" fmla="*/ 33649 w 162400"/>
                  <a:gd name="connsiteY7" fmla="*/ 156321 h 291100"/>
                  <a:gd name="connsiteX8" fmla="*/ 33649 w 162400"/>
                  <a:gd name="connsiteY8" fmla="*/ 292047 h 291100"/>
                  <a:gd name="connsiteX9" fmla="*/ 65 w 162400"/>
                  <a:gd name="connsiteY9" fmla="*/ 292047 h 291100"/>
                  <a:gd name="connsiteX10" fmla="*/ 65 w 162400"/>
                  <a:gd name="connsiteY10" fmla="*/ 0 h 291100"/>
                  <a:gd name="connsiteX11" fmla="*/ 69637 w 162400"/>
                  <a:gd name="connsiteY11" fmla="*/ 126047 h 291100"/>
                  <a:gd name="connsiteX12" fmla="*/ 122839 w 162400"/>
                  <a:gd name="connsiteY12" fmla="*/ 75177 h 291100"/>
                  <a:gd name="connsiteX13" fmla="*/ 69637 w 162400"/>
                  <a:gd name="connsiteY13" fmla="*/ 30202 h 291100"/>
                  <a:gd name="connsiteX14" fmla="*/ 33584 w 162400"/>
                  <a:gd name="connsiteY14" fmla="*/ 30202 h 291100"/>
                  <a:gd name="connsiteX15" fmla="*/ 33584 w 162400"/>
                  <a:gd name="connsiteY15" fmla="*/ 126047 h 291100"/>
                  <a:gd name="connsiteX16" fmla="*/ 69637 w 162400"/>
                  <a:gd name="connsiteY16" fmla="*/ 126047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400" h="291100">
                    <a:moveTo>
                      <a:pt x="0" y="0"/>
                    </a:moveTo>
                    <a:lnTo>
                      <a:pt x="70742" y="0"/>
                    </a:lnTo>
                    <a:cubicBezTo>
                      <a:pt x="133623" y="0"/>
                      <a:pt x="156099" y="15574"/>
                      <a:pt x="156099" y="73940"/>
                    </a:cubicBezTo>
                    <a:cubicBezTo>
                      <a:pt x="156099" y="122262"/>
                      <a:pt x="137520" y="146205"/>
                      <a:pt x="91074" y="151663"/>
                    </a:cubicBezTo>
                    <a:lnTo>
                      <a:pt x="163245" y="292047"/>
                    </a:lnTo>
                    <a:lnTo>
                      <a:pt x="124334" y="292047"/>
                    </a:lnTo>
                    <a:lnTo>
                      <a:pt x="56126" y="156321"/>
                    </a:lnTo>
                    <a:lnTo>
                      <a:pt x="33649" y="156321"/>
                    </a:lnTo>
                    <a:lnTo>
                      <a:pt x="33649" y="292047"/>
                    </a:lnTo>
                    <a:lnTo>
                      <a:pt x="65" y="292047"/>
                    </a:lnTo>
                    <a:lnTo>
                      <a:pt x="65" y="0"/>
                    </a:lnTo>
                    <a:close/>
                    <a:moveTo>
                      <a:pt x="69637" y="126047"/>
                    </a:moveTo>
                    <a:cubicBezTo>
                      <a:pt x="111081" y="126047"/>
                      <a:pt x="122839" y="110473"/>
                      <a:pt x="122839" y="75177"/>
                    </a:cubicBezTo>
                    <a:cubicBezTo>
                      <a:pt x="122839" y="39444"/>
                      <a:pt x="109977" y="30202"/>
                      <a:pt x="69637" y="30202"/>
                    </a:cubicBezTo>
                    <a:lnTo>
                      <a:pt x="33584" y="30202"/>
                    </a:lnTo>
                    <a:lnTo>
                      <a:pt x="33584" y="126047"/>
                    </a:lnTo>
                    <a:lnTo>
                      <a:pt x="69637" y="126047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CDB0BA1A-4552-40B3-BA96-3E3CE18EBFCE}"/>
                </a:ext>
              </a:extLst>
            </p:cNvPr>
            <p:cNvGrpSpPr/>
            <p:nvPr/>
          </p:nvGrpSpPr>
          <p:grpSpPr>
            <a:xfrm>
              <a:off x="506694" y="2152870"/>
              <a:ext cx="4607808" cy="299615"/>
              <a:chOff x="1091641" y="3906231"/>
              <a:chExt cx="4607808" cy="299615"/>
            </a:xfrm>
            <a:gradFill>
              <a:gsLst>
                <a:gs pos="5700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p:grpSpPr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E41F80DD-63AA-40F8-A4AC-A8C2F7FFBED7}"/>
                  </a:ext>
                </a:extLst>
              </p:cNvPr>
              <p:cNvSpPr/>
              <p:nvPr/>
            </p:nvSpPr>
            <p:spPr>
              <a:xfrm>
                <a:off x="1091641" y="3912125"/>
                <a:ext cx="188384" cy="291101"/>
              </a:xfrm>
              <a:custGeom>
                <a:avLst/>
                <a:gdLst>
                  <a:gd name="connsiteX0" fmla="*/ 78212 w 188384"/>
                  <a:gd name="connsiteY0" fmla="*/ 178590 h 291100"/>
                  <a:gd name="connsiteX1" fmla="*/ 0 w 188384"/>
                  <a:gd name="connsiteY1" fmla="*/ 0 h 291100"/>
                  <a:gd name="connsiteX2" fmla="*/ 34624 w 188384"/>
                  <a:gd name="connsiteY2" fmla="*/ 0 h 291100"/>
                  <a:gd name="connsiteX3" fmla="*/ 73210 w 188384"/>
                  <a:gd name="connsiteY3" fmla="*/ 84929 h 291100"/>
                  <a:gd name="connsiteX4" fmla="*/ 96076 w 188384"/>
                  <a:gd name="connsiteY4" fmla="*/ 140383 h 291100"/>
                  <a:gd name="connsiteX5" fmla="*/ 97115 w 188384"/>
                  <a:gd name="connsiteY5" fmla="*/ 140383 h 291100"/>
                  <a:gd name="connsiteX6" fmla="*/ 118877 w 188384"/>
                  <a:gd name="connsiteY6" fmla="*/ 84492 h 291100"/>
                  <a:gd name="connsiteX7" fmla="*/ 156359 w 188384"/>
                  <a:gd name="connsiteY7" fmla="*/ 0 h 291100"/>
                  <a:gd name="connsiteX8" fmla="*/ 190658 w 188384"/>
                  <a:gd name="connsiteY8" fmla="*/ 0 h 291100"/>
                  <a:gd name="connsiteX9" fmla="*/ 111406 w 188384"/>
                  <a:gd name="connsiteY9" fmla="*/ 179027 h 291100"/>
                  <a:gd name="connsiteX10" fmla="*/ 111406 w 188384"/>
                  <a:gd name="connsiteY10" fmla="*/ 292119 h 291100"/>
                  <a:gd name="connsiteX11" fmla="*/ 78212 w 188384"/>
                  <a:gd name="connsiteY11" fmla="*/ 292119 h 291100"/>
                  <a:gd name="connsiteX12" fmla="*/ 78212 w 188384"/>
                  <a:gd name="connsiteY12" fmla="*/ 17859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8384" h="291100">
                    <a:moveTo>
                      <a:pt x="78212" y="178590"/>
                    </a:moveTo>
                    <a:lnTo>
                      <a:pt x="0" y="0"/>
                    </a:lnTo>
                    <a:lnTo>
                      <a:pt x="34624" y="0"/>
                    </a:lnTo>
                    <a:lnTo>
                      <a:pt x="73210" y="84929"/>
                    </a:lnTo>
                    <a:cubicBezTo>
                      <a:pt x="83214" y="106397"/>
                      <a:pt x="88540" y="120661"/>
                      <a:pt x="96076" y="140383"/>
                    </a:cubicBezTo>
                    <a:lnTo>
                      <a:pt x="97115" y="140383"/>
                    </a:lnTo>
                    <a:cubicBezTo>
                      <a:pt x="104586" y="118915"/>
                      <a:pt x="109977" y="104651"/>
                      <a:pt x="118877" y="84492"/>
                    </a:cubicBezTo>
                    <a:lnTo>
                      <a:pt x="156359" y="0"/>
                    </a:lnTo>
                    <a:lnTo>
                      <a:pt x="190658" y="0"/>
                    </a:lnTo>
                    <a:lnTo>
                      <a:pt x="111406" y="179027"/>
                    </a:lnTo>
                    <a:lnTo>
                      <a:pt x="111406" y="292119"/>
                    </a:lnTo>
                    <a:lnTo>
                      <a:pt x="78212" y="292119"/>
                    </a:lnTo>
                    <a:lnTo>
                      <a:pt x="78212" y="17859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965E62FF-47E0-430D-9AF1-ABD2E45BD2B3}"/>
                  </a:ext>
                </a:extLst>
              </p:cNvPr>
              <p:cNvSpPr/>
              <p:nvPr/>
            </p:nvSpPr>
            <p:spPr>
              <a:xfrm>
                <a:off x="1292757" y="3906231"/>
                <a:ext cx="188384" cy="298378"/>
              </a:xfrm>
              <a:custGeom>
                <a:avLst/>
                <a:gdLst>
                  <a:gd name="connsiteX0" fmla="*/ 95751 w 188384"/>
                  <a:gd name="connsiteY0" fmla="*/ 303909 h 298378"/>
                  <a:gd name="connsiteX1" fmla="*/ 0 w 188384"/>
                  <a:gd name="connsiteY1" fmla="*/ 153410 h 298378"/>
                  <a:gd name="connsiteX2" fmla="*/ 98609 w 188384"/>
                  <a:gd name="connsiteY2" fmla="*/ 0 h 298378"/>
                  <a:gd name="connsiteX3" fmla="*/ 194360 w 188384"/>
                  <a:gd name="connsiteY3" fmla="*/ 150863 h 298378"/>
                  <a:gd name="connsiteX4" fmla="*/ 95751 w 188384"/>
                  <a:gd name="connsiteY4" fmla="*/ 303909 h 298378"/>
                  <a:gd name="connsiteX5" fmla="*/ 97180 w 188384"/>
                  <a:gd name="connsiteY5" fmla="*/ 31075 h 298378"/>
                  <a:gd name="connsiteX6" fmla="*/ 33584 w 188384"/>
                  <a:gd name="connsiteY6" fmla="*/ 151736 h 298378"/>
                  <a:gd name="connsiteX7" fmla="*/ 97180 w 188384"/>
                  <a:gd name="connsiteY7" fmla="*/ 272761 h 298378"/>
                  <a:gd name="connsiteX8" fmla="*/ 160776 w 188384"/>
                  <a:gd name="connsiteY8" fmla="*/ 152537 h 298378"/>
                  <a:gd name="connsiteX9" fmla="*/ 97180 w 188384"/>
                  <a:gd name="connsiteY9" fmla="*/ 31075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384" h="298378">
                    <a:moveTo>
                      <a:pt x="95751" y="303909"/>
                    </a:moveTo>
                    <a:cubicBezTo>
                      <a:pt x="32155" y="303909"/>
                      <a:pt x="0" y="278292"/>
                      <a:pt x="0" y="153410"/>
                    </a:cubicBezTo>
                    <a:cubicBezTo>
                      <a:pt x="0" y="27727"/>
                      <a:pt x="34624" y="0"/>
                      <a:pt x="98609" y="0"/>
                    </a:cubicBezTo>
                    <a:cubicBezTo>
                      <a:pt x="162205" y="0"/>
                      <a:pt x="194360" y="25617"/>
                      <a:pt x="194360" y="150863"/>
                    </a:cubicBezTo>
                    <a:cubicBezTo>
                      <a:pt x="194360" y="276109"/>
                      <a:pt x="159672" y="303909"/>
                      <a:pt x="95751" y="303909"/>
                    </a:cubicBezTo>
                    <a:close/>
                    <a:moveTo>
                      <a:pt x="97180" y="31075"/>
                    </a:moveTo>
                    <a:cubicBezTo>
                      <a:pt x="54696" y="31075"/>
                      <a:pt x="33584" y="49560"/>
                      <a:pt x="33584" y="151736"/>
                    </a:cubicBezTo>
                    <a:cubicBezTo>
                      <a:pt x="33584" y="253476"/>
                      <a:pt x="54631" y="272761"/>
                      <a:pt x="97180" y="272761"/>
                    </a:cubicBezTo>
                    <a:cubicBezTo>
                      <a:pt x="139664" y="272761"/>
                      <a:pt x="160776" y="254276"/>
                      <a:pt x="160776" y="152537"/>
                    </a:cubicBezTo>
                    <a:cubicBezTo>
                      <a:pt x="160776" y="50433"/>
                      <a:pt x="139664" y="31075"/>
                      <a:pt x="97180" y="31075"/>
                    </a:cubicBez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4298AAA0-2D69-4594-A52C-A6A5EDAB1606}"/>
                  </a:ext>
                </a:extLst>
              </p:cNvPr>
              <p:cNvSpPr/>
              <p:nvPr/>
            </p:nvSpPr>
            <p:spPr>
              <a:xfrm>
                <a:off x="1535383" y="3912125"/>
                <a:ext cx="175392" cy="291101"/>
              </a:xfrm>
              <a:custGeom>
                <a:avLst/>
                <a:gdLst>
                  <a:gd name="connsiteX0" fmla="*/ 33195 w 175392"/>
                  <a:gd name="connsiteY0" fmla="*/ 0 h 291100"/>
                  <a:gd name="connsiteX1" fmla="*/ 33195 w 175392"/>
                  <a:gd name="connsiteY1" fmla="*/ 179464 h 291100"/>
                  <a:gd name="connsiteX2" fmla="*/ 91074 w 175392"/>
                  <a:gd name="connsiteY2" fmla="*/ 266867 h 291100"/>
                  <a:gd name="connsiteX3" fmla="*/ 148239 w 175392"/>
                  <a:gd name="connsiteY3" fmla="*/ 179027 h 291100"/>
                  <a:gd name="connsiteX4" fmla="*/ 148239 w 175392"/>
                  <a:gd name="connsiteY4" fmla="*/ 0 h 291100"/>
                  <a:gd name="connsiteX5" fmla="*/ 181823 w 175392"/>
                  <a:gd name="connsiteY5" fmla="*/ 0 h 291100"/>
                  <a:gd name="connsiteX6" fmla="*/ 181823 w 175392"/>
                  <a:gd name="connsiteY6" fmla="*/ 177353 h 291100"/>
                  <a:gd name="connsiteX7" fmla="*/ 89645 w 175392"/>
                  <a:gd name="connsiteY7" fmla="*/ 298014 h 291100"/>
                  <a:gd name="connsiteX8" fmla="*/ 0 w 175392"/>
                  <a:gd name="connsiteY8" fmla="*/ 180773 h 291100"/>
                  <a:gd name="connsiteX9" fmla="*/ 0 w 175392"/>
                  <a:gd name="connsiteY9" fmla="*/ 0 h 291100"/>
                  <a:gd name="connsiteX10" fmla="*/ 33195 w 175392"/>
                  <a:gd name="connsiteY10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392" h="291100">
                    <a:moveTo>
                      <a:pt x="33195" y="0"/>
                    </a:moveTo>
                    <a:lnTo>
                      <a:pt x="33195" y="179464"/>
                    </a:lnTo>
                    <a:cubicBezTo>
                      <a:pt x="33195" y="239139"/>
                      <a:pt x="43913" y="266867"/>
                      <a:pt x="91074" y="266867"/>
                    </a:cubicBezTo>
                    <a:cubicBezTo>
                      <a:pt x="138235" y="266867"/>
                      <a:pt x="148239" y="238702"/>
                      <a:pt x="148239" y="179027"/>
                    </a:cubicBezTo>
                    <a:lnTo>
                      <a:pt x="148239" y="0"/>
                    </a:lnTo>
                    <a:lnTo>
                      <a:pt x="181823" y="0"/>
                    </a:lnTo>
                    <a:lnTo>
                      <a:pt x="181823" y="177353"/>
                    </a:lnTo>
                    <a:cubicBezTo>
                      <a:pt x="181823" y="258497"/>
                      <a:pt x="159672" y="298014"/>
                      <a:pt x="89645" y="298014"/>
                    </a:cubicBezTo>
                    <a:cubicBezTo>
                      <a:pt x="20722" y="298014"/>
                      <a:pt x="0" y="261845"/>
                      <a:pt x="0" y="180773"/>
                    </a:cubicBezTo>
                    <a:lnTo>
                      <a:pt x="0" y="0"/>
                    </a:lnTo>
                    <a:lnTo>
                      <a:pt x="33195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87E14351-64B9-4D24-B71C-A0EF013207A9}"/>
                  </a:ext>
                </a:extLst>
              </p:cNvPr>
              <p:cNvSpPr/>
              <p:nvPr/>
            </p:nvSpPr>
            <p:spPr>
              <a:xfrm>
                <a:off x="1839395" y="3912125"/>
                <a:ext cx="175392" cy="291101"/>
              </a:xfrm>
              <a:custGeom>
                <a:avLst/>
                <a:gdLst>
                  <a:gd name="connsiteX0" fmla="*/ 71781 w 175392"/>
                  <a:gd name="connsiteY0" fmla="*/ 31948 h 291100"/>
                  <a:gd name="connsiteX1" fmla="*/ 0 w 175392"/>
                  <a:gd name="connsiteY1" fmla="*/ 31948 h 291100"/>
                  <a:gd name="connsiteX2" fmla="*/ 0 w 175392"/>
                  <a:gd name="connsiteY2" fmla="*/ 0 h 291100"/>
                  <a:gd name="connsiteX3" fmla="*/ 176821 w 175392"/>
                  <a:gd name="connsiteY3" fmla="*/ 0 h 291100"/>
                  <a:gd name="connsiteX4" fmla="*/ 176821 w 175392"/>
                  <a:gd name="connsiteY4" fmla="*/ 31948 h 291100"/>
                  <a:gd name="connsiteX5" fmla="*/ 105365 w 175392"/>
                  <a:gd name="connsiteY5" fmla="*/ 31948 h 291100"/>
                  <a:gd name="connsiteX6" fmla="*/ 105365 w 175392"/>
                  <a:gd name="connsiteY6" fmla="*/ 292119 h 291100"/>
                  <a:gd name="connsiteX7" fmla="*/ 71781 w 175392"/>
                  <a:gd name="connsiteY7" fmla="*/ 292119 h 291100"/>
                  <a:gd name="connsiteX8" fmla="*/ 71781 w 175392"/>
                  <a:gd name="connsiteY8" fmla="*/ 3194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392" h="291100">
                    <a:moveTo>
                      <a:pt x="71781" y="31948"/>
                    </a:moveTo>
                    <a:lnTo>
                      <a:pt x="0" y="31948"/>
                    </a:lnTo>
                    <a:lnTo>
                      <a:pt x="0" y="0"/>
                    </a:lnTo>
                    <a:lnTo>
                      <a:pt x="176821" y="0"/>
                    </a:lnTo>
                    <a:lnTo>
                      <a:pt x="176821" y="31948"/>
                    </a:lnTo>
                    <a:lnTo>
                      <a:pt x="105365" y="31948"/>
                    </a:lnTo>
                    <a:lnTo>
                      <a:pt x="105365" y="292119"/>
                    </a:lnTo>
                    <a:lnTo>
                      <a:pt x="71781" y="292119"/>
                    </a:lnTo>
                    <a:lnTo>
                      <a:pt x="71781" y="3194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0868D1AA-624C-4E1C-A955-74D4CEBDFEB3}"/>
                  </a:ext>
                </a:extLst>
              </p:cNvPr>
              <p:cNvSpPr/>
              <p:nvPr/>
            </p:nvSpPr>
            <p:spPr>
              <a:xfrm>
                <a:off x="2033041" y="3906231"/>
                <a:ext cx="188384" cy="298378"/>
              </a:xfrm>
              <a:custGeom>
                <a:avLst/>
                <a:gdLst>
                  <a:gd name="connsiteX0" fmla="*/ 95751 w 188384"/>
                  <a:gd name="connsiteY0" fmla="*/ 303909 h 298378"/>
                  <a:gd name="connsiteX1" fmla="*/ 0 w 188384"/>
                  <a:gd name="connsiteY1" fmla="*/ 153410 h 298378"/>
                  <a:gd name="connsiteX2" fmla="*/ 98609 w 188384"/>
                  <a:gd name="connsiteY2" fmla="*/ 0 h 298378"/>
                  <a:gd name="connsiteX3" fmla="*/ 194360 w 188384"/>
                  <a:gd name="connsiteY3" fmla="*/ 150863 h 298378"/>
                  <a:gd name="connsiteX4" fmla="*/ 95751 w 188384"/>
                  <a:gd name="connsiteY4" fmla="*/ 303909 h 298378"/>
                  <a:gd name="connsiteX5" fmla="*/ 97180 w 188384"/>
                  <a:gd name="connsiteY5" fmla="*/ 31075 h 298378"/>
                  <a:gd name="connsiteX6" fmla="*/ 33584 w 188384"/>
                  <a:gd name="connsiteY6" fmla="*/ 151736 h 298378"/>
                  <a:gd name="connsiteX7" fmla="*/ 97180 w 188384"/>
                  <a:gd name="connsiteY7" fmla="*/ 272761 h 298378"/>
                  <a:gd name="connsiteX8" fmla="*/ 160776 w 188384"/>
                  <a:gd name="connsiteY8" fmla="*/ 152537 h 298378"/>
                  <a:gd name="connsiteX9" fmla="*/ 97180 w 188384"/>
                  <a:gd name="connsiteY9" fmla="*/ 31075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384" h="298378">
                    <a:moveTo>
                      <a:pt x="95751" y="303909"/>
                    </a:moveTo>
                    <a:cubicBezTo>
                      <a:pt x="32155" y="303909"/>
                      <a:pt x="0" y="278292"/>
                      <a:pt x="0" y="153410"/>
                    </a:cubicBezTo>
                    <a:cubicBezTo>
                      <a:pt x="0" y="27727"/>
                      <a:pt x="34624" y="0"/>
                      <a:pt x="98609" y="0"/>
                    </a:cubicBezTo>
                    <a:cubicBezTo>
                      <a:pt x="162205" y="0"/>
                      <a:pt x="194360" y="25617"/>
                      <a:pt x="194360" y="150863"/>
                    </a:cubicBezTo>
                    <a:cubicBezTo>
                      <a:pt x="194360" y="276109"/>
                      <a:pt x="159672" y="303909"/>
                      <a:pt x="95751" y="303909"/>
                    </a:cubicBezTo>
                    <a:close/>
                    <a:moveTo>
                      <a:pt x="97180" y="31075"/>
                    </a:moveTo>
                    <a:cubicBezTo>
                      <a:pt x="54696" y="31075"/>
                      <a:pt x="33584" y="49560"/>
                      <a:pt x="33584" y="151736"/>
                    </a:cubicBezTo>
                    <a:cubicBezTo>
                      <a:pt x="33584" y="253476"/>
                      <a:pt x="54631" y="272761"/>
                      <a:pt x="97180" y="272761"/>
                    </a:cubicBezTo>
                    <a:cubicBezTo>
                      <a:pt x="139664" y="272761"/>
                      <a:pt x="160776" y="254276"/>
                      <a:pt x="160776" y="152537"/>
                    </a:cubicBezTo>
                    <a:cubicBezTo>
                      <a:pt x="160776" y="50433"/>
                      <a:pt x="139664" y="31075"/>
                      <a:pt x="97180" y="31075"/>
                    </a:cubicBez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7EBD30DE-3541-437F-BC01-48814E13B14A}"/>
                  </a:ext>
                </a:extLst>
              </p:cNvPr>
              <p:cNvSpPr/>
              <p:nvPr/>
            </p:nvSpPr>
            <p:spPr>
              <a:xfrm>
                <a:off x="2373886" y="3912125"/>
                <a:ext cx="175392" cy="291101"/>
              </a:xfrm>
              <a:custGeom>
                <a:avLst/>
                <a:gdLst>
                  <a:gd name="connsiteX0" fmla="*/ 0 w 175392"/>
                  <a:gd name="connsiteY0" fmla="*/ 0 h 291100"/>
                  <a:gd name="connsiteX1" fmla="*/ 77173 w 175392"/>
                  <a:gd name="connsiteY1" fmla="*/ 0 h 291100"/>
                  <a:gd name="connsiteX2" fmla="*/ 178965 w 175392"/>
                  <a:gd name="connsiteY2" fmla="*/ 143731 h 291100"/>
                  <a:gd name="connsiteX3" fmla="*/ 75354 w 175392"/>
                  <a:gd name="connsiteY3" fmla="*/ 292119 h 291100"/>
                  <a:gd name="connsiteX4" fmla="*/ 0 w 175392"/>
                  <a:gd name="connsiteY4" fmla="*/ 292119 h 291100"/>
                  <a:gd name="connsiteX5" fmla="*/ 0 w 175392"/>
                  <a:gd name="connsiteY5" fmla="*/ 0 h 291100"/>
                  <a:gd name="connsiteX6" fmla="*/ 75743 w 175392"/>
                  <a:gd name="connsiteY6" fmla="*/ 260972 h 291100"/>
                  <a:gd name="connsiteX7" fmla="*/ 145381 w 175392"/>
                  <a:gd name="connsiteY7" fmla="*/ 145405 h 291100"/>
                  <a:gd name="connsiteX8" fmla="*/ 75743 w 175392"/>
                  <a:gd name="connsiteY8" fmla="*/ 31075 h 291100"/>
                  <a:gd name="connsiteX9" fmla="*/ 33584 w 175392"/>
                  <a:gd name="connsiteY9" fmla="*/ 31075 h 291100"/>
                  <a:gd name="connsiteX10" fmla="*/ 33584 w 175392"/>
                  <a:gd name="connsiteY10" fmla="*/ 260972 h 291100"/>
                  <a:gd name="connsiteX11" fmla="*/ 75743 w 175392"/>
                  <a:gd name="connsiteY11" fmla="*/ 260972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5392" h="291100">
                    <a:moveTo>
                      <a:pt x="0" y="0"/>
                    </a:moveTo>
                    <a:lnTo>
                      <a:pt x="77173" y="0"/>
                    </a:lnTo>
                    <a:cubicBezTo>
                      <a:pt x="150772" y="0"/>
                      <a:pt x="178965" y="24816"/>
                      <a:pt x="178965" y="143731"/>
                    </a:cubicBezTo>
                    <a:cubicBezTo>
                      <a:pt x="178965" y="261845"/>
                      <a:pt x="148629" y="292119"/>
                      <a:pt x="75354" y="292119"/>
                    </a:cubicBezTo>
                    <a:lnTo>
                      <a:pt x="0" y="292119"/>
                    </a:lnTo>
                    <a:lnTo>
                      <a:pt x="0" y="0"/>
                    </a:lnTo>
                    <a:close/>
                    <a:moveTo>
                      <a:pt x="75743" y="260972"/>
                    </a:moveTo>
                    <a:cubicBezTo>
                      <a:pt x="125373" y="260972"/>
                      <a:pt x="145381" y="242923"/>
                      <a:pt x="145381" y="145405"/>
                    </a:cubicBezTo>
                    <a:cubicBezTo>
                      <a:pt x="145381" y="47886"/>
                      <a:pt x="126477" y="31075"/>
                      <a:pt x="75743" y="31075"/>
                    </a:cubicBezTo>
                    <a:lnTo>
                      <a:pt x="33584" y="31075"/>
                    </a:lnTo>
                    <a:lnTo>
                      <a:pt x="33584" y="260972"/>
                    </a:lnTo>
                    <a:lnTo>
                      <a:pt x="75743" y="260972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845437A5-3E06-4930-AF45-25F1BC453EE3}"/>
                  </a:ext>
                </a:extLst>
              </p:cNvPr>
              <p:cNvSpPr/>
              <p:nvPr/>
            </p:nvSpPr>
            <p:spPr>
              <a:xfrm>
                <a:off x="2606443" y="3912125"/>
                <a:ext cx="129920" cy="291101"/>
              </a:xfrm>
              <a:custGeom>
                <a:avLst/>
                <a:gdLst>
                  <a:gd name="connsiteX0" fmla="*/ 0 w 129920"/>
                  <a:gd name="connsiteY0" fmla="*/ 0 h 291100"/>
                  <a:gd name="connsiteX1" fmla="*/ 135052 w 129920"/>
                  <a:gd name="connsiteY1" fmla="*/ 0 h 291100"/>
                  <a:gd name="connsiteX2" fmla="*/ 135052 w 129920"/>
                  <a:gd name="connsiteY2" fmla="*/ 31075 h 291100"/>
                  <a:gd name="connsiteX3" fmla="*/ 33584 w 129920"/>
                  <a:gd name="connsiteY3" fmla="*/ 31075 h 291100"/>
                  <a:gd name="connsiteX4" fmla="*/ 33584 w 129920"/>
                  <a:gd name="connsiteY4" fmla="*/ 126047 h 291100"/>
                  <a:gd name="connsiteX5" fmla="*/ 127517 w 129920"/>
                  <a:gd name="connsiteY5" fmla="*/ 126047 h 291100"/>
                  <a:gd name="connsiteX6" fmla="*/ 127517 w 129920"/>
                  <a:gd name="connsiteY6" fmla="*/ 156758 h 291100"/>
                  <a:gd name="connsiteX7" fmla="*/ 33584 w 129920"/>
                  <a:gd name="connsiteY7" fmla="*/ 156758 h 291100"/>
                  <a:gd name="connsiteX8" fmla="*/ 33584 w 129920"/>
                  <a:gd name="connsiteY8" fmla="*/ 260972 h 291100"/>
                  <a:gd name="connsiteX9" fmla="*/ 135052 w 129920"/>
                  <a:gd name="connsiteY9" fmla="*/ 260972 h 291100"/>
                  <a:gd name="connsiteX10" fmla="*/ 135052 w 129920"/>
                  <a:gd name="connsiteY10" fmla="*/ 292047 h 291100"/>
                  <a:gd name="connsiteX11" fmla="*/ 0 w 129920"/>
                  <a:gd name="connsiteY11" fmla="*/ 292047 h 291100"/>
                  <a:gd name="connsiteX12" fmla="*/ 0 w 129920"/>
                  <a:gd name="connsiteY12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9920" h="291100">
                    <a:moveTo>
                      <a:pt x="0" y="0"/>
                    </a:moveTo>
                    <a:lnTo>
                      <a:pt x="135052" y="0"/>
                    </a:lnTo>
                    <a:lnTo>
                      <a:pt x="135052" y="31075"/>
                    </a:lnTo>
                    <a:lnTo>
                      <a:pt x="33584" y="31075"/>
                    </a:lnTo>
                    <a:lnTo>
                      <a:pt x="33584" y="126047"/>
                    </a:lnTo>
                    <a:lnTo>
                      <a:pt x="127517" y="126047"/>
                    </a:lnTo>
                    <a:lnTo>
                      <a:pt x="127517" y="156758"/>
                    </a:lnTo>
                    <a:lnTo>
                      <a:pt x="33584" y="156758"/>
                    </a:lnTo>
                    <a:lnTo>
                      <a:pt x="33584" y="260972"/>
                    </a:lnTo>
                    <a:lnTo>
                      <a:pt x="135052" y="260972"/>
                    </a:lnTo>
                    <a:lnTo>
                      <a:pt x="135052" y="292047"/>
                    </a:lnTo>
                    <a:lnTo>
                      <a:pt x="0" y="2920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8197519C-C662-4614-99B5-377C22FC44DE}"/>
                  </a:ext>
                </a:extLst>
              </p:cNvPr>
              <p:cNvSpPr/>
              <p:nvPr/>
            </p:nvSpPr>
            <p:spPr>
              <a:xfrm>
                <a:off x="2791124" y="3912125"/>
                <a:ext cx="149408" cy="291101"/>
              </a:xfrm>
              <a:custGeom>
                <a:avLst/>
                <a:gdLst>
                  <a:gd name="connsiteX0" fmla="*/ 65 w 149408"/>
                  <a:gd name="connsiteY0" fmla="*/ 0 h 291100"/>
                  <a:gd name="connsiteX1" fmla="*/ 68987 w 149408"/>
                  <a:gd name="connsiteY1" fmla="*/ 0 h 291100"/>
                  <a:gd name="connsiteX2" fmla="*/ 150772 w 149408"/>
                  <a:gd name="connsiteY2" fmla="*/ 79471 h 291100"/>
                  <a:gd name="connsiteX3" fmla="*/ 65025 w 149408"/>
                  <a:gd name="connsiteY3" fmla="*/ 168547 h 291100"/>
                  <a:gd name="connsiteX4" fmla="*/ 33584 w 149408"/>
                  <a:gd name="connsiteY4" fmla="*/ 168547 h 291100"/>
                  <a:gd name="connsiteX5" fmla="*/ 33584 w 149408"/>
                  <a:gd name="connsiteY5" fmla="*/ 292119 h 291100"/>
                  <a:gd name="connsiteX6" fmla="*/ 0 w 149408"/>
                  <a:gd name="connsiteY6" fmla="*/ 292119 h 291100"/>
                  <a:gd name="connsiteX7" fmla="*/ 0 w 149408"/>
                  <a:gd name="connsiteY7" fmla="*/ 0 h 291100"/>
                  <a:gd name="connsiteX8" fmla="*/ 66519 w 149408"/>
                  <a:gd name="connsiteY8" fmla="*/ 137836 h 291100"/>
                  <a:gd name="connsiteX9" fmla="*/ 117577 w 149408"/>
                  <a:gd name="connsiteY9" fmla="*/ 81072 h 291100"/>
                  <a:gd name="connsiteX10" fmla="*/ 67558 w 149408"/>
                  <a:gd name="connsiteY10" fmla="*/ 30202 h 291100"/>
                  <a:gd name="connsiteX11" fmla="*/ 33649 w 149408"/>
                  <a:gd name="connsiteY11" fmla="*/ 30202 h 291100"/>
                  <a:gd name="connsiteX12" fmla="*/ 33649 w 149408"/>
                  <a:gd name="connsiteY12" fmla="*/ 137836 h 291100"/>
                  <a:gd name="connsiteX13" fmla="*/ 66519 w 149408"/>
                  <a:gd name="connsiteY13" fmla="*/ 137836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408" h="291100">
                    <a:moveTo>
                      <a:pt x="65" y="0"/>
                    </a:moveTo>
                    <a:lnTo>
                      <a:pt x="68987" y="0"/>
                    </a:lnTo>
                    <a:cubicBezTo>
                      <a:pt x="126477" y="0"/>
                      <a:pt x="150772" y="14264"/>
                      <a:pt x="150772" y="79471"/>
                    </a:cubicBezTo>
                    <a:cubicBezTo>
                      <a:pt x="150772" y="143367"/>
                      <a:pt x="124333" y="168547"/>
                      <a:pt x="65025" y="168547"/>
                    </a:cubicBezTo>
                    <a:lnTo>
                      <a:pt x="33584" y="168547"/>
                    </a:lnTo>
                    <a:lnTo>
                      <a:pt x="33584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  <a:moveTo>
                      <a:pt x="66519" y="137836"/>
                    </a:moveTo>
                    <a:cubicBezTo>
                      <a:pt x="101857" y="137836"/>
                      <a:pt x="117577" y="121898"/>
                      <a:pt x="117577" y="81072"/>
                    </a:cubicBezTo>
                    <a:cubicBezTo>
                      <a:pt x="117577" y="39881"/>
                      <a:pt x="104001" y="30202"/>
                      <a:pt x="67558" y="30202"/>
                    </a:cubicBezTo>
                    <a:lnTo>
                      <a:pt x="33649" y="30202"/>
                    </a:lnTo>
                    <a:lnTo>
                      <a:pt x="33649" y="137836"/>
                    </a:lnTo>
                    <a:lnTo>
                      <a:pt x="66519" y="137836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11C9F53E-37BD-4EF4-8E6D-A2AED61A7469}"/>
                  </a:ext>
                </a:extLst>
              </p:cNvPr>
              <p:cNvSpPr/>
              <p:nvPr/>
            </p:nvSpPr>
            <p:spPr>
              <a:xfrm>
                <a:off x="2984445" y="3912125"/>
                <a:ext cx="129920" cy="291101"/>
              </a:xfrm>
              <a:custGeom>
                <a:avLst/>
                <a:gdLst>
                  <a:gd name="connsiteX0" fmla="*/ 0 w 129920"/>
                  <a:gd name="connsiteY0" fmla="*/ 0 h 291100"/>
                  <a:gd name="connsiteX1" fmla="*/ 33584 w 129920"/>
                  <a:gd name="connsiteY1" fmla="*/ 0 h 291100"/>
                  <a:gd name="connsiteX2" fmla="*/ 33584 w 129920"/>
                  <a:gd name="connsiteY2" fmla="*/ 260171 h 291100"/>
                  <a:gd name="connsiteX3" fmla="*/ 130375 w 129920"/>
                  <a:gd name="connsiteY3" fmla="*/ 260171 h 291100"/>
                  <a:gd name="connsiteX4" fmla="*/ 130375 w 129920"/>
                  <a:gd name="connsiteY4" fmla="*/ 292119 h 291100"/>
                  <a:gd name="connsiteX5" fmla="*/ 0 w 129920"/>
                  <a:gd name="connsiteY5" fmla="*/ 292119 h 291100"/>
                  <a:gd name="connsiteX6" fmla="*/ 0 w 129920"/>
                  <a:gd name="connsiteY6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920" h="291100">
                    <a:moveTo>
                      <a:pt x="0" y="0"/>
                    </a:moveTo>
                    <a:lnTo>
                      <a:pt x="33584" y="0"/>
                    </a:lnTo>
                    <a:lnTo>
                      <a:pt x="33584" y="260171"/>
                    </a:lnTo>
                    <a:lnTo>
                      <a:pt x="130375" y="260171"/>
                    </a:lnTo>
                    <a:lnTo>
                      <a:pt x="130375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1840FF16-D57C-41DD-AB77-1B39728C0665}"/>
                  </a:ext>
                </a:extLst>
              </p:cNvPr>
              <p:cNvSpPr/>
              <p:nvPr/>
            </p:nvSpPr>
            <p:spPr>
              <a:xfrm>
                <a:off x="3132684" y="3906231"/>
                <a:ext cx="188384" cy="298378"/>
              </a:xfrm>
              <a:custGeom>
                <a:avLst/>
                <a:gdLst>
                  <a:gd name="connsiteX0" fmla="*/ 95751 w 188384"/>
                  <a:gd name="connsiteY0" fmla="*/ 303909 h 298378"/>
                  <a:gd name="connsiteX1" fmla="*/ 0 w 188384"/>
                  <a:gd name="connsiteY1" fmla="*/ 153410 h 298378"/>
                  <a:gd name="connsiteX2" fmla="*/ 98609 w 188384"/>
                  <a:gd name="connsiteY2" fmla="*/ 0 h 298378"/>
                  <a:gd name="connsiteX3" fmla="*/ 194360 w 188384"/>
                  <a:gd name="connsiteY3" fmla="*/ 150863 h 298378"/>
                  <a:gd name="connsiteX4" fmla="*/ 95751 w 188384"/>
                  <a:gd name="connsiteY4" fmla="*/ 303909 h 298378"/>
                  <a:gd name="connsiteX5" fmla="*/ 97180 w 188384"/>
                  <a:gd name="connsiteY5" fmla="*/ 31075 h 298378"/>
                  <a:gd name="connsiteX6" fmla="*/ 33584 w 188384"/>
                  <a:gd name="connsiteY6" fmla="*/ 151736 h 298378"/>
                  <a:gd name="connsiteX7" fmla="*/ 97180 w 188384"/>
                  <a:gd name="connsiteY7" fmla="*/ 272761 h 298378"/>
                  <a:gd name="connsiteX8" fmla="*/ 160776 w 188384"/>
                  <a:gd name="connsiteY8" fmla="*/ 152537 h 298378"/>
                  <a:gd name="connsiteX9" fmla="*/ 97180 w 188384"/>
                  <a:gd name="connsiteY9" fmla="*/ 31075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384" h="298378">
                    <a:moveTo>
                      <a:pt x="95751" y="303909"/>
                    </a:moveTo>
                    <a:cubicBezTo>
                      <a:pt x="32155" y="303909"/>
                      <a:pt x="0" y="278292"/>
                      <a:pt x="0" y="153410"/>
                    </a:cubicBezTo>
                    <a:cubicBezTo>
                      <a:pt x="0" y="27727"/>
                      <a:pt x="34624" y="0"/>
                      <a:pt x="98609" y="0"/>
                    </a:cubicBezTo>
                    <a:cubicBezTo>
                      <a:pt x="162205" y="0"/>
                      <a:pt x="194360" y="25617"/>
                      <a:pt x="194360" y="150863"/>
                    </a:cubicBezTo>
                    <a:cubicBezTo>
                      <a:pt x="194360" y="276109"/>
                      <a:pt x="159737" y="303909"/>
                      <a:pt x="95751" y="303909"/>
                    </a:cubicBezTo>
                    <a:close/>
                    <a:moveTo>
                      <a:pt x="97180" y="31075"/>
                    </a:moveTo>
                    <a:cubicBezTo>
                      <a:pt x="54696" y="31075"/>
                      <a:pt x="33584" y="49560"/>
                      <a:pt x="33584" y="151736"/>
                    </a:cubicBezTo>
                    <a:cubicBezTo>
                      <a:pt x="33584" y="253476"/>
                      <a:pt x="54631" y="272761"/>
                      <a:pt x="97180" y="272761"/>
                    </a:cubicBezTo>
                    <a:cubicBezTo>
                      <a:pt x="139664" y="272761"/>
                      <a:pt x="160776" y="254276"/>
                      <a:pt x="160776" y="152537"/>
                    </a:cubicBezTo>
                    <a:cubicBezTo>
                      <a:pt x="160776" y="50433"/>
                      <a:pt x="139729" y="31075"/>
                      <a:pt x="97180" y="31075"/>
                    </a:cubicBez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7C76E631-411B-46B8-AA7B-120792E4BE5C}"/>
                  </a:ext>
                </a:extLst>
              </p:cNvPr>
              <p:cNvSpPr/>
              <p:nvPr/>
            </p:nvSpPr>
            <p:spPr>
              <a:xfrm>
                <a:off x="3338218" y="3912053"/>
                <a:ext cx="188384" cy="291101"/>
              </a:xfrm>
              <a:custGeom>
                <a:avLst/>
                <a:gdLst>
                  <a:gd name="connsiteX0" fmla="*/ 78212 w 188384"/>
                  <a:gd name="connsiteY0" fmla="*/ 178663 h 291100"/>
                  <a:gd name="connsiteX1" fmla="*/ 0 w 188384"/>
                  <a:gd name="connsiteY1" fmla="*/ 0 h 291100"/>
                  <a:gd name="connsiteX2" fmla="*/ 34624 w 188384"/>
                  <a:gd name="connsiteY2" fmla="*/ 0 h 291100"/>
                  <a:gd name="connsiteX3" fmla="*/ 73210 w 188384"/>
                  <a:gd name="connsiteY3" fmla="*/ 84929 h 291100"/>
                  <a:gd name="connsiteX4" fmla="*/ 96076 w 188384"/>
                  <a:gd name="connsiteY4" fmla="*/ 140383 h 291100"/>
                  <a:gd name="connsiteX5" fmla="*/ 97180 w 188384"/>
                  <a:gd name="connsiteY5" fmla="*/ 140383 h 291100"/>
                  <a:gd name="connsiteX6" fmla="*/ 118942 w 188384"/>
                  <a:gd name="connsiteY6" fmla="*/ 84492 h 291100"/>
                  <a:gd name="connsiteX7" fmla="*/ 156424 w 188384"/>
                  <a:gd name="connsiteY7" fmla="*/ 0 h 291100"/>
                  <a:gd name="connsiteX8" fmla="*/ 190722 w 188384"/>
                  <a:gd name="connsiteY8" fmla="*/ 0 h 291100"/>
                  <a:gd name="connsiteX9" fmla="*/ 111406 w 188384"/>
                  <a:gd name="connsiteY9" fmla="*/ 179027 h 291100"/>
                  <a:gd name="connsiteX10" fmla="*/ 111406 w 188384"/>
                  <a:gd name="connsiteY10" fmla="*/ 292119 h 291100"/>
                  <a:gd name="connsiteX11" fmla="*/ 78212 w 188384"/>
                  <a:gd name="connsiteY11" fmla="*/ 292119 h 291100"/>
                  <a:gd name="connsiteX12" fmla="*/ 78212 w 188384"/>
                  <a:gd name="connsiteY12" fmla="*/ 178663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8384" h="291100">
                    <a:moveTo>
                      <a:pt x="78212" y="178663"/>
                    </a:moveTo>
                    <a:lnTo>
                      <a:pt x="0" y="0"/>
                    </a:lnTo>
                    <a:lnTo>
                      <a:pt x="34624" y="0"/>
                    </a:lnTo>
                    <a:lnTo>
                      <a:pt x="73210" y="84929"/>
                    </a:lnTo>
                    <a:cubicBezTo>
                      <a:pt x="83214" y="106397"/>
                      <a:pt x="88540" y="120661"/>
                      <a:pt x="96076" y="140383"/>
                    </a:cubicBezTo>
                    <a:lnTo>
                      <a:pt x="97180" y="140383"/>
                    </a:lnTo>
                    <a:cubicBezTo>
                      <a:pt x="104650" y="118915"/>
                      <a:pt x="110042" y="104651"/>
                      <a:pt x="118942" y="84492"/>
                    </a:cubicBezTo>
                    <a:lnTo>
                      <a:pt x="156424" y="0"/>
                    </a:lnTo>
                    <a:lnTo>
                      <a:pt x="190722" y="0"/>
                    </a:lnTo>
                    <a:lnTo>
                      <a:pt x="111406" y="179027"/>
                    </a:lnTo>
                    <a:lnTo>
                      <a:pt x="111406" y="292119"/>
                    </a:lnTo>
                    <a:lnTo>
                      <a:pt x="78212" y="292119"/>
                    </a:lnTo>
                    <a:lnTo>
                      <a:pt x="78212" y="178663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BB5F79A3-223A-4554-A5E4-943A8E7631A6}"/>
                  </a:ext>
                </a:extLst>
              </p:cNvPr>
              <p:cNvSpPr/>
              <p:nvPr/>
            </p:nvSpPr>
            <p:spPr>
              <a:xfrm>
                <a:off x="3626835" y="3912125"/>
                <a:ext cx="201376" cy="291101"/>
              </a:xfrm>
              <a:custGeom>
                <a:avLst/>
                <a:gdLst>
                  <a:gd name="connsiteX0" fmla="*/ 78926 w 201376"/>
                  <a:gd name="connsiteY0" fmla="*/ 0 h 291100"/>
                  <a:gd name="connsiteX1" fmla="*/ 127517 w 201376"/>
                  <a:gd name="connsiteY1" fmla="*/ 0 h 291100"/>
                  <a:gd name="connsiteX2" fmla="*/ 207157 w 201376"/>
                  <a:gd name="connsiteY2" fmla="*/ 292119 h 291100"/>
                  <a:gd name="connsiteX3" fmla="*/ 171819 w 201376"/>
                  <a:gd name="connsiteY3" fmla="*/ 292119 h 291100"/>
                  <a:gd name="connsiteX4" fmla="*/ 150382 w 201376"/>
                  <a:gd name="connsiteY4" fmla="*/ 212649 h 291100"/>
                  <a:gd name="connsiteX5" fmla="*/ 54631 w 201376"/>
                  <a:gd name="connsiteY5" fmla="*/ 212649 h 291100"/>
                  <a:gd name="connsiteX6" fmla="*/ 33194 w 201376"/>
                  <a:gd name="connsiteY6" fmla="*/ 292119 h 291100"/>
                  <a:gd name="connsiteX7" fmla="*/ 0 w 201376"/>
                  <a:gd name="connsiteY7" fmla="*/ 292119 h 291100"/>
                  <a:gd name="connsiteX8" fmla="*/ 78926 w 201376"/>
                  <a:gd name="connsiteY8" fmla="*/ 0 h 291100"/>
                  <a:gd name="connsiteX9" fmla="*/ 143951 w 201376"/>
                  <a:gd name="connsiteY9" fmla="*/ 182011 h 291100"/>
                  <a:gd name="connsiteX10" fmla="*/ 123229 w 201376"/>
                  <a:gd name="connsiteY10" fmla="*/ 105087 h 291100"/>
                  <a:gd name="connsiteX11" fmla="*/ 102507 w 201376"/>
                  <a:gd name="connsiteY11" fmla="*/ 26054 h 291100"/>
                  <a:gd name="connsiteX12" fmla="*/ 102182 w 201376"/>
                  <a:gd name="connsiteY12" fmla="*/ 26054 h 291100"/>
                  <a:gd name="connsiteX13" fmla="*/ 81460 w 201376"/>
                  <a:gd name="connsiteY13" fmla="*/ 105888 h 291100"/>
                  <a:gd name="connsiteX14" fmla="*/ 61127 w 201376"/>
                  <a:gd name="connsiteY14" fmla="*/ 181938 h 291100"/>
                  <a:gd name="connsiteX15" fmla="*/ 143951 w 201376"/>
                  <a:gd name="connsiteY15" fmla="*/ 18193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376" h="291100">
                    <a:moveTo>
                      <a:pt x="78926" y="0"/>
                    </a:moveTo>
                    <a:lnTo>
                      <a:pt x="127517" y="0"/>
                    </a:lnTo>
                    <a:lnTo>
                      <a:pt x="207157" y="292119"/>
                    </a:lnTo>
                    <a:lnTo>
                      <a:pt x="171819" y="292119"/>
                    </a:lnTo>
                    <a:lnTo>
                      <a:pt x="150382" y="212649"/>
                    </a:lnTo>
                    <a:lnTo>
                      <a:pt x="54631" y="212649"/>
                    </a:lnTo>
                    <a:lnTo>
                      <a:pt x="33194" y="292119"/>
                    </a:lnTo>
                    <a:lnTo>
                      <a:pt x="0" y="292119"/>
                    </a:lnTo>
                    <a:lnTo>
                      <a:pt x="78926" y="0"/>
                    </a:lnTo>
                    <a:close/>
                    <a:moveTo>
                      <a:pt x="143951" y="182011"/>
                    </a:moveTo>
                    <a:lnTo>
                      <a:pt x="123229" y="105087"/>
                    </a:lnTo>
                    <a:cubicBezTo>
                      <a:pt x="115369" y="76487"/>
                      <a:pt x="109328" y="52980"/>
                      <a:pt x="102507" y="26054"/>
                    </a:cubicBezTo>
                    <a:lnTo>
                      <a:pt x="102182" y="26054"/>
                    </a:lnTo>
                    <a:cubicBezTo>
                      <a:pt x="95426" y="53344"/>
                      <a:pt x="89320" y="76923"/>
                      <a:pt x="81460" y="105888"/>
                    </a:cubicBezTo>
                    <a:lnTo>
                      <a:pt x="61127" y="181938"/>
                    </a:lnTo>
                    <a:lnTo>
                      <a:pt x="143951" y="18193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04BDADC8-B84E-4B1A-8244-CC277A6FE382}"/>
                  </a:ext>
                </a:extLst>
              </p:cNvPr>
              <p:cNvSpPr/>
              <p:nvPr/>
            </p:nvSpPr>
            <p:spPr>
              <a:xfrm>
                <a:off x="3953778" y="3907468"/>
                <a:ext cx="149408" cy="298378"/>
              </a:xfrm>
              <a:custGeom>
                <a:avLst/>
                <a:gdLst>
                  <a:gd name="connsiteX0" fmla="*/ 152526 w 149408"/>
                  <a:gd name="connsiteY0" fmla="*/ 291683 h 298378"/>
                  <a:gd name="connsiteX1" fmla="*/ 95751 w 149408"/>
                  <a:gd name="connsiteY1" fmla="*/ 301362 h 298378"/>
                  <a:gd name="connsiteX2" fmla="*/ 0 w 149408"/>
                  <a:gd name="connsiteY2" fmla="*/ 151736 h 298378"/>
                  <a:gd name="connsiteX3" fmla="*/ 98609 w 149408"/>
                  <a:gd name="connsiteY3" fmla="*/ 0 h 298378"/>
                  <a:gd name="connsiteX4" fmla="*/ 152526 w 149408"/>
                  <a:gd name="connsiteY4" fmla="*/ 8806 h 298378"/>
                  <a:gd name="connsiteX5" fmla="*/ 148629 w 149408"/>
                  <a:gd name="connsiteY5" fmla="*/ 39080 h 298378"/>
                  <a:gd name="connsiteX6" fmla="*/ 100428 w 149408"/>
                  <a:gd name="connsiteY6" fmla="*/ 31075 h 298378"/>
                  <a:gd name="connsiteX7" fmla="*/ 33649 w 149408"/>
                  <a:gd name="connsiteY7" fmla="*/ 149990 h 298378"/>
                  <a:gd name="connsiteX8" fmla="*/ 100428 w 149408"/>
                  <a:gd name="connsiteY8" fmla="*/ 270214 h 298378"/>
                  <a:gd name="connsiteX9" fmla="*/ 148629 w 149408"/>
                  <a:gd name="connsiteY9" fmla="*/ 261408 h 298378"/>
                  <a:gd name="connsiteX10" fmla="*/ 152526 w 149408"/>
                  <a:gd name="connsiteY10" fmla="*/ 291683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408" h="298378">
                    <a:moveTo>
                      <a:pt x="152526" y="291683"/>
                    </a:moveTo>
                    <a:cubicBezTo>
                      <a:pt x="135766" y="296704"/>
                      <a:pt x="115044" y="301362"/>
                      <a:pt x="95751" y="301362"/>
                    </a:cubicBezTo>
                    <a:cubicBezTo>
                      <a:pt x="30401" y="301362"/>
                      <a:pt x="0" y="275745"/>
                      <a:pt x="0" y="151736"/>
                    </a:cubicBezTo>
                    <a:cubicBezTo>
                      <a:pt x="0" y="28601"/>
                      <a:pt x="35338" y="0"/>
                      <a:pt x="98609" y="0"/>
                    </a:cubicBezTo>
                    <a:cubicBezTo>
                      <a:pt x="117513" y="0"/>
                      <a:pt x="136806" y="3348"/>
                      <a:pt x="152526" y="8806"/>
                    </a:cubicBezTo>
                    <a:lnTo>
                      <a:pt x="148629" y="39080"/>
                    </a:lnTo>
                    <a:cubicBezTo>
                      <a:pt x="133623" y="34059"/>
                      <a:pt x="116863" y="31075"/>
                      <a:pt x="100428" y="31075"/>
                    </a:cubicBezTo>
                    <a:cubicBezTo>
                      <a:pt x="56126" y="31075"/>
                      <a:pt x="33649" y="48323"/>
                      <a:pt x="33649" y="149990"/>
                    </a:cubicBezTo>
                    <a:cubicBezTo>
                      <a:pt x="33649" y="252966"/>
                      <a:pt x="54696" y="270214"/>
                      <a:pt x="100428" y="270214"/>
                    </a:cubicBezTo>
                    <a:cubicBezTo>
                      <a:pt x="116149" y="270214"/>
                      <a:pt x="132908" y="266430"/>
                      <a:pt x="148629" y="261408"/>
                    </a:cubicBezTo>
                    <a:lnTo>
                      <a:pt x="152526" y="291683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A95C9F6F-738A-48D3-B7C1-1C7620F847E7}"/>
                  </a:ext>
                </a:extLst>
              </p:cNvPr>
              <p:cNvSpPr/>
              <p:nvPr/>
            </p:nvSpPr>
            <p:spPr>
              <a:xfrm>
                <a:off x="4149503" y="3912125"/>
                <a:ext cx="129920" cy="291101"/>
              </a:xfrm>
              <a:custGeom>
                <a:avLst/>
                <a:gdLst>
                  <a:gd name="connsiteX0" fmla="*/ 0 w 129920"/>
                  <a:gd name="connsiteY0" fmla="*/ 0 h 291100"/>
                  <a:gd name="connsiteX1" fmla="*/ 33584 w 129920"/>
                  <a:gd name="connsiteY1" fmla="*/ 0 h 291100"/>
                  <a:gd name="connsiteX2" fmla="*/ 33584 w 129920"/>
                  <a:gd name="connsiteY2" fmla="*/ 260171 h 291100"/>
                  <a:gd name="connsiteX3" fmla="*/ 130375 w 129920"/>
                  <a:gd name="connsiteY3" fmla="*/ 260171 h 291100"/>
                  <a:gd name="connsiteX4" fmla="*/ 130375 w 129920"/>
                  <a:gd name="connsiteY4" fmla="*/ 292119 h 291100"/>
                  <a:gd name="connsiteX5" fmla="*/ 0 w 129920"/>
                  <a:gd name="connsiteY5" fmla="*/ 292119 h 291100"/>
                  <a:gd name="connsiteX6" fmla="*/ 0 w 129920"/>
                  <a:gd name="connsiteY6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920" h="291100">
                    <a:moveTo>
                      <a:pt x="0" y="0"/>
                    </a:moveTo>
                    <a:lnTo>
                      <a:pt x="33584" y="0"/>
                    </a:lnTo>
                    <a:lnTo>
                      <a:pt x="33584" y="260171"/>
                    </a:lnTo>
                    <a:lnTo>
                      <a:pt x="130375" y="260171"/>
                    </a:lnTo>
                    <a:lnTo>
                      <a:pt x="130375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6F36CD51-0A50-4CBC-8438-76A470DB5160}"/>
                  </a:ext>
                </a:extLst>
              </p:cNvPr>
              <p:cNvSpPr/>
              <p:nvPr/>
            </p:nvSpPr>
            <p:spPr>
              <a:xfrm>
                <a:off x="4297806" y="3906231"/>
                <a:ext cx="188384" cy="298378"/>
              </a:xfrm>
              <a:custGeom>
                <a:avLst/>
                <a:gdLst>
                  <a:gd name="connsiteX0" fmla="*/ 95751 w 188384"/>
                  <a:gd name="connsiteY0" fmla="*/ 303909 h 298378"/>
                  <a:gd name="connsiteX1" fmla="*/ 0 w 188384"/>
                  <a:gd name="connsiteY1" fmla="*/ 153410 h 298378"/>
                  <a:gd name="connsiteX2" fmla="*/ 98609 w 188384"/>
                  <a:gd name="connsiteY2" fmla="*/ 0 h 298378"/>
                  <a:gd name="connsiteX3" fmla="*/ 194361 w 188384"/>
                  <a:gd name="connsiteY3" fmla="*/ 150863 h 298378"/>
                  <a:gd name="connsiteX4" fmla="*/ 95751 w 188384"/>
                  <a:gd name="connsiteY4" fmla="*/ 303909 h 298378"/>
                  <a:gd name="connsiteX5" fmla="*/ 97180 w 188384"/>
                  <a:gd name="connsiteY5" fmla="*/ 31075 h 298378"/>
                  <a:gd name="connsiteX6" fmla="*/ 33585 w 188384"/>
                  <a:gd name="connsiteY6" fmla="*/ 151736 h 298378"/>
                  <a:gd name="connsiteX7" fmla="*/ 97180 w 188384"/>
                  <a:gd name="connsiteY7" fmla="*/ 272761 h 298378"/>
                  <a:gd name="connsiteX8" fmla="*/ 160776 w 188384"/>
                  <a:gd name="connsiteY8" fmla="*/ 152537 h 298378"/>
                  <a:gd name="connsiteX9" fmla="*/ 97180 w 188384"/>
                  <a:gd name="connsiteY9" fmla="*/ 31075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384" h="298378">
                    <a:moveTo>
                      <a:pt x="95751" y="303909"/>
                    </a:moveTo>
                    <a:cubicBezTo>
                      <a:pt x="32155" y="303909"/>
                      <a:pt x="0" y="278292"/>
                      <a:pt x="0" y="153410"/>
                    </a:cubicBezTo>
                    <a:cubicBezTo>
                      <a:pt x="0" y="27727"/>
                      <a:pt x="34624" y="0"/>
                      <a:pt x="98609" y="0"/>
                    </a:cubicBezTo>
                    <a:cubicBezTo>
                      <a:pt x="162205" y="0"/>
                      <a:pt x="194361" y="25617"/>
                      <a:pt x="194361" y="150863"/>
                    </a:cubicBezTo>
                    <a:cubicBezTo>
                      <a:pt x="194296" y="276109"/>
                      <a:pt x="159672" y="303909"/>
                      <a:pt x="95751" y="303909"/>
                    </a:cubicBezTo>
                    <a:close/>
                    <a:moveTo>
                      <a:pt x="97180" y="31075"/>
                    </a:moveTo>
                    <a:cubicBezTo>
                      <a:pt x="54697" y="31075"/>
                      <a:pt x="33585" y="49560"/>
                      <a:pt x="33585" y="151736"/>
                    </a:cubicBezTo>
                    <a:cubicBezTo>
                      <a:pt x="33585" y="253476"/>
                      <a:pt x="54632" y="272761"/>
                      <a:pt x="97180" y="272761"/>
                    </a:cubicBezTo>
                    <a:cubicBezTo>
                      <a:pt x="139664" y="272761"/>
                      <a:pt x="160776" y="254276"/>
                      <a:pt x="160776" y="152537"/>
                    </a:cubicBezTo>
                    <a:cubicBezTo>
                      <a:pt x="160711" y="50433"/>
                      <a:pt x="139664" y="31075"/>
                      <a:pt x="97180" y="31075"/>
                    </a:cubicBez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AB6BCFC3-3C42-466E-BA64-C7F43DD17FBD}"/>
                  </a:ext>
                </a:extLst>
              </p:cNvPr>
              <p:cNvSpPr/>
              <p:nvPr/>
            </p:nvSpPr>
            <p:spPr>
              <a:xfrm>
                <a:off x="4540432" y="3912125"/>
                <a:ext cx="175392" cy="291101"/>
              </a:xfrm>
              <a:custGeom>
                <a:avLst/>
                <a:gdLst>
                  <a:gd name="connsiteX0" fmla="*/ 33194 w 175392"/>
                  <a:gd name="connsiteY0" fmla="*/ 0 h 291100"/>
                  <a:gd name="connsiteX1" fmla="*/ 33194 w 175392"/>
                  <a:gd name="connsiteY1" fmla="*/ 179464 h 291100"/>
                  <a:gd name="connsiteX2" fmla="*/ 91074 w 175392"/>
                  <a:gd name="connsiteY2" fmla="*/ 266867 h 291100"/>
                  <a:gd name="connsiteX3" fmla="*/ 148239 w 175392"/>
                  <a:gd name="connsiteY3" fmla="*/ 179027 h 291100"/>
                  <a:gd name="connsiteX4" fmla="*/ 148239 w 175392"/>
                  <a:gd name="connsiteY4" fmla="*/ 0 h 291100"/>
                  <a:gd name="connsiteX5" fmla="*/ 181823 w 175392"/>
                  <a:gd name="connsiteY5" fmla="*/ 0 h 291100"/>
                  <a:gd name="connsiteX6" fmla="*/ 181823 w 175392"/>
                  <a:gd name="connsiteY6" fmla="*/ 177353 h 291100"/>
                  <a:gd name="connsiteX7" fmla="*/ 89645 w 175392"/>
                  <a:gd name="connsiteY7" fmla="*/ 298014 h 291100"/>
                  <a:gd name="connsiteX8" fmla="*/ 0 w 175392"/>
                  <a:gd name="connsiteY8" fmla="*/ 180773 h 291100"/>
                  <a:gd name="connsiteX9" fmla="*/ 0 w 175392"/>
                  <a:gd name="connsiteY9" fmla="*/ 0 h 291100"/>
                  <a:gd name="connsiteX10" fmla="*/ 33194 w 175392"/>
                  <a:gd name="connsiteY10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392" h="291100">
                    <a:moveTo>
                      <a:pt x="33194" y="0"/>
                    </a:moveTo>
                    <a:lnTo>
                      <a:pt x="33194" y="179464"/>
                    </a:lnTo>
                    <a:cubicBezTo>
                      <a:pt x="33194" y="239139"/>
                      <a:pt x="43913" y="266867"/>
                      <a:pt x="91074" y="266867"/>
                    </a:cubicBezTo>
                    <a:cubicBezTo>
                      <a:pt x="138235" y="266867"/>
                      <a:pt x="148239" y="238702"/>
                      <a:pt x="148239" y="179027"/>
                    </a:cubicBezTo>
                    <a:lnTo>
                      <a:pt x="148239" y="0"/>
                    </a:lnTo>
                    <a:lnTo>
                      <a:pt x="181823" y="0"/>
                    </a:lnTo>
                    <a:lnTo>
                      <a:pt x="181823" y="177353"/>
                    </a:lnTo>
                    <a:cubicBezTo>
                      <a:pt x="181823" y="258497"/>
                      <a:pt x="159671" y="298014"/>
                      <a:pt x="89645" y="298014"/>
                    </a:cubicBezTo>
                    <a:cubicBezTo>
                      <a:pt x="20722" y="298014"/>
                      <a:pt x="0" y="261845"/>
                      <a:pt x="0" y="180773"/>
                    </a:cubicBezTo>
                    <a:lnTo>
                      <a:pt x="0" y="0"/>
                    </a:lnTo>
                    <a:lnTo>
                      <a:pt x="33194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0EB6FD62-742E-4885-B5FD-DEF7A6F73AFE}"/>
                  </a:ext>
                </a:extLst>
              </p:cNvPr>
              <p:cNvSpPr/>
              <p:nvPr/>
            </p:nvSpPr>
            <p:spPr>
              <a:xfrm>
                <a:off x="4779030" y="3912125"/>
                <a:ext cx="175392" cy="291101"/>
              </a:xfrm>
              <a:custGeom>
                <a:avLst/>
                <a:gdLst>
                  <a:gd name="connsiteX0" fmla="*/ 0 w 175392"/>
                  <a:gd name="connsiteY0" fmla="*/ 0 h 291100"/>
                  <a:gd name="connsiteX1" fmla="*/ 77173 w 175392"/>
                  <a:gd name="connsiteY1" fmla="*/ 0 h 291100"/>
                  <a:gd name="connsiteX2" fmla="*/ 178965 w 175392"/>
                  <a:gd name="connsiteY2" fmla="*/ 143731 h 291100"/>
                  <a:gd name="connsiteX3" fmla="*/ 75353 w 175392"/>
                  <a:gd name="connsiteY3" fmla="*/ 292119 h 291100"/>
                  <a:gd name="connsiteX4" fmla="*/ 0 w 175392"/>
                  <a:gd name="connsiteY4" fmla="*/ 292119 h 291100"/>
                  <a:gd name="connsiteX5" fmla="*/ 0 w 175392"/>
                  <a:gd name="connsiteY5" fmla="*/ 0 h 291100"/>
                  <a:gd name="connsiteX6" fmla="*/ 75743 w 175392"/>
                  <a:gd name="connsiteY6" fmla="*/ 260972 h 291100"/>
                  <a:gd name="connsiteX7" fmla="*/ 145381 w 175392"/>
                  <a:gd name="connsiteY7" fmla="*/ 145405 h 291100"/>
                  <a:gd name="connsiteX8" fmla="*/ 75743 w 175392"/>
                  <a:gd name="connsiteY8" fmla="*/ 31075 h 291100"/>
                  <a:gd name="connsiteX9" fmla="*/ 33584 w 175392"/>
                  <a:gd name="connsiteY9" fmla="*/ 31075 h 291100"/>
                  <a:gd name="connsiteX10" fmla="*/ 33584 w 175392"/>
                  <a:gd name="connsiteY10" fmla="*/ 260972 h 291100"/>
                  <a:gd name="connsiteX11" fmla="*/ 75743 w 175392"/>
                  <a:gd name="connsiteY11" fmla="*/ 260972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5392" h="291100">
                    <a:moveTo>
                      <a:pt x="0" y="0"/>
                    </a:moveTo>
                    <a:lnTo>
                      <a:pt x="77173" y="0"/>
                    </a:lnTo>
                    <a:cubicBezTo>
                      <a:pt x="150772" y="0"/>
                      <a:pt x="178965" y="24816"/>
                      <a:pt x="178965" y="143731"/>
                    </a:cubicBezTo>
                    <a:cubicBezTo>
                      <a:pt x="178965" y="261845"/>
                      <a:pt x="148629" y="292119"/>
                      <a:pt x="75353" y="292119"/>
                    </a:cubicBezTo>
                    <a:lnTo>
                      <a:pt x="0" y="292119"/>
                    </a:lnTo>
                    <a:lnTo>
                      <a:pt x="0" y="0"/>
                    </a:lnTo>
                    <a:close/>
                    <a:moveTo>
                      <a:pt x="75743" y="260972"/>
                    </a:moveTo>
                    <a:cubicBezTo>
                      <a:pt x="125373" y="260972"/>
                      <a:pt x="145381" y="242923"/>
                      <a:pt x="145381" y="145405"/>
                    </a:cubicBezTo>
                    <a:cubicBezTo>
                      <a:pt x="145381" y="47886"/>
                      <a:pt x="126477" y="31075"/>
                      <a:pt x="75743" y="31075"/>
                    </a:cubicBezTo>
                    <a:lnTo>
                      <a:pt x="33584" y="31075"/>
                    </a:lnTo>
                    <a:lnTo>
                      <a:pt x="33584" y="260972"/>
                    </a:lnTo>
                    <a:lnTo>
                      <a:pt x="75743" y="260972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8EAEA27A-E40F-4475-8345-DDFF09D6E17B}"/>
                  </a:ext>
                </a:extLst>
              </p:cNvPr>
              <p:cNvSpPr/>
              <p:nvPr/>
            </p:nvSpPr>
            <p:spPr>
              <a:xfrm>
                <a:off x="5104155" y="3912125"/>
                <a:ext cx="181888" cy="291101"/>
              </a:xfrm>
              <a:custGeom>
                <a:avLst/>
                <a:gdLst>
                  <a:gd name="connsiteX0" fmla="*/ 0 w 181888"/>
                  <a:gd name="connsiteY0" fmla="*/ 0 h 291100"/>
                  <a:gd name="connsiteX1" fmla="*/ 42874 w 181888"/>
                  <a:gd name="connsiteY1" fmla="*/ 0 h 291100"/>
                  <a:gd name="connsiteX2" fmla="*/ 123229 w 181888"/>
                  <a:gd name="connsiteY2" fmla="*/ 171458 h 291100"/>
                  <a:gd name="connsiteX3" fmla="*/ 156424 w 181888"/>
                  <a:gd name="connsiteY3" fmla="*/ 249182 h 291100"/>
                  <a:gd name="connsiteX4" fmla="*/ 157138 w 181888"/>
                  <a:gd name="connsiteY4" fmla="*/ 249182 h 291100"/>
                  <a:gd name="connsiteX5" fmla="*/ 154280 w 181888"/>
                  <a:gd name="connsiteY5" fmla="*/ 171458 h 291100"/>
                  <a:gd name="connsiteX6" fmla="*/ 154280 w 181888"/>
                  <a:gd name="connsiteY6" fmla="*/ 0 h 291100"/>
                  <a:gd name="connsiteX7" fmla="*/ 183902 w 181888"/>
                  <a:gd name="connsiteY7" fmla="*/ 0 h 291100"/>
                  <a:gd name="connsiteX8" fmla="*/ 183902 w 181888"/>
                  <a:gd name="connsiteY8" fmla="*/ 292119 h 291100"/>
                  <a:gd name="connsiteX9" fmla="*/ 140314 w 181888"/>
                  <a:gd name="connsiteY9" fmla="*/ 292119 h 291100"/>
                  <a:gd name="connsiteX10" fmla="*/ 60673 w 181888"/>
                  <a:gd name="connsiteY10" fmla="*/ 120661 h 291100"/>
                  <a:gd name="connsiteX11" fmla="*/ 27478 w 181888"/>
                  <a:gd name="connsiteY11" fmla="*/ 42937 h 291100"/>
                  <a:gd name="connsiteX12" fmla="*/ 26763 w 181888"/>
                  <a:gd name="connsiteY12" fmla="*/ 42937 h 291100"/>
                  <a:gd name="connsiteX13" fmla="*/ 29622 w 181888"/>
                  <a:gd name="connsiteY13" fmla="*/ 120661 h 291100"/>
                  <a:gd name="connsiteX14" fmla="*/ 29622 w 181888"/>
                  <a:gd name="connsiteY14" fmla="*/ 292119 h 291100"/>
                  <a:gd name="connsiteX15" fmla="*/ 0 w 181888"/>
                  <a:gd name="connsiteY15" fmla="*/ 292119 h 291100"/>
                  <a:gd name="connsiteX16" fmla="*/ 0 w 181888"/>
                  <a:gd name="connsiteY16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1888" h="291100">
                    <a:moveTo>
                      <a:pt x="0" y="0"/>
                    </a:moveTo>
                    <a:lnTo>
                      <a:pt x="42874" y="0"/>
                    </a:lnTo>
                    <a:lnTo>
                      <a:pt x="123229" y="171458"/>
                    </a:lnTo>
                    <a:cubicBezTo>
                      <a:pt x="134987" y="197512"/>
                      <a:pt x="145381" y="221018"/>
                      <a:pt x="156424" y="249182"/>
                    </a:cubicBezTo>
                    <a:lnTo>
                      <a:pt x="157138" y="249182"/>
                    </a:lnTo>
                    <a:cubicBezTo>
                      <a:pt x="155384" y="221455"/>
                      <a:pt x="154280" y="195401"/>
                      <a:pt x="154280" y="171458"/>
                    </a:cubicBezTo>
                    <a:lnTo>
                      <a:pt x="154280" y="0"/>
                    </a:lnTo>
                    <a:lnTo>
                      <a:pt x="183902" y="0"/>
                    </a:lnTo>
                    <a:lnTo>
                      <a:pt x="183902" y="292119"/>
                    </a:lnTo>
                    <a:lnTo>
                      <a:pt x="140314" y="292119"/>
                    </a:lnTo>
                    <a:lnTo>
                      <a:pt x="60673" y="120661"/>
                    </a:lnTo>
                    <a:cubicBezTo>
                      <a:pt x="48915" y="94608"/>
                      <a:pt x="38521" y="71101"/>
                      <a:pt x="27478" y="42937"/>
                    </a:cubicBezTo>
                    <a:lnTo>
                      <a:pt x="26763" y="42937"/>
                    </a:lnTo>
                    <a:cubicBezTo>
                      <a:pt x="28193" y="70228"/>
                      <a:pt x="29622" y="96718"/>
                      <a:pt x="29622" y="120661"/>
                    </a:cubicBezTo>
                    <a:lnTo>
                      <a:pt x="29622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F93A4EEF-FD55-4CD4-BD56-992D21D3BB39}"/>
                  </a:ext>
                </a:extLst>
              </p:cNvPr>
              <p:cNvSpPr/>
              <p:nvPr/>
            </p:nvSpPr>
            <p:spPr>
              <a:xfrm>
                <a:off x="5324629" y="3912125"/>
                <a:ext cx="201376" cy="291101"/>
              </a:xfrm>
              <a:custGeom>
                <a:avLst/>
                <a:gdLst>
                  <a:gd name="connsiteX0" fmla="*/ 78927 w 201376"/>
                  <a:gd name="connsiteY0" fmla="*/ 0 h 291100"/>
                  <a:gd name="connsiteX1" fmla="*/ 127517 w 201376"/>
                  <a:gd name="connsiteY1" fmla="*/ 0 h 291100"/>
                  <a:gd name="connsiteX2" fmla="*/ 207158 w 201376"/>
                  <a:gd name="connsiteY2" fmla="*/ 292119 h 291100"/>
                  <a:gd name="connsiteX3" fmla="*/ 171819 w 201376"/>
                  <a:gd name="connsiteY3" fmla="*/ 292119 h 291100"/>
                  <a:gd name="connsiteX4" fmla="*/ 150383 w 201376"/>
                  <a:gd name="connsiteY4" fmla="*/ 212649 h 291100"/>
                  <a:gd name="connsiteX5" fmla="*/ 54632 w 201376"/>
                  <a:gd name="connsiteY5" fmla="*/ 212649 h 291100"/>
                  <a:gd name="connsiteX6" fmla="*/ 33194 w 201376"/>
                  <a:gd name="connsiteY6" fmla="*/ 292119 h 291100"/>
                  <a:gd name="connsiteX7" fmla="*/ 0 w 201376"/>
                  <a:gd name="connsiteY7" fmla="*/ 292119 h 291100"/>
                  <a:gd name="connsiteX8" fmla="*/ 78927 w 201376"/>
                  <a:gd name="connsiteY8" fmla="*/ 0 h 291100"/>
                  <a:gd name="connsiteX9" fmla="*/ 143952 w 201376"/>
                  <a:gd name="connsiteY9" fmla="*/ 182011 h 291100"/>
                  <a:gd name="connsiteX10" fmla="*/ 123229 w 201376"/>
                  <a:gd name="connsiteY10" fmla="*/ 105087 h 291100"/>
                  <a:gd name="connsiteX11" fmla="*/ 102507 w 201376"/>
                  <a:gd name="connsiteY11" fmla="*/ 26054 h 291100"/>
                  <a:gd name="connsiteX12" fmla="*/ 102182 w 201376"/>
                  <a:gd name="connsiteY12" fmla="*/ 26054 h 291100"/>
                  <a:gd name="connsiteX13" fmla="*/ 81460 w 201376"/>
                  <a:gd name="connsiteY13" fmla="*/ 105888 h 291100"/>
                  <a:gd name="connsiteX14" fmla="*/ 61128 w 201376"/>
                  <a:gd name="connsiteY14" fmla="*/ 181938 h 291100"/>
                  <a:gd name="connsiteX15" fmla="*/ 143952 w 201376"/>
                  <a:gd name="connsiteY15" fmla="*/ 18193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376" h="291100">
                    <a:moveTo>
                      <a:pt x="78927" y="0"/>
                    </a:moveTo>
                    <a:lnTo>
                      <a:pt x="127517" y="0"/>
                    </a:lnTo>
                    <a:lnTo>
                      <a:pt x="207158" y="292119"/>
                    </a:lnTo>
                    <a:lnTo>
                      <a:pt x="171819" y="292119"/>
                    </a:lnTo>
                    <a:lnTo>
                      <a:pt x="150383" y="212649"/>
                    </a:lnTo>
                    <a:lnTo>
                      <a:pt x="54632" y="212649"/>
                    </a:lnTo>
                    <a:lnTo>
                      <a:pt x="33194" y="292119"/>
                    </a:lnTo>
                    <a:lnTo>
                      <a:pt x="0" y="292119"/>
                    </a:lnTo>
                    <a:lnTo>
                      <a:pt x="78927" y="0"/>
                    </a:lnTo>
                    <a:close/>
                    <a:moveTo>
                      <a:pt x="143952" y="182011"/>
                    </a:moveTo>
                    <a:lnTo>
                      <a:pt x="123229" y="105087"/>
                    </a:lnTo>
                    <a:cubicBezTo>
                      <a:pt x="115369" y="76487"/>
                      <a:pt x="109328" y="52980"/>
                      <a:pt x="102507" y="26054"/>
                    </a:cubicBezTo>
                    <a:lnTo>
                      <a:pt x="102182" y="26054"/>
                    </a:lnTo>
                    <a:cubicBezTo>
                      <a:pt x="95426" y="53344"/>
                      <a:pt x="89320" y="76923"/>
                      <a:pt x="81460" y="105888"/>
                    </a:cubicBezTo>
                    <a:lnTo>
                      <a:pt x="61128" y="181938"/>
                    </a:lnTo>
                    <a:lnTo>
                      <a:pt x="143952" y="18193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2E2C60EA-4AA2-45A7-AF68-42628AA614FB}"/>
                  </a:ext>
                </a:extLst>
              </p:cNvPr>
              <p:cNvSpPr/>
              <p:nvPr/>
            </p:nvSpPr>
            <p:spPr>
              <a:xfrm>
                <a:off x="5550041" y="3907031"/>
                <a:ext cx="149408" cy="298378"/>
              </a:xfrm>
              <a:custGeom>
                <a:avLst/>
                <a:gdLst>
                  <a:gd name="connsiteX0" fmla="*/ 5392 w 149408"/>
                  <a:gd name="connsiteY0" fmla="*/ 261918 h 298378"/>
                  <a:gd name="connsiteX1" fmla="*/ 65739 w 149408"/>
                  <a:gd name="connsiteY1" fmla="*/ 271597 h 298378"/>
                  <a:gd name="connsiteX2" fmla="*/ 121800 w 149408"/>
                  <a:gd name="connsiteY2" fmla="*/ 224075 h 298378"/>
                  <a:gd name="connsiteX3" fmla="*/ 65025 w 149408"/>
                  <a:gd name="connsiteY3" fmla="*/ 161415 h 298378"/>
                  <a:gd name="connsiteX4" fmla="*/ 0 w 149408"/>
                  <a:gd name="connsiteY4" fmla="*/ 74813 h 298378"/>
                  <a:gd name="connsiteX5" fmla="*/ 85358 w 149408"/>
                  <a:gd name="connsiteY5" fmla="*/ 0 h 298378"/>
                  <a:gd name="connsiteX6" fmla="*/ 141093 w 149408"/>
                  <a:gd name="connsiteY6" fmla="*/ 9242 h 298378"/>
                  <a:gd name="connsiteX7" fmla="*/ 137195 w 149408"/>
                  <a:gd name="connsiteY7" fmla="*/ 39080 h 298378"/>
                  <a:gd name="connsiteX8" fmla="*/ 84708 w 149408"/>
                  <a:gd name="connsiteY8" fmla="*/ 30711 h 298378"/>
                  <a:gd name="connsiteX9" fmla="*/ 31831 w 149408"/>
                  <a:gd name="connsiteY9" fmla="*/ 71902 h 298378"/>
                  <a:gd name="connsiteX10" fmla="*/ 86851 w 149408"/>
                  <a:gd name="connsiteY10" fmla="*/ 132014 h 298378"/>
                  <a:gd name="connsiteX11" fmla="*/ 153631 w 149408"/>
                  <a:gd name="connsiteY11" fmla="*/ 219854 h 298378"/>
                  <a:gd name="connsiteX12" fmla="*/ 65025 w 149408"/>
                  <a:gd name="connsiteY12" fmla="*/ 302235 h 298378"/>
                  <a:gd name="connsiteX13" fmla="*/ 1819 w 149408"/>
                  <a:gd name="connsiteY13" fmla="*/ 291756 h 298378"/>
                  <a:gd name="connsiteX14" fmla="*/ 5392 w 149408"/>
                  <a:gd name="connsiteY14" fmla="*/ 261918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9408" h="298378">
                    <a:moveTo>
                      <a:pt x="5392" y="261918"/>
                    </a:moveTo>
                    <a:cubicBezTo>
                      <a:pt x="25399" y="267813"/>
                      <a:pt x="43588" y="271597"/>
                      <a:pt x="65739" y="271597"/>
                    </a:cubicBezTo>
                    <a:cubicBezTo>
                      <a:pt x="104326" y="271597"/>
                      <a:pt x="121800" y="253112"/>
                      <a:pt x="121800" y="224075"/>
                    </a:cubicBezTo>
                    <a:cubicBezTo>
                      <a:pt x="121800" y="197585"/>
                      <a:pt x="111796" y="188342"/>
                      <a:pt x="65025" y="161415"/>
                    </a:cubicBezTo>
                    <a:cubicBezTo>
                      <a:pt x="16110" y="133251"/>
                      <a:pt x="0" y="118114"/>
                      <a:pt x="0" y="74813"/>
                    </a:cubicBezTo>
                    <a:cubicBezTo>
                      <a:pt x="0" y="30274"/>
                      <a:pt x="26049" y="0"/>
                      <a:pt x="85358" y="0"/>
                    </a:cubicBezTo>
                    <a:cubicBezTo>
                      <a:pt x="107119" y="0"/>
                      <a:pt x="124983" y="3784"/>
                      <a:pt x="141093" y="9242"/>
                    </a:cubicBezTo>
                    <a:lnTo>
                      <a:pt x="137195" y="39080"/>
                    </a:lnTo>
                    <a:cubicBezTo>
                      <a:pt x="120760" y="34059"/>
                      <a:pt x="105755" y="30711"/>
                      <a:pt x="84708" y="30711"/>
                    </a:cubicBezTo>
                    <a:cubicBezTo>
                      <a:pt x="47551" y="30711"/>
                      <a:pt x="31831" y="46649"/>
                      <a:pt x="31831" y="71902"/>
                    </a:cubicBezTo>
                    <a:cubicBezTo>
                      <a:pt x="31831" y="96281"/>
                      <a:pt x="41445" y="105961"/>
                      <a:pt x="86851" y="132014"/>
                    </a:cubicBezTo>
                    <a:cubicBezTo>
                      <a:pt x="138300" y="161852"/>
                      <a:pt x="153631" y="176116"/>
                      <a:pt x="153631" y="219854"/>
                    </a:cubicBezTo>
                    <a:cubicBezTo>
                      <a:pt x="153631" y="270724"/>
                      <a:pt x="124723" y="302235"/>
                      <a:pt x="65025" y="302235"/>
                    </a:cubicBezTo>
                    <a:cubicBezTo>
                      <a:pt x="42873" y="302235"/>
                      <a:pt x="22541" y="298451"/>
                      <a:pt x="1819" y="291756"/>
                    </a:cubicBezTo>
                    <a:lnTo>
                      <a:pt x="5392" y="26191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8A9BAF33-6F7E-4C71-A5E3-6B23CCA79F7B}"/>
                </a:ext>
              </a:extLst>
            </p:cNvPr>
            <p:cNvGrpSpPr/>
            <p:nvPr/>
          </p:nvGrpSpPr>
          <p:grpSpPr>
            <a:xfrm>
              <a:off x="735159" y="2594958"/>
              <a:ext cx="4150879" cy="299615"/>
              <a:chOff x="854212" y="4386547"/>
              <a:chExt cx="4150879" cy="299615"/>
            </a:xfrm>
            <a:gradFill>
              <a:gsLst>
                <a:gs pos="5700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p:grpSpPr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D9CD85E5-1837-4689-AAF8-538A65EF1DDA}"/>
                  </a:ext>
                </a:extLst>
              </p:cNvPr>
              <p:cNvSpPr/>
              <p:nvPr/>
            </p:nvSpPr>
            <p:spPr>
              <a:xfrm>
                <a:off x="854212" y="4386547"/>
                <a:ext cx="188384" cy="298378"/>
              </a:xfrm>
              <a:custGeom>
                <a:avLst/>
                <a:gdLst>
                  <a:gd name="connsiteX0" fmla="*/ 95751 w 188384"/>
                  <a:gd name="connsiteY0" fmla="*/ 303909 h 298378"/>
                  <a:gd name="connsiteX1" fmla="*/ 0 w 188384"/>
                  <a:gd name="connsiteY1" fmla="*/ 153410 h 298378"/>
                  <a:gd name="connsiteX2" fmla="*/ 98609 w 188384"/>
                  <a:gd name="connsiteY2" fmla="*/ 0 h 298378"/>
                  <a:gd name="connsiteX3" fmla="*/ 194360 w 188384"/>
                  <a:gd name="connsiteY3" fmla="*/ 150863 h 298378"/>
                  <a:gd name="connsiteX4" fmla="*/ 95751 w 188384"/>
                  <a:gd name="connsiteY4" fmla="*/ 303909 h 298378"/>
                  <a:gd name="connsiteX5" fmla="*/ 97180 w 188384"/>
                  <a:gd name="connsiteY5" fmla="*/ 31075 h 298378"/>
                  <a:gd name="connsiteX6" fmla="*/ 33584 w 188384"/>
                  <a:gd name="connsiteY6" fmla="*/ 151736 h 298378"/>
                  <a:gd name="connsiteX7" fmla="*/ 97180 w 188384"/>
                  <a:gd name="connsiteY7" fmla="*/ 272761 h 298378"/>
                  <a:gd name="connsiteX8" fmla="*/ 160776 w 188384"/>
                  <a:gd name="connsiteY8" fmla="*/ 152537 h 298378"/>
                  <a:gd name="connsiteX9" fmla="*/ 97180 w 188384"/>
                  <a:gd name="connsiteY9" fmla="*/ 31075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384" h="298378">
                    <a:moveTo>
                      <a:pt x="95751" y="303909"/>
                    </a:moveTo>
                    <a:cubicBezTo>
                      <a:pt x="32155" y="303909"/>
                      <a:pt x="0" y="278292"/>
                      <a:pt x="0" y="153410"/>
                    </a:cubicBezTo>
                    <a:cubicBezTo>
                      <a:pt x="0" y="27727"/>
                      <a:pt x="34624" y="0"/>
                      <a:pt x="98609" y="0"/>
                    </a:cubicBezTo>
                    <a:cubicBezTo>
                      <a:pt x="162205" y="0"/>
                      <a:pt x="194360" y="25617"/>
                      <a:pt x="194360" y="150863"/>
                    </a:cubicBezTo>
                    <a:cubicBezTo>
                      <a:pt x="194360" y="276109"/>
                      <a:pt x="159672" y="303909"/>
                      <a:pt x="95751" y="303909"/>
                    </a:cubicBezTo>
                    <a:close/>
                    <a:moveTo>
                      <a:pt x="97180" y="31075"/>
                    </a:moveTo>
                    <a:cubicBezTo>
                      <a:pt x="54696" y="31075"/>
                      <a:pt x="33584" y="49560"/>
                      <a:pt x="33584" y="151736"/>
                    </a:cubicBezTo>
                    <a:cubicBezTo>
                      <a:pt x="33584" y="253476"/>
                      <a:pt x="54631" y="272761"/>
                      <a:pt x="97180" y="272761"/>
                    </a:cubicBezTo>
                    <a:cubicBezTo>
                      <a:pt x="139664" y="272761"/>
                      <a:pt x="160776" y="254276"/>
                      <a:pt x="160776" y="152537"/>
                    </a:cubicBezTo>
                    <a:cubicBezTo>
                      <a:pt x="160776" y="50433"/>
                      <a:pt x="139664" y="31075"/>
                      <a:pt x="97180" y="31075"/>
                    </a:cubicBez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E14FB29E-EA18-4441-9CF6-29FDB989E3D3}"/>
                  </a:ext>
                </a:extLst>
              </p:cNvPr>
              <p:cNvSpPr/>
              <p:nvPr/>
            </p:nvSpPr>
            <p:spPr>
              <a:xfrm>
                <a:off x="1102489" y="4392441"/>
                <a:ext cx="181888" cy="291101"/>
              </a:xfrm>
              <a:custGeom>
                <a:avLst/>
                <a:gdLst>
                  <a:gd name="connsiteX0" fmla="*/ 0 w 181888"/>
                  <a:gd name="connsiteY0" fmla="*/ 0 h 291100"/>
                  <a:gd name="connsiteX1" fmla="*/ 42874 w 181888"/>
                  <a:gd name="connsiteY1" fmla="*/ 0 h 291100"/>
                  <a:gd name="connsiteX2" fmla="*/ 123229 w 181888"/>
                  <a:gd name="connsiteY2" fmla="*/ 171458 h 291100"/>
                  <a:gd name="connsiteX3" fmla="*/ 156424 w 181888"/>
                  <a:gd name="connsiteY3" fmla="*/ 249182 h 291100"/>
                  <a:gd name="connsiteX4" fmla="*/ 157138 w 181888"/>
                  <a:gd name="connsiteY4" fmla="*/ 249182 h 291100"/>
                  <a:gd name="connsiteX5" fmla="*/ 154280 w 181888"/>
                  <a:gd name="connsiteY5" fmla="*/ 171458 h 291100"/>
                  <a:gd name="connsiteX6" fmla="*/ 154280 w 181888"/>
                  <a:gd name="connsiteY6" fmla="*/ 0 h 291100"/>
                  <a:gd name="connsiteX7" fmla="*/ 183902 w 181888"/>
                  <a:gd name="connsiteY7" fmla="*/ 0 h 291100"/>
                  <a:gd name="connsiteX8" fmla="*/ 183902 w 181888"/>
                  <a:gd name="connsiteY8" fmla="*/ 292119 h 291100"/>
                  <a:gd name="connsiteX9" fmla="*/ 140314 w 181888"/>
                  <a:gd name="connsiteY9" fmla="*/ 292119 h 291100"/>
                  <a:gd name="connsiteX10" fmla="*/ 60673 w 181888"/>
                  <a:gd name="connsiteY10" fmla="*/ 120661 h 291100"/>
                  <a:gd name="connsiteX11" fmla="*/ 27478 w 181888"/>
                  <a:gd name="connsiteY11" fmla="*/ 42937 h 291100"/>
                  <a:gd name="connsiteX12" fmla="*/ 26764 w 181888"/>
                  <a:gd name="connsiteY12" fmla="*/ 42937 h 291100"/>
                  <a:gd name="connsiteX13" fmla="*/ 29622 w 181888"/>
                  <a:gd name="connsiteY13" fmla="*/ 120661 h 291100"/>
                  <a:gd name="connsiteX14" fmla="*/ 29622 w 181888"/>
                  <a:gd name="connsiteY14" fmla="*/ 292119 h 291100"/>
                  <a:gd name="connsiteX15" fmla="*/ 0 w 181888"/>
                  <a:gd name="connsiteY15" fmla="*/ 292119 h 291100"/>
                  <a:gd name="connsiteX16" fmla="*/ 0 w 181888"/>
                  <a:gd name="connsiteY16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1888" h="291100">
                    <a:moveTo>
                      <a:pt x="0" y="0"/>
                    </a:moveTo>
                    <a:lnTo>
                      <a:pt x="42874" y="0"/>
                    </a:lnTo>
                    <a:lnTo>
                      <a:pt x="123229" y="171458"/>
                    </a:lnTo>
                    <a:cubicBezTo>
                      <a:pt x="134987" y="197512"/>
                      <a:pt x="145380" y="221018"/>
                      <a:pt x="156424" y="249182"/>
                    </a:cubicBezTo>
                    <a:lnTo>
                      <a:pt x="157138" y="249182"/>
                    </a:lnTo>
                    <a:cubicBezTo>
                      <a:pt x="155384" y="221455"/>
                      <a:pt x="154280" y="195401"/>
                      <a:pt x="154280" y="171458"/>
                    </a:cubicBezTo>
                    <a:lnTo>
                      <a:pt x="154280" y="0"/>
                    </a:lnTo>
                    <a:lnTo>
                      <a:pt x="183902" y="0"/>
                    </a:lnTo>
                    <a:lnTo>
                      <a:pt x="183902" y="292119"/>
                    </a:lnTo>
                    <a:lnTo>
                      <a:pt x="140314" y="292119"/>
                    </a:lnTo>
                    <a:lnTo>
                      <a:pt x="60673" y="120661"/>
                    </a:lnTo>
                    <a:cubicBezTo>
                      <a:pt x="48915" y="94608"/>
                      <a:pt x="38521" y="71101"/>
                      <a:pt x="27478" y="42937"/>
                    </a:cubicBezTo>
                    <a:lnTo>
                      <a:pt x="26764" y="42937"/>
                    </a:lnTo>
                    <a:cubicBezTo>
                      <a:pt x="28193" y="70228"/>
                      <a:pt x="29622" y="96718"/>
                      <a:pt x="29622" y="120661"/>
                    </a:cubicBezTo>
                    <a:lnTo>
                      <a:pt x="29622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6B9C18E2-83C5-445F-AD36-7169E73D3410}"/>
                  </a:ext>
                </a:extLst>
              </p:cNvPr>
              <p:cNvSpPr/>
              <p:nvPr/>
            </p:nvSpPr>
            <p:spPr>
              <a:xfrm>
                <a:off x="1441840" y="4392441"/>
                <a:ext cx="149408" cy="291101"/>
              </a:xfrm>
              <a:custGeom>
                <a:avLst/>
                <a:gdLst>
                  <a:gd name="connsiteX0" fmla="*/ 65 w 149408"/>
                  <a:gd name="connsiteY0" fmla="*/ 0 h 291100"/>
                  <a:gd name="connsiteX1" fmla="*/ 68988 w 149408"/>
                  <a:gd name="connsiteY1" fmla="*/ 0 h 291100"/>
                  <a:gd name="connsiteX2" fmla="*/ 150772 w 149408"/>
                  <a:gd name="connsiteY2" fmla="*/ 79470 h 291100"/>
                  <a:gd name="connsiteX3" fmla="*/ 65025 w 149408"/>
                  <a:gd name="connsiteY3" fmla="*/ 168547 h 291100"/>
                  <a:gd name="connsiteX4" fmla="*/ 33584 w 149408"/>
                  <a:gd name="connsiteY4" fmla="*/ 168547 h 291100"/>
                  <a:gd name="connsiteX5" fmla="*/ 33584 w 149408"/>
                  <a:gd name="connsiteY5" fmla="*/ 292119 h 291100"/>
                  <a:gd name="connsiteX6" fmla="*/ 0 w 149408"/>
                  <a:gd name="connsiteY6" fmla="*/ 292119 h 291100"/>
                  <a:gd name="connsiteX7" fmla="*/ 0 w 149408"/>
                  <a:gd name="connsiteY7" fmla="*/ 0 h 291100"/>
                  <a:gd name="connsiteX8" fmla="*/ 66519 w 149408"/>
                  <a:gd name="connsiteY8" fmla="*/ 137836 h 291100"/>
                  <a:gd name="connsiteX9" fmla="*/ 117578 w 149408"/>
                  <a:gd name="connsiteY9" fmla="*/ 81072 h 291100"/>
                  <a:gd name="connsiteX10" fmla="*/ 67558 w 149408"/>
                  <a:gd name="connsiteY10" fmla="*/ 30202 h 291100"/>
                  <a:gd name="connsiteX11" fmla="*/ 33649 w 149408"/>
                  <a:gd name="connsiteY11" fmla="*/ 30202 h 291100"/>
                  <a:gd name="connsiteX12" fmla="*/ 33649 w 149408"/>
                  <a:gd name="connsiteY12" fmla="*/ 137836 h 291100"/>
                  <a:gd name="connsiteX13" fmla="*/ 66519 w 149408"/>
                  <a:gd name="connsiteY13" fmla="*/ 137836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408" h="291100">
                    <a:moveTo>
                      <a:pt x="65" y="0"/>
                    </a:moveTo>
                    <a:lnTo>
                      <a:pt x="68988" y="0"/>
                    </a:lnTo>
                    <a:cubicBezTo>
                      <a:pt x="126477" y="0"/>
                      <a:pt x="150772" y="14264"/>
                      <a:pt x="150772" y="79470"/>
                    </a:cubicBezTo>
                    <a:cubicBezTo>
                      <a:pt x="150772" y="143367"/>
                      <a:pt x="124333" y="168547"/>
                      <a:pt x="65025" y="168547"/>
                    </a:cubicBezTo>
                    <a:lnTo>
                      <a:pt x="33584" y="168547"/>
                    </a:lnTo>
                    <a:lnTo>
                      <a:pt x="33584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  <a:moveTo>
                      <a:pt x="66519" y="137836"/>
                    </a:moveTo>
                    <a:cubicBezTo>
                      <a:pt x="101857" y="137836"/>
                      <a:pt x="117578" y="121898"/>
                      <a:pt x="117578" y="81072"/>
                    </a:cubicBezTo>
                    <a:cubicBezTo>
                      <a:pt x="117578" y="39881"/>
                      <a:pt x="104001" y="30202"/>
                      <a:pt x="67558" y="30202"/>
                    </a:cubicBezTo>
                    <a:lnTo>
                      <a:pt x="33649" y="30202"/>
                    </a:lnTo>
                    <a:lnTo>
                      <a:pt x="33649" y="137836"/>
                    </a:lnTo>
                    <a:lnTo>
                      <a:pt x="66519" y="137836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602C7371-FE4F-4F3A-A8C4-0F84A55A7874}"/>
                  </a:ext>
                </a:extLst>
              </p:cNvPr>
              <p:cNvSpPr/>
              <p:nvPr/>
            </p:nvSpPr>
            <p:spPr>
              <a:xfrm>
                <a:off x="1635226" y="4392441"/>
                <a:ext cx="162400" cy="291101"/>
              </a:xfrm>
              <a:custGeom>
                <a:avLst/>
                <a:gdLst>
                  <a:gd name="connsiteX0" fmla="*/ 0 w 162400"/>
                  <a:gd name="connsiteY0" fmla="*/ 0 h 291100"/>
                  <a:gd name="connsiteX1" fmla="*/ 70741 w 162400"/>
                  <a:gd name="connsiteY1" fmla="*/ 0 h 291100"/>
                  <a:gd name="connsiteX2" fmla="*/ 156099 w 162400"/>
                  <a:gd name="connsiteY2" fmla="*/ 73940 h 291100"/>
                  <a:gd name="connsiteX3" fmla="*/ 91074 w 162400"/>
                  <a:gd name="connsiteY3" fmla="*/ 151663 h 291100"/>
                  <a:gd name="connsiteX4" fmla="*/ 163244 w 162400"/>
                  <a:gd name="connsiteY4" fmla="*/ 292047 h 291100"/>
                  <a:gd name="connsiteX5" fmla="*/ 124333 w 162400"/>
                  <a:gd name="connsiteY5" fmla="*/ 292047 h 291100"/>
                  <a:gd name="connsiteX6" fmla="*/ 56125 w 162400"/>
                  <a:gd name="connsiteY6" fmla="*/ 156321 h 291100"/>
                  <a:gd name="connsiteX7" fmla="*/ 33649 w 162400"/>
                  <a:gd name="connsiteY7" fmla="*/ 156321 h 291100"/>
                  <a:gd name="connsiteX8" fmla="*/ 33649 w 162400"/>
                  <a:gd name="connsiteY8" fmla="*/ 292047 h 291100"/>
                  <a:gd name="connsiteX9" fmla="*/ 65 w 162400"/>
                  <a:gd name="connsiteY9" fmla="*/ 292047 h 291100"/>
                  <a:gd name="connsiteX10" fmla="*/ 65 w 162400"/>
                  <a:gd name="connsiteY10" fmla="*/ 0 h 291100"/>
                  <a:gd name="connsiteX11" fmla="*/ 69637 w 162400"/>
                  <a:gd name="connsiteY11" fmla="*/ 126047 h 291100"/>
                  <a:gd name="connsiteX12" fmla="*/ 122839 w 162400"/>
                  <a:gd name="connsiteY12" fmla="*/ 75177 h 291100"/>
                  <a:gd name="connsiteX13" fmla="*/ 69637 w 162400"/>
                  <a:gd name="connsiteY13" fmla="*/ 30202 h 291100"/>
                  <a:gd name="connsiteX14" fmla="*/ 33584 w 162400"/>
                  <a:gd name="connsiteY14" fmla="*/ 30202 h 291100"/>
                  <a:gd name="connsiteX15" fmla="*/ 33584 w 162400"/>
                  <a:gd name="connsiteY15" fmla="*/ 126047 h 291100"/>
                  <a:gd name="connsiteX16" fmla="*/ 69637 w 162400"/>
                  <a:gd name="connsiteY16" fmla="*/ 126047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400" h="291100">
                    <a:moveTo>
                      <a:pt x="0" y="0"/>
                    </a:moveTo>
                    <a:lnTo>
                      <a:pt x="70741" y="0"/>
                    </a:lnTo>
                    <a:cubicBezTo>
                      <a:pt x="133623" y="0"/>
                      <a:pt x="156099" y="15574"/>
                      <a:pt x="156099" y="73940"/>
                    </a:cubicBezTo>
                    <a:cubicBezTo>
                      <a:pt x="156099" y="122262"/>
                      <a:pt x="137520" y="146205"/>
                      <a:pt x="91074" y="151663"/>
                    </a:cubicBezTo>
                    <a:lnTo>
                      <a:pt x="163244" y="292047"/>
                    </a:lnTo>
                    <a:lnTo>
                      <a:pt x="124333" y="292047"/>
                    </a:lnTo>
                    <a:lnTo>
                      <a:pt x="56125" y="156321"/>
                    </a:lnTo>
                    <a:lnTo>
                      <a:pt x="33649" y="156321"/>
                    </a:lnTo>
                    <a:lnTo>
                      <a:pt x="33649" y="292047"/>
                    </a:lnTo>
                    <a:lnTo>
                      <a:pt x="65" y="292047"/>
                    </a:lnTo>
                    <a:lnTo>
                      <a:pt x="65" y="0"/>
                    </a:lnTo>
                    <a:close/>
                    <a:moveTo>
                      <a:pt x="69637" y="126047"/>
                    </a:moveTo>
                    <a:cubicBezTo>
                      <a:pt x="111082" y="126047"/>
                      <a:pt x="122839" y="110473"/>
                      <a:pt x="122839" y="75177"/>
                    </a:cubicBezTo>
                    <a:cubicBezTo>
                      <a:pt x="122839" y="39444"/>
                      <a:pt x="109977" y="30202"/>
                      <a:pt x="69637" y="30202"/>
                    </a:cubicBezTo>
                    <a:lnTo>
                      <a:pt x="33584" y="30202"/>
                    </a:lnTo>
                    <a:lnTo>
                      <a:pt x="33584" y="126047"/>
                    </a:lnTo>
                    <a:lnTo>
                      <a:pt x="69637" y="126047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FEDBADB1-B618-4FC9-A95D-CA2DE2667CC2}"/>
                  </a:ext>
                </a:extLst>
              </p:cNvPr>
              <p:cNvSpPr/>
              <p:nvPr/>
            </p:nvSpPr>
            <p:spPr>
              <a:xfrm>
                <a:off x="1840305" y="4392441"/>
                <a:ext cx="32480" cy="291101"/>
              </a:xfrm>
              <a:custGeom>
                <a:avLst/>
                <a:gdLst>
                  <a:gd name="connsiteX0" fmla="*/ 0 w 32480"/>
                  <a:gd name="connsiteY0" fmla="*/ 0 h 291100"/>
                  <a:gd name="connsiteX1" fmla="*/ 33584 w 32480"/>
                  <a:gd name="connsiteY1" fmla="*/ 0 h 291100"/>
                  <a:gd name="connsiteX2" fmla="*/ 33584 w 32480"/>
                  <a:gd name="connsiteY2" fmla="*/ 292119 h 291100"/>
                  <a:gd name="connsiteX3" fmla="*/ 0 w 32480"/>
                  <a:gd name="connsiteY3" fmla="*/ 292119 h 291100"/>
                  <a:gd name="connsiteX4" fmla="*/ 0 w 32480"/>
                  <a:gd name="connsiteY4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0" h="291100">
                    <a:moveTo>
                      <a:pt x="0" y="0"/>
                    </a:moveTo>
                    <a:lnTo>
                      <a:pt x="33584" y="0"/>
                    </a:lnTo>
                    <a:lnTo>
                      <a:pt x="33584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4572E572-0F7D-4862-94F6-BBB17A8EA7B0}"/>
                  </a:ext>
                </a:extLst>
              </p:cNvPr>
              <p:cNvSpPr/>
              <p:nvPr/>
            </p:nvSpPr>
            <p:spPr>
              <a:xfrm>
                <a:off x="1910332" y="4392441"/>
                <a:ext cx="201376" cy="291101"/>
              </a:xfrm>
              <a:custGeom>
                <a:avLst/>
                <a:gdLst>
                  <a:gd name="connsiteX0" fmla="*/ 0 w 201376"/>
                  <a:gd name="connsiteY0" fmla="*/ 0 h 291100"/>
                  <a:gd name="connsiteX1" fmla="*/ 35338 w 201376"/>
                  <a:gd name="connsiteY1" fmla="*/ 0 h 291100"/>
                  <a:gd name="connsiteX2" fmla="*/ 80680 w 201376"/>
                  <a:gd name="connsiteY2" fmla="*/ 167674 h 291100"/>
                  <a:gd name="connsiteX3" fmla="*/ 104261 w 201376"/>
                  <a:gd name="connsiteY3" fmla="*/ 265193 h 291100"/>
                  <a:gd name="connsiteX4" fmla="*/ 104975 w 201376"/>
                  <a:gd name="connsiteY4" fmla="*/ 265193 h 291100"/>
                  <a:gd name="connsiteX5" fmla="*/ 127841 w 201376"/>
                  <a:gd name="connsiteY5" fmla="*/ 167674 h 291100"/>
                  <a:gd name="connsiteX6" fmla="*/ 173183 w 201376"/>
                  <a:gd name="connsiteY6" fmla="*/ 0 h 291100"/>
                  <a:gd name="connsiteX7" fmla="*/ 206378 w 201376"/>
                  <a:gd name="connsiteY7" fmla="*/ 0 h 291100"/>
                  <a:gd name="connsiteX8" fmla="*/ 127776 w 201376"/>
                  <a:gd name="connsiteY8" fmla="*/ 292119 h 291100"/>
                  <a:gd name="connsiteX9" fmla="*/ 79186 w 201376"/>
                  <a:gd name="connsiteY9" fmla="*/ 292119 h 291100"/>
                  <a:gd name="connsiteX10" fmla="*/ 0 w 201376"/>
                  <a:gd name="connsiteY10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1376" h="291100">
                    <a:moveTo>
                      <a:pt x="0" y="0"/>
                    </a:moveTo>
                    <a:lnTo>
                      <a:pt x="35338" y="0"/>
                    </a:lnTo>
                    <a:lnTo>
                      <a:pt x="80680" y="167674"/>
                    </a:lnTo>
                    <a:cubicBezTo>
                      <a:pt x="89645" y="200423"/>
                      <a:pt x="96401" y="229460"/>
                      <a:pt x="104261" y="265193"/>
                    </a:cubicBezTo>
                    <a:lnTo>
                      <a:pt x="104975" y="265193"/>
                    </a:lnTo>
                    <a:cubicBezTo>
                      <a:pt x="112511" y="229460"/>
                      <a:pt x="119267" y="200496"/>
                      <a:pt x="127841" y="167674"/>
                    </a:cubicBezTo>
                    <a:lnTo>
                      <a:pt x="173183" y="0"/>
                    </a:lnTo>
                    <a:lnTo>
                      <a:pt x="206378" y="0"/>
                    </a:lnTo>
                    <a:lnTo>
                      <a:pt x="127776" y="292119"/>
                    </a:lnTo>
                    <a:lnTo>
                      <a:pt x="79186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B5036976-D876-4660-B8B1-2F98B1F66806}"/>
                  </a:ext>
                </a:extLst>
              </p:cNvPr>
              <p:cNvSpPr/>
              <p:nvPr/>
            </p:nvSpPr>
            <p:spPr>
              <a:xfrm>
                <a:off x="2104692" y="4392441"/>
                <a:ext cx="201376" cy="291101"/>
              </a:xfrm>
              <a:custGeom>
                <a:avLst/>
                <a:gdLst>
                  <a:gd name="connsiteX0" fmla="*/ 78926 w 201376"/>
                  <a:gd name="connsiteY0" fmla="*/ 0 h 291100"/>
                  <a:gd name="connsiteX1" fmla="*/ 127517 w 201376"/>
                  <a:gd name="connsiteY1" fmla="*/ 0 h 291100"/>
                  <a:gd name="connsiteX2" fmla="*/ 207157 w 201376"/>
                  <a:gd name="connsiteY2" fmla="*/ 292119 h 291100"/>
                  <a:gd name="connsiteX3" fmla="*/ 171819 w 201376"/>
                  <a:gd name="connsiteY3" fmla="*/ 292119 h 291100"/>
                  <a:gd name="connsiteX4" fmla="*/ 150382 w 201376"/>
                  <a:gd name="connsiteY4" fmla="*/ 212649 h 291100"/>
                  <a:gd name="connsiteX5" fmla="*/ 54631 w 201376"/>
                  <a:gd name="connsiteY5" fmla="*/ 212649 h 291100"/>
                  <a:gd name="connsiteX6" fmla="*/ 33195 w 201376"/>
                  <a:gd name="connsiteY6" fmla="*/ 292119 h 291100"/>
                  <a:gd name="connsiteX7" fmla="*/ 0 w 201376"/>
                  <a:gd name="connsiteY7" fmla="*/ 292119 h 291100"/>
                  <a:gd name="connsiteX8" fmla="*/ 78926 w 201376"/>
                  <a:gd name="connsiteY8" fmla="*/ 0 h 291100"/>
                  <a:gd name="connsiteX9" fmla="*/ 143951 w 201376"/>
                  <a:gd name="connsiteY9" fmla="*/ 182011 h 291100"/>
                  <a:gd name="connsiteX10" fmla="*/ 123229 w 201376"/>
                  <a:gd name="connsiteY10" fmla="*/ 105087 h 291100"/>
                  <a:gd name="connsiteX11" fmla="*/ 102507 w 201376"/>
                  <a:gd name="connsiteY11" fmla="*/ 26054 h 291100"/>
                  <a:gd name="connsiteX12" fmla="*/ 102117 w 201376"/>
                  <a:gd name="connsiteY12" fmla="*/ 26054 h 291100"/>
                  <a:gd name="connsiteX13" fmla="*/ 81395 w 201376"/>
                  <a:gd name="connsiteY13" fmla="*/ 105888 h 291100"/>
                  <a:gd name="connsiteX14" fmla="*/ 61062 w 201376"/>
                  <a:gd name="connsiteY14" fmla="*/ 181938 h 291100"/>
                  <a:gd name="connsiteX15" fmla="*/ 143951 w 201376"/>
                  <a:gd name="connsiteY15" fmla="*/ 18193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376" h="291100">
                    <a:moveTo>
                      <a:pt x="78926" y="0"/>
                    </a:moveTo>
                    <a:lnTo>
                      <a:pt x="127517" y="0"/>
                    </a:lnTo>
                    <a:lnTo>
                      <a:pt x="207157" y="292119"/>
                    </a:lnTo>
                    <a:lnTo>
                      <a:pt x="171819" y="292119"/>
                    </a:lnTo>
                    <a:lnTo>
                      <a:pt x="150382" y="212649"/>
                    </a:lnTo>
                    <a:lnTo>
                      <a:pt x="54631" y="212649"/>
                    </a:lnTo>
                    <a:lnTo>
                      <a:pt x="33195" y="292119"/>
                    </a:lnTo>
                    <a:lnTo>
                      <a:pt x="0" y="292119"/>
                    </a:lnTo>
                    <a:lnTo>
                      <a:pt x="78926" y="0"/>
                    </a:lnTo>
                    <a:close/>
                    <a:moveTo>
                      <a:pt x="143951" y="182011"/>
                    </a:moveTo>
                    <a:lnTo>
                      <a:pt x="123229" y="105087"/>
                    </a:lnTo>
                    <a:cubicBezTo>
                      <a:pt x="115369" y="76487"/>
                      <a:pt x="109328" y="52980"/>
                      <a:pt x="102507" y="26054"/>
                    </a:cubicBezTo>
                    <a:lnTo>
                      <a:pt x="102117" y="26054"/>
                    </a:lnTo>
                    <a:cubicBezTo>
                      <a:pt x="95361" y="53344"/>
                      <a:pt x="89255" y="76923"/>
                      <a:pt x="81395" y="105888"/>
                    </a:cubicBezTo>
                    <a:lnTo>
                      <a:pt x="61062" y="181938"/>
                    </a:lnTo>
                    <a:lnTo>
                      <a:pt x="143951" y="18193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8EB32894-5FE7-45E0-A5E3-E8208026E2AD}"/>
                  </a:ext>
                </a:extLst>
              </p:cNvPr>
              <p:cNvSpPr/>
              <p:nvPr/>
            </p:nvSpPr>
            <p:spPr>
              <a:xfrm>
                <a:off x="2295479" y="4392441"/>
                <a:ext cx="175392" cy="291101"/>
              </a:xfrm>
              <a:custGeom>
                <a:avLst/>
                <a:gdLst>
                  <a:gd name="connsiteX0" fmla="*/ 71781 w 175392"/>
                  <a:gd name="connsiteY0" fmla="*/ 31948 h 291100"/>
                  <a:gd name="connsiteX1" fmla="*/ 0 w 175392"/>
                  <a:gd name="connsiteY1" fmla="*/ 31948 h 291100"/>
                  <a:gd name="connsiteX2" fmla="*/ 0 w 175392"/>
                  <a:gd name="connsiteY2" fmla="*/ 0 h 291100"/>
                  <a:gd name="connsiteX3" fmla="*/ 176821 w 175392"/>
                  <a:gd name="connsiteY3" fmla="*/ 0 h 291100"/>
                  <a:gd name="connsiteX4" fmla="*/ 176821 w 175392"/>
                  <a:gd name="connsiteY4" fmla="*/ 31948 h 291100"/>
                  <a:gd name="connsiteX5" fmla="*/ 105365 w 175392"/>
                  <a:gd name="connsiteY5" fmla="*/ 31948 h 291100"/>
                  <a:gd name="connsiteX6" fmla="*/ 105365 w 175392"/>
                  <a:gd name="connsiteY6" fmla="*/ 292119 h 291100"/>
                  <a:gd name="connsiteX7" fmla="*/ 71781 w 175392"/>
                  <a:gd name="connsiteY7" fmla="*/ 292119 h 291100"/>
                  <a:gd name="connsiteX8" fmla="*/ 71781 w 175392"/>
                  <a:gd name="connsiteY8" fmla="*/ 3194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392" h="291100">
                    <a:moveTo>
                      <a:pt x="71781" y="31948"/>
                    </a:moveTo>
                    <a:lnTo>
                      <a:pt x="0" y="31948"/>
                    </a:lnTo>
                    <a:lnTo>
                      <a:pt x="0" y="0"/>
                    </a:lnTo>
                    <a:lnTo>
                      <a:pt x="176821" y="0"/>
                    </a:lnTo>
                    <a:lnTo>
                      <a:pt x="176821" y="31948"/>
                    </a:lnTo>
                    <a:lnTo>
                      <a:pt x="105365" y="31948"/>
                    </a:lnTo>
                    <a:lnTo>
                      <a:pt x="105365" y="292119"/>
                    </a:lnTo>
                    <a:lnTo>
                      <a:pt x="71781" y="292119"/>
                    </a:lnTo>
                    <a:lnTo>
                      <a:pt x="71781" y="3194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179CBBAA-38AB-4218-8EDB-68B7BAB140A8}"/>
                  </a:ext>
                </a:extLst>
              </p:cNvPr>
              <p:cNvSpPr/>
              <p:nvPr/>
            </p:nvSpPr>
            <p:spPr>
              <a:xfrm>
                <a:off x="2508029" y="4392441"/>
                <a:ext cx="129920" cy="291101"/>
              </a:xfrm>
              <a:custGeom>
                <a:avLst/>
                <a:gdLst>
                  <a:gd name="connsiteX0" fmla="*/ 0 w 129920"/>
                  <a:gd name="connsiteY0" fmla="*/ 0 h 291100"/>
                  <a:gd name="connsiteX1" fmla="*/ 135052 w 129920"/>
                  <a:gd name="connsiteY1" fmla="*/ 0 h 291100"/>
                  <a:gd name="connsiteX2" fmla="*/ 135052 w 129920"/>
                  <a:gd name="connsiteY2" fmla="*/ 31075 h 291100"/>
                  <a:gd name="connsiteX3" fmla="*/ 33584 w 129920"/>
                  <a:gd name="connsiteY3" fmla="*/ 31075 h 291100"/>
                  <a:gd name="connsiteX4" fmla="*/ 33584 w 129920"/>
                  <a:gd name="connsiteY4" fmla="*/ 126047 h 291100"/>
                  <a:gd name="connsiteX5" fmla="*/ 127517 w 129920"/>
                  <a:gd name="connsiteY5" fmla="*/ 126047 h 291100"/>
                  <a:gd name="connsiteX6" fmla="*/ 127517 w 129920"/>
                  <a:gd name="connsiteY6" fmla="*/ 156758 h 291100"/>
                  <a:gd name="connsiteX7" fmla="*/ 33584 w 129920"/>
                  <a:gd name="connsiteY7" fmla="*/ 156758 h 291100"/>
                  <a:gd name="connsiteX8" fmla="*/ 33584 w 129920"/>
                  <a:gd name="connsiteY8" fmla="*/ 260972 h 291100"/>
                  <a:gd name="connsiteX9" fmla="*/ 135052 w 129920"/>
                  <a:gd name="connsiteY9" fmla="*/ 260972 h 291100"/>
                  <a:gd name="connsiteX10" fmla="*/ 135052 w 129920"/>
                  <a:gd name="connsiteY10" fmla="*/ 292047 h 291100"/>
                  <a:gd name="connsiteX11" fmla="*/ 0 w 129920"/>
                  <a:gd name="connsiteY11" fmla="*/ 292047 h 291100"/>
                  <a:gd name="connsiteX12" fmla="*/ 0 w 129920"/>
                  <a:gd name="connsiteY12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9920" h="291100">
                    <a:moveTo>
                      <a:pt x="0" y="0"/>
                    </a:moveTo>
                    <a:lnTo>
                      <a:pt x="135052" y="0"/>
                    </a:lnTo>
                    <a:lnTo>
                      <a:pt x="135052" y="31075"/>
                    </a:lnTo>
                    <a:lnTo>
                      <a:pt x="33584" y="31075"/>
                    </a:lnTo>
                    <a:lnTo>
                      <a:pt x="33584" y="126047"/>
                    </a:lnTo>
                    <a:lnTo>
                      <a:pt x="127517" y="126047"/>
                    </a:lnTo>
                    <a:lnTo>
                      <a:pt x="127517" y="156758"/>
                    </a:lnTo>
                    <a:lnTo>
                      <a:pt x="33584" y="156758"/>
                    </a:lnTo>
                    <a:lnTo>
                      <a:pt x="33584" y="260972"/>
                    </a:lnTo>
                    <a:lnTo>
                      <a:pt x="135052" y="260972"/>
                    </a:lnTo>
                    <a:lnTo>
                      <a:pt x="135052" y="292047"/>
                    </a:lnTo>
                    <a:lnTo>
                      <a:pt x="0" y="2920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7733A05B-3A94-4157-A8F9-D891D1E2932A}"/>
                  </a:ext>
                </a:extLst>
              </p:cNvPr>
              <p:cNvSpPr/>
              <p:nvPr/>
            </p:nvSpPr>
            <p:spPr>
              <a:xfrm>
                <a:off x="2785278" y="4392441"/>
                <a:ext cx="175392" cy="291101"/>
              </a:xfrm>
              <a:custGeom>
                <a:avLst/>
                <a:gdLst>
                  <a:gd name="connsiteX0" fmla="*/ 0 w 175392"/>
                  <a:gd name="connsiteY0" fmla="*/ 0 h 291100"/>
                  <a:gd name="connsiteX1" fmla="*/ 77173 w 175392"/>
                  <a:gd name="connsiteY1" fmla="*/ 0 h 291100"/>
                  <a:gd name="connsiteX2" fmla="*/ 178965 w 175392"/>
                  <a:gd name="connsiteY2" fmla="*/ 143731 h 291100"/>
                  <a:gd name="connsiteX3" fmla="*/ 75354 w 175392"/>
                  <a:gd name="connsiteY3" fmla="*/ 292119 h 291100"/>
                  <a:gd name="connsiteX4" fmla="*/ 0 w 175392"/>
                  <a:gd name="connsiteY4" fmla="*/ 292119 h 291100"/>
                  <a:gd name="connsiteX5" fmla="*/ 0 w 175392"/>
                  <a:gd name="connsiteY5" fmla="*/ 0 h 291100"/>
                  <a:gd name="connsiteX6" fmla="*/ 75743 w 175392"/>
                  <a:gd name="connsiteY6" fmla="*/ 260972 h 291100"/>
                  <a:gd name="connsiteX7" fmla="*/ 145381 w 175392"/>
                  <a:gd name="connsiteY7" fmla="*/ 145405 h 291100"/>
                  <a:gd name="connsiteX8" fmla="*/ 75743 w 175392"/>
                  <a:gd name="connsiteY8" fmla="*/ 31075 h 291100"/>
                  <a:gd name="connsiteX9" fmla="*/ 33584 w 175392"/>
                  <a:gd name="connsiteY9" fmla="*/ 31075 h 291100"/>
                  <a:gd name="connsiteX10" fmla="*/ 33584 w 175392"/>
                  <a:gd name="connsiteY10" fmla="*/ 260972 h 291100"/>
                  <a:gd name="connsiteX11" fmla="*/ 75743 w 175392"/>
                  <a:gd name="connsiteY11" fmla="*/ 260972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5392" h="291100">
                    <a:moveTo>
                      <a:pt x="0" y="0"/>
                    </a:moveTo>
                    <a:lnTo>
                      <a:pt x="77173" y="0"/>
                    </a:lnTo>
                    <a:cubicBezTo>
                      <a:pt x="150772" y="0"/>
                      <a:pt x="178965" y="24816"/>
                      <a:pt x="178965" y="143731"/>
                    </a:cubicBezTo>
                    <a:cubicBezTo>
                      <a:pt x="178965" y="261845"/>
                      <a:pt x="148629" y="292119"/>
                      <a:pt x="75354" y="292119"/>
                    </a:cubicBezTo>
                    <a:lnTo>
                      <a:pt x="0" y="292119"/>
                    </a:lnTo>
                    <a:lnTo>
                      <a:pt x="0" y="0"/>
                    </a:lnTo>
                    <a:close/>
                    <a:moveTo>
                      <a:pt x="75743" y="260972"/>
                    </a:moveTo>
                    <a:cubicBezTo>
                      <a:pt x="125373" y="260972"/>
                      <a:pt x="145381" y="242923"/>
                      <a:pt x="145381" y="145405"/>
                    </a:cubicBezTo>
                    <a:cubicBezTo>
                      <a:pt x="145381" y="47886"/>
                      <a:pt x="126477" y="31075"/>
                      <a:pt x="75743" y="31075"/>
                    </a:cubicBezTo>
                    <a:lnTo>
                      <a:pt x="33584" y="31075"/>
                    </a:lnTo>
                    <a:lnTo>
                      <a:pt x="33584" y="260972"/>
                    </a:lnTo>
                    <a:lnTo>
                      <a:pt x="75743" y="260972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188F8DDE-B478-427A-B60F-CCCC5F53EE89}"/>
                  </a:ext>
                </a:extLst>
              </p:cNvPr>
              <p:cNvSpPr/>
              <p:nvPr/>
            </p:nvSpPr>
            <p:spPr>
              <a:xfrm>
                <a:off x="2986459" y="4392441"/>
                <a:ext cx="201376" cy="291101"/>
              </a:xfrm>
              <a:custGeom>
                <a:avLst/>
                <a:gdLst>
                  <a:gd name="connsiteX0" fmla="*/ 78927 w 201376"/>
                  <a:gd name="connsiteY0" fmla="*/ 0 h 291100"/>
                  <a:gd name="connsiteX1" fmla="*/ 127517 w 201376"/>
                  <a:gd name="connsiteY1" fmla="*/ 0 h 291100"/>
                  <a:gd name="connsiteX2" fmla="*/ 207158 w 201376"/>
                  <a:gd name="connsiteY2" fmla="*/ 292119 h 291100"/>
                  <a:gd name="connsiteX3" fmla="*/ 171819 w 201376"/>
                  <a:gd name="connsiteY3" fmla="*/ 292119 h 291100"/>
                  <a:gd name="connsiteX4" fmla="*/ 150383 w 201376"/>
                  <a:gd name="connsiteY4" fmla="*/ 212649 h 291100"/>
                  <a:gd name="connsiteX5" fmla="*/ 54631 w 201376"/>
                  <a:gd name="connsiteY5" fmla="*/ 212649 h 291100"/>
                  <a:gd name="connsiteX6" fmla="*/ 33195 w 201376"/>
                  <a:gd name="connsiteY6" fmla="*/ 292119 h 291100"/>
                  <a:gd name="connsiteX7" fmla="*/ 0 w 201376"/>
                  <a:gd name="connsiteY7" fmla="*/ 292119 h 291100"/>
                  <a:gd name="connsiteX8" fmla="*/ 78927 w 201376"/>
                  <a:gd name="connsiteY8" fmla="*/ 0 h 291100"/>
                  <a:gd name="connsiteX9" fmla="*/ 143951 w 201376"/>
                  <a:gd name="connsiteY9" fmla="*/ 182011 h 291100"/>
                  <a:gd name="connsiteX10" fmla="*/ 123229 w 201376"/>
                  <a:gd name="connsiteY10" fmla="*/ 105087 h 291100"/>
                  <a:gd name="connsiteX11" fmla="*/ 102507 w 201376"/>
                  <a:gd name="connsiteY11" fmla="*/ 26054 h 291100"/>
                  <a:gd name="connsiteX12" fmla="*/ 102182 w 201376"/>
                  <a:gd name="connsiteY12" fmla="*/ 26054 h 291100"/>
                  <a:gd name="connsiteX13" fmla="*/ 81460 w 201376"/>
                  <a:gd name="connsiteY13" fmla="*/ 105888 h 291100"/>
                  <a:gd name="connsiteX14" fmla="*/ 61127 w 201376"/>
                  <a:gd name="connsiteY14" fmla="*/ 181938 h 291100"/>
                  <a:gd name="connsiteX15" fmla="*/ 143951 w 201376"/>
                  <a:gd name="connsiteY15" fmla="*/ 18193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376" h="291100">
                    <a:moveTo>
                      <a:pt x="78927" y="0"/>
                    </a:moveTo>
                    <a:lnTo>
                      <a:pt x="127517" y="0"/>
                    </a:lnTo>
                    <a:lnTo>
                      <a:pt x="207158" y="292119"/>
                    </a:lnTo>
                    <a:lnTo>
                      <a:pt x="171819" y="292119"/>
                    </a:lnTo>
                    <a:lnTo>
                      <a:pt x="150383" y="212649"/>
                    </a:lnTo>
                    <a:lnTo>
                      <a:pt x="54631" y="212649"/>
                    </a:lnTo>
                    <a:lnTo>
                      <a:pt x="33195" y="292119"/>
                    </a:lnTo>
                    <a:lnTo>
                      <a:pt x="0" y="292119"/>
                    </a:lnTo>
                    <a:lnTo>
                      <a:pt x="78927" y="0"/>
                    </a:lnTo>
                    <a:close/>
                    <a:moveTo>
                      <a:pt x="143951" y="182011"/>
                    </a:moveTo>
                    <a:lnTo>
                      <a:pt x="123229" y="105087"/>
                    </a:lnTo>
                    <a:cubicBezTo>
                      <a:pt x="115369" y="76487"/>
                      <a:pt x="109328" y="52980"/>
                      <a:pt x="102507" y="26054"/>
                    </a:cubicBezTo>
                    <a:lnTo>
                      <a:pt x="102182" y="26054"/>
                    </a:lnTo>
                    <a:cubicBezTo>
                      <a:pt x="95426" y="53344"/>
                      <a:pt x="89320" y="76923"/>
                      <a:pt x="81460" y="105888"/>
                    </a:cubicBezTo>
                    <a:lnTo>
                      <a:pt x="61127" y="181938"/>
                    </a:lnTo>
                    <a:lnTo>
                      <a:pt x="143951" y="18193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7D8B96E5-F029-4E63-90BB-DE4DCE0C297D}"/>
                  </a:ext>
                </a:extLst>
              </p:cNvPr>
              <p:cNvSpPr/>
              <p:nvPr/>
            </p:nvSpPr>
            <p:spPr>
              <a:xfrm>
                <a:off x="3177182" y="4392441"/>
                <a:ext cx="175392" cy="291101"/>
              </a:xfrm>
              <a:custGeom>
                <a:avLst/>
                <a:gdLst>
                  <a:gd name="connsiteX0" fmla="*/ 71846 w 175392"/>
                  <a:gd name="connsiteY0" fmla="*/ 31948 h 291100"/>
                  <a:gd name="connsiteX1" fmla="*/ 0 w 175392"/>
                  <a:gd name="connsiteY1" fmla="*/ 31948 h 291100"/>
                  <a:gd name="connsiteX2" fmla="*/ 0 w 175392"/>
                  <a:gd name="connsiteY2" fmla="*/ 0 h 291100"/>
                  <a:gd name="connsiteX3" fmla="*/ 176821 w 175392"/>
                  <a:gd name="connsiteY3" fmla="*/ 0 h 291100"/>
                  <a:gd name="connsiteX4" fmla="*/ 176821 w 175392"/>
                  <a:gd name="connsiteY4" fmla="*/ 31948 h 291100"/>
                  <a:gd name="connsiteX5" fmla="*/ 105365 w 175392"/>
                  <a:gd name="connsiteY5" fmla="*/ 31948 h 291100"/>
                  <a:gd name="connsiteX6" fmla="*/ 105365 w 175392"/>
                  <a:gd name="connsiteY6" fmla="*/ 292119 h 291100"/>
                  <a:gd name="connsiteX7" fmla="*/ 71781 w 175392"/>
                  <a:gd name="connsiteY7" fmla="*/ 292119 h 291100"/>
                  <a:gd name="connsiteX8" fmla="*/ 71781 w 175392"/>
                  <a:gd name="connsiteY8" fmla="*/ 3194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392" h="291100">
                    <a:moveTo>
                      <a:pt x="71846" y="31948"/>
                    </a:moveTo>
                    <a:lnTo>
                      <a:pt x="0" y="31948"/>
                    </a:lnTo>
                    <a:lnTo>
                      <a:pt x="0" y="0"/>
                    </a:lnTo>
                    <a:lnTo>
                      <a:pt x="176821" y="0"/>
                    </a:lnTo>
                    <a:lnTo>
                      <a:pt x="176821" y="31948"/>
                    </a:lnTo>
                    <a:lnTo>
                      <a:pt x="105365" y="31948"/>
                    </a:lnTo>
                    <a:lnTo>
                      <a:pt x="105365" y="292119"/>
                    </a:lnTo>
                    <a:lnTo>
                      <a:pt x="71781" y="292119"/>
                    </a:lnTo>
                    <a:lnTo>
                      <a:pt x="71781" y="3194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60DB760F-2383-4580-8393-4B14B39389EC}"/>
                  </a:ext>
                </a:extLst>
              </p:cNvPr>
              <p:cNvSpPr/>
              <p:nvPr/>
            </p:nvSpPr>
            <p:spPr>
              <a:xfrm>
                <a:off x="3337633" y="4392441"/>
                <a:ext cx="201376" cy="291101"/>
              </a:xfrm>
              <a:custGeom>
                <a:avLst/>
                <a:gdLst>
                  <a:gd name="connsiteX0" fmla="*/ 78927 w 201376"/>
                  <a:gd name="connsiteY0" fmla="*/ 0 h 291100"/>
                  <a:gd name="connsiteX1" fmla="*/ 127517 w 201376"/>
                  <a:gd name="connsiteY1" fmla="*/ 0 h 291100"/>
                  <a:gd name="connsiteX2" fmla="*/ 207158 w 201376"/>
                  <a:gd name="connsiteY2" fmla="*/ 292119 h 291100"/>
                  <a:gd name="connsiteX3" fmla="*/ 171819 w 201376"/>
                  <a:gd name="connsiteY3" fmla="*/ 292119 h 291100"/>
                  <a:gd name="connsiteX4" fmla="*/ 150383 w 201376"/>
                  <a:gd name="connsiteY4" fmla="*/ 212649 h 291100"/>
                  <a:gd name="connsiteX5" fmla="*/ 54631 w 201376"/>
                  <a:gd name="connsiteY5" fmla="*/ 212649 h 291100"/>
                  <a:gd name="connsiteX6" fmla="*/ 33195 w 201376"/>
                  <a:gd name="connsiteY6" fmla="*/ 292119 h 291100"/>
                  <a:gd name="connsiteX7" fmla="*/ 0 w 201376"/>
                  <a:gd name="connsiteY7" fmla="*/ 292119 h 291100"/>
                  <a:gd name="connsiteX8" fmla="*/ 78927 w 201376"/>
                  <a:gd name="connsiteY8" fmla="*/ 0 h 291100"/>
                  <a:gd name="connsiteX9" fmla="*/ 143951 w 201376"/>
                  <a:gd name="connsiteY9" fmla="*/ 182011 h 291100"/>
                  <a:gd name="connsiteX10" fmla="*/ 123229 w 201376"/>
                  <a:gd name="connsiteY10" fmla="*/ 105087 h 291100"/>
                  <a:gd name="connsiteX11" fmla="*/ 102507 w 201376"/>
                  <a:gd name="connsiteY11" fmla="*/ 26054 h 291100"/>
                  <a:gd name="connsiteX12" fmla="*/ 102117 w 201376"/>
                  <a:gd name="connsiteY12" fmla="*/ 26054 h 291100"/>
                  <a:gd name="connsiteX13" fmla="*/ 81395 w 201376"/>
                  <a:gd name="connsiteY13" fmla="*/ 105888 h 291100"/>
                  <a:gd name="connsiteX14" fmla="*/ 61063 w 201376"/>
                  <a:gd name="connsiteY14" fmla="*/ 181938 h 291100"/>
                  <a:gd name="connsiteX15" fmla="*/ 143951 w 201376"/>
                  <a:gd name="connsiteY15" fmla="*/ 18193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376" h="291100">
                    <a:moveTo>
                      <a:pt x="78927" y="0"/>
                    </a:moveTo>
                    <a:lnTo>
                      <a:pt x="127517" y="0"/>
                    </a:lnTo>
                    <a:lnTo>
                      <a:pt x="207158" y="292119"/>
                    </a:lnTo>
                    <a:lnTo>
                      <a:pt x="171819" y="292119"/>
                    </a:lnTo>
                    <a:lnTo>
                      <a:pt x="150383" y="212649"/>
                    </a:lnTo>
                    <a:lnTo>
                      <a:pt x="54631" y="212649"/>
                    </a:lnTo>
                    <a:lnTo>
                      <a:pt x="33195" y="292119"/>
                    </a:lnTo>
                    <a:lnTo>
                      <a:pt x="0" y="292119"/>
                    </a:lnTo>
                    <a:lnTo>
                      <a:pt x="78927" y="0"/>
                    </a:lnTo>
                    <a:close/>
                    <a:moveTo>
                      <a:pt x="143951" y="182011"/>
                    </a:moveTo>
                    <a:lnTo>
                      <a:pt x="123229" y="105087"/>
                    </a:lnTo>
                    <a:cubicBezTo>
                      <a:pt x="115369" y="76487"/>
                      <a:pt x="109328" y="52980"/>
                      <a:pt x="102507" y="26054"/>
                    </a:cubicBezTo>
                    <a:lnTo>
                      <a:pt x="102117" y="26054"/>
                    </a:lnTo>
                    <a:cubicBezTo>
                      <a:pt x="95361" y="53344"/>
                      <a:pt x="89255" y="76923"/>
                      <a:pt x="81395" y="105888"/>
                    </a:cubicBezTo>
                    <a:lnTo>
                      <a:pt x="61063" y="181938"/>
                    </a:lnTo>
                    <a:lnTo>
                      <a:pt x="143951" y="18193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296C74B1-122E-4201-BEEE-71BA36FA5510}"/>
                  </a:ext>
                </a:extLst>
              </p:cNvPr>
              <p:cNvSpPr/>
              <p:nvPr/>
            </p:nvSpPr>
            <p:spPr>
              <a:xfrm>
                <a:off x="3664577" y="4387784"/>
                <a:ext cx="149408" cy="298378"/>
              </a:xfrm>
              <a:custGeom>
                <a:avLst/>
                <a:gdLst>
                  <a:gd name="connsiteX0" fmla="*/ 152526 w 149408"/>
                  <a:gd name="connsiteY0" fmla="*/ 291683 h 298378"/>
                  <a:gd name="connsiteX1" fmla="*/ 95751 w 149408"/>
                  <a:gd name="connsiteY1" fmla="*/ 301362 h 298378"/>
                  <a:gd name="connsiteX2" fmla="*/ 0 w 149408"/>
                  <a:gd name="connsiteY2" fmla="*/ 151736 h 298378"/>
                  <a:gd name="connsiteX3" fmla="*/ 98609 w 149408"/>
                  <a:gd name="connsiteY3" fmla="*/ 0 h 298378"/>
                  <a:gd name="connsiteX4" fmla="*/ 152526 w 149408"/>
                  <a:gd name="connsiteY4" fmla="*/ 8806 h 298378"/>
                  <a:gd name="connsiteX5" fmla="*/ 148629 w 149408"/>
                  <a:gd name="connsiteY5" fmla="*/ 39080 h 298378"/>
                  <a:gd name="connsiteX6" fmla="*/ 100428 w 149408"/>
                  <a:gd name="connsiteY6" fmla="*/ 31075 h 298378"/>
                  <a:gd name="connsiteX7" fmla="*/ 33649 w 149408"/>
                  <a:gd name="connsiteY7" fmla="*/ 149990 h 298378"/>
                  <a:gd name="connsiteX8" fmla="*/ 100428 w 149408"/>
                  <a:gd name="connsiteY8" fmla="*/ 270214 h 298378"/>
                  <a:gd name="connsiteX9" fmla="*/ 148629 w 149408"/>
                  <a:gd name="connsiteY9" fmla="*/ 261408 h 298378"/>
                  <a:gd name="connsiteX10" fmla="*/ 152526 w 149408"/>
                  <a:gd name="connsiteY10" fmla="*/ 291683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408" h="298378">
                    <a:moveTo>
                      <a:pt x="152526" y="291683"/>
                    </a:moveTo>
                    <a:cubicBezTo>
                      <a:pt x="135766" y="296704"/>
                      <a:pt x="115044" y="301362"/>
                      <a:pt x="95751" y="301362"/>
                    </a:cubicBezTo>
                    <a:cubicBezTo>
                      <a:pt x="30401" y="301362"/>
                      <a:pt x="0" y="275745"/>
                      <a:pt x="0" y="151736"/>
                    </a:cubicBezTo>
                    <a:cubicBezTo>
                      <a:pt x="0" y="28601"/>
                      <a:pt x="35338" y="0"/>
                      <a:pt x="98609" y="0"/>
                    </a:cubicBezTo>
                    <a:cubicBezTo>
                      <a:pt x="117513" y="0"/>
                      <a:pt x="136806" y="3348"/>
                      <a:pt x="152526" y="8806"/>
                    </a:cubicBezTo>
                    <a:lnTo>
                      <a:pt x="148629" y="39080"/>
                    </a:lnTo>
                    <a:cubicBezTo>
                      <a:pt x="133623" y="34059"/>
                      <a:pt x="116863" y="31075"/>
                      <a:pt x="100428" y="31075"/>
                    </a:cubicBezTo>
                    <a:cubicBezTo>
                      <a:pt x="56125" y="31075"/>
                      <a:pt x="33649" y="48323"/>
                      <a:pt x="33649" y="149990"/>
                    </a:cubicBezTo>
                    <a:cubicBezTo>
                      <a:pt x="33649" y="252966"/>
                      <a:pt x="54696" y="270214"/>
                      <a:pt x="100428" y="270214"/>
                    </a:cubicBezTo>
                    <a:cubicBezTo>
                      <a:pt x="116149" y="270214"/>
                      <a:pt x="132908" y="266430"/>
                      <a:pt x="148629" y="261408"/>
                    </a:cubicBezTo>
                    <a:lnTo>
                      <a:pt x="152526" y="291683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03B2C2FB-6C79-4A42-A045-A62B62A736F1}"/>
                  </a:ext>
                </a:extLst>
              </p:cNvPr>
              <p:cNvSpPr/>
              <p:nvPr/>
            </p:nvSpPr>
            <p:spPr>
              <a:xfrm>
                <a:off x="3860301" y="4392441"/>
                <a:ext cx="129920" cy="291101"/>
              </a:xfrm>
              <a:custGeom>
                <a:avLst/>
                <a:gdLst>
                  <a:gd name="connsiteX0" fmla="*/ 0 w 129920"/>
                  <a:gd name="connsiteY0" fmla="*/ 0 h 291100"/>
                  <a:gd name="connsiteX1" fmla="*/ 135052 w 129920"/>
                  <a:gd name="connsiteY1" fmla="*/ 0 h 291100"/>
                  <a:gd name="connsiteX2" fmla="*/ 135052 w 129920"/>
                  <a:gd name="connsiteY2" fmla="*/ 31075 h 291100"/>
                  <a:gd name="connsiteX3" fmla="*/ 33584 w 129920"/>
                  <a:gd name="connsiteY3" fmla="*/ 31075 h 291100"/>
                  <a:gd name="connsiteX4" fmla="*/ 33584 w 129920"/>
                  <a:gd name="connsiteY4" fmla="*/ 126047 h 291100"/>
                  <a:gd name="connsiteX5" fmla="*/ 127517 w 129920"/>
                  <a:gd name="connsiteY5" fmla="*/ 126047 h 291100"/>
                  <a:gd name="connsiteX6" fmla="*/ 127517 w 129920"/>
                  <a:gd name="connsiteY6" fmla="*/ 156758 h 291100"/>
                  <a:gd name="connsiteX7" fmla="*/ 33584 w 129920"/>
                  <a:gd name="connsiteY7" fmla="*/ 156758 h 291100"/>
                  <a:gd name="connsiteX8" fmla="*/ 33584 w 129920"/>
                  <a:gd name="connsiteY8" fmla="*/ 260972 h 291100"/>
                  <a:gd name="connsiteX9" fmla="*/ 135052 w 129920"/>
                  <a:gd name="connsiteY9" fmla="*/ 260972 h 291100"/>
                  <a:gd name="connsiteX10" fmla="*/ 135052 w 129920"/>
                  <a:gd name="connsiteY10" fmla="*/ 292047 h 291100"/>
                  <a:gd name="connsiteX11" fmla="*/ 0 w 129920"/>
                  <a:gd name="connsiteY11" fmla="*/ 292047 h 291100"/>
                  <a:gd name="connsiteX12" fmla="*/ 0 w 129920"/>
                  <a:gd name="connsiteY12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9920" h="291100">
                    <a:moveTo>
                      <a:pt x="0" y="0"/>
                    </a:moveTo>
                    <a:lnTo>
                      <a:pt x="135052" y="0"/>
                    </a:lnTo>
                    <a:lnTo>
                      <a:pt x="135052" y="31075"/>
                    </a:lnTo>
                    <a:lnTo>
                      <a:pt x="33584" y="31075"/>
                    </a:lnTo>
                    <a:lnTo>
                      <a:pt x="33584" y="126047"/>
                    </a:lnTo>
                    <a:lnTo>
                      <a:pt x="127517" y="126047"/>
                    </a:lnTo>
                    <a:lnTo>
                      <a:pt x="127517" y="156758"/>
                    </a:lnTo>
                    <a:lnTo>
                      <a:pt x="33584" y="156758"/>
                    </a:lnTo>
                    <a:lnTo>
                      <a:pt x="33584" y="260972"/>
                    </a:lnTo>
                    <a:lnTo>
                      <a:pt x="135052" y="260972"/>
                    </a:lnTo>
                    <a:lnTo>
                      <a:pt x="135052" y="292047"/>
                    </a:lnTo>
                    <a:lnTo>
                      <a:pt x="0" y="2920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E00283E8-EE80-4EAD-9E07-FBE85202520C}"/>
                  </a:ext>
                </a:extLst>
              </p:cNvPr>
              <p:cNvSpPr/>
              <p:nvPr/>
            </p:nvSpPr>
            <p:spPr>
              <a:xfrm>
                <a:off x="4045047" y="4392441"/>
                <a:ext cx="181888" cy="291101"/>
              </a:xfrm>
              <a:custGeom>
                <a:avLst/>
                <a:gdLst>
                  <a:gd name="connsiteX0" fmla="*/ 0 w 181888"/>
                  <a:gd name="connsiteY0" fmla="*/ 0 h 291100"/>
                  <a:gd name="connsiteX1" fmla="*/ 42873 w 181888"/>
                  <a:gd name="connsiteY1" fmla="*/ 0 h 291100"/>
                  <a:gd name="connsiteX2" fmla="*/ 123229 w 181888"/>
                  <a:gd name="connsiteY2" fmla="*/ 171458 h 291100"/>
                  <a:gd name="connsiteX3" fmla="*/ 156424 w 181888"/>
                  <a:gd name="connsiteY3" fmla="*/ 249182 h 291100"/>
                  <a:gd name="connsiteX4" fmla="*/ 157138 w 181888"/>
                  <a:gd name="connsiteY4" fmla="*/ 249182 h 291100"/>
                  <a:gd name="connsiteX5" fmla="*/ 154280 w 181888"/>
                  <a:gd name="connsiteY5" fmla="*/ 171458 h 291100"/>
                  <a:gd name="connsiteX6" fmla="*/ 154280 w 181888"/>
                  <a:gd name="connsiteY6" fmla="*/ 0 h 291100"/>
                  <a:gd name="connsiteX7" fmla="*/ 183902 w 181888"/>
                  <a:gd name="connsiteY7" fmla="*/ 0 h 291100"/>
                  <a:gd name="connsiteX8" fmla="*/ 183902 w 181888"/>
                  <a:gd name="connsiteY8" fmla="*/ 292119 h 291100"/>
                  <a:gd name="connsiteX9" fmla="*/ 140313 w 181888"/>
                  <a:gd name="connsiteY9" fmla="*/ 292119 h 291100"/>
                  <a:gd name="connsiteX10" fmla="*/ 60673 w 181888"/>
                  <a:gd name="connsiteY10" fmla="*/ 120661 h 291100"/>
                  <a:gd name="connsiteX11" fmla="*/ 27478 w 181888"/>
                  <a:gd name="connsiteY11" fmla="*/ 42937 h 291100"/>
                  <a:gd name="connsiteX12" fmla="*/ 26763 w 181888"/>
                  <a:gd name="connsiteY12" fmla="*/ 42937 h 291100"/>
                  <a:gd name="connsiteX13" fmla="*/ 29622 w 181888"/>
                  <a:gd name="connsiteY13" fmla="*/ 120661 h 291100"/>
                  <a:gd name="connsiteX14" fmla="*/ 29622 w 181888"/>
                  <a:gd name="connsiteY14" fmla="*/ 292119 h 291100"/>
                  <a:gd name="connsiteX15" fmla="*/ 0 w 181888"/>
                  <a:gd name="connsiteY15" fmla="*/ 292119 h 291100"/>
                  <a:gd name="connsiteX16" fmla="*/ 0 w 181888"/>
                  <a:gd name="connsiteY16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1888" h="291100">
                    <a:moveTo>
                      <a:pt x="0" y="0"/>
                    </a:moveTo>
                    <a:lnTo>
                      <a:pt x="42873" y="0"/>
                    </a:lnTo>
                    <a:lnTo>
                      <a:pt x="123229" y="171458"/>
                    </a:lnTo>
                    <a:cubicBezTo>
                      <a:pt x="134987" y="197512"/>
                      <a:pt x="145381" y="221018"/>
                      <a:pt x="156424" y="249182"/>
                    </a:cubicBezTo>
                    <a:lnTo>
                      <a:pt x="157138" y="249182"/>
                    </a:lnTo>
                    <a:cubicBezTo>
                      <a:pt x="155384" y="221455"/>
                      <a:pt x="154280" y="195401"/>
                      <a:pt x="154280" y="171458"/>
                    </a:cubicBezTo>
                    <a:lnTo>
                      <a:pt x="154280" y="0"/>
                    </a:lnTo>
                    <a:lnTo>
                      <a:pt x="183902" y="0"/>
                    </a:lnTo>
                    <a:lnTo>
                      <a:pt x="183902" y="292119"/>
                    </a:lnTo>
                    <a:lnTo>
                      <a:pt x="140313" y="292119"/>
                    </a:lnTo>
                    <a:lnTo>
                      <a:pt x="60673" y="120661"/>
                    </a:lnTo>
                    <a:cubicBezTo>
                      <a:pt x="48915" y="94608"/>
                      <a:pt x="38521" y="71101"/>
                      <a:pt x="27478" y="42937"/>
                    </a:cubicBezTo>
                    <a:lnTo>
                      <a:pt x="26763" y="42937"/>
                    </a:lnTo>
                    <a:cubicBezTo>
                      <a:pt x="28193" y="70228"/>
                      <a:pt x="29622" y="96718"/>
                      <a:pt x="29622" y="120661"/>
                    </a:cubicBezTo>
                    <a:lnTo>
                      <a:pt x="29622" y="292119"/>
                    </a:lnTo>
                    <a:lnTo>
                      <a:pt x="0" y="29211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70D7B6E0-6828-4009-BB0C-DCA052175564}"/>
                  </a:ext>
                </a:extLst>
              </p:cNvPr>
              <p:cNvSpPr/>
              <p:nvPr/>
            </p:nvSpPr>
            <p:spPr>
              <a:xfrm>
                <a:off x="4264807" y="4392441"/>
                <a:ext cx="175392" cy="291101"/>
              </a:xfrm>
              <a:custGeom>
                <a:avLst/>
                <a:gdLst>
                  <a:gd name="connsiteX0" fmla="*/ 71781 w 175392"/>
                  <a:gd name="connsiteY0" fmla="*/ 31948 h 291100"/>
                  <a:gd name="connsiteX1" fmla="*/ 0 w 175392"/>
                  <a:gd name="connsiteY1" fmla="*/ 31948 h 291100"/>
                  <a:gd name="connsiteX2" fmla="*/ 0 w 175392"/>
                  <a:gd name="connsiteY2" fmla="*/ 0 h 291100"/>
                  <a:gd name="connsiteX3" fmla="*/ 176821 w 175392"/>
                  <a:gd name="connsiteY3" fmla="*/ 0 h 291100"/>
                  <a:gd name="connsiteX4" fmla="*/ 176821 w 175392"/>
                  <a:gd name="connsiteY4" fmla="*/ 31948 h 291100"/>
                  <a:gd name="connsiteX5" fmla="*/ 105365 w 175392"/>
                  <a:gd name="connsiteY5" fmla="*/ 31948 h 291100"/>
                  <a:gd name="connsiteX6" fmla="*/ 105365 w 175392"/>
                  <a:gd name="connsiteY6" fmla="*/ 292119 h 291100"/>
                  <a:gd name="connsiteX7" fmla="*/ 71781 w 175392"/>
                  <a:gd name="connsiteY7" fmla="*/ 292119 h 291100"/>
                  <a:gd name="connsiteX8" fmla="*/ 71781 w 175392"/>
                  <a:gd name="connsiteY8" fmla="*/ 31948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392" h="291100">
                    <a:moveTo>
                      <a:pt x="71781" y="31948"/>
                    </a:moveTo>
                    <a:lnTo>
                      <a:pt x="0" y="31948"/>
                    </a:lnTo>
                    <a:lnTo>
                      <a:pt x="0" y="0"/>
                    </a:lnTo>
                    <a:lnTo>
                      <a:pt x="176821" y="0"/>
                    </a:lnTo>
                    <a:lnTo>
                      <a:pt x="176821" y="31948"/>
                    </a:lnTo>
                    <a:lnTo>
                      <a:pt x="105365" y="31948"/>
                    </a:lnTo>
                    <a:lnTo>
                      <a:pt x="105365" y="292119"/>
                    </a:lnTo>
                    <a:lnTo>
                      <a:pt x="71781" y="292119"/>
                    </a:lnTo>
                    <a:lnTo>
                      <a:pt x="71781" y="3194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8E22270C-EC66-47C9-A09C-3A955E755A96}"/>
                  </a:ext>
                </a:extLst>
              </p:cNvPr>
              <p:cNvSpPr/>
              <p:nvPr/>
            </p:nvSpPr>
            <p:spPr>
              <a:xfrm>
                <a:off x="4477356" y="4392441"/>
                <a:ext cx="129920" cy="291101"/>
              </a:xfrm>
              <a:custGeom>
                <a:avLst/>
                <a:gdLst>
                  <a:gd name="connsiteX0" fmla="*/ 0 w 129920"/>
                  <a:gd name="connsiteY0" fmla="*/ 0 h 291100"/>
                  <a:gd name="connsiteX1" fmla="*/ 135052 w 129920"/>
                  <a:gd name="connsiteY1" fmla="*/ 0 h 291100"/>
                  <a:gd name="connsiteX2" fmla="*/ 135052 w 129920"/>
                  <a:gd name="connsiteY2" fmla="*/ 31075 h 291100"/>
                  <a:gd name="connsiteX3" fmla="*/ 33584 w 129920"/>
                  <a:gd name="connsiteY3" fmla="*/ 31075 h 291100"/>
                  <a:gd name="connsiteX4" fmla="*/ 33584 w 129920"/>
                  <a:gd name="connsiteY4" fmla="*/ 126047 h 291100"/>
                  <a:gd name="connsiteX5" fmla="*/ 127517 w 129920"/>
                  <a:gd name="connsiteY5" fmla="*/ 126047 h 291100"/>
                  <a:gd name="connsiteX6" fmla="*/ 127517 w 129920"/>
                  <a:gd name="connsiteY6" fmla="*/ 156758 h 291100"/>
                  <a:gd name="connsiteX7" fmla="*/ 33584 w 129920"/>
                  <a:gd name="connsiteY7" fmla="*/ 156758 h 291100"/>
                  <a:gd name="connsiteX8" fmla="*/ 33584 w 129920"/>
                  <a:gd name="connsiteY8" fmla="*/ 260972 h 291100"/>
                  <a:gd name="connsiteX9" fmla="*/ 135052 w 129920"/>
                  <a:gd name="connsiteY9" fmla="*/ 260972 h 291100"/>
                  <a:gd name="connsiteX10" fmla="*/ 135052 w 129920"/>
                  <a:gd name="connsiteY10" fmla="*/ 292047 h 291100"/>
                  <a:gd name="connsiteX11" fmla="*/ 0 w 129920"/>
                  <a:gd name="connsiteY11" fmla="*/ 292047 h 291100"/>
                  <a:gd name="connsiteX12" fmla="*/ 0 w 129920"/>
                  <a:gd name="connsiteY12" fmla="*/ 0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9920" h="291100">
                    <a:moveTo>
                      <a:pt x="0" y="0"/>
                    </a:moveTo>
                    <a:lnTo>
                      <a:pt x="135052" y="0"/>
                    </a:lnTo>
                    <a:lnTo>
                      <a:pt x="135052" y="31075"/>
                    </a:lnTo>
                    <a:lnTo>
                      <a:pt x="33584" y="31075"/>
                    </a:lnTo>
                    <a:lnTo>
                      <a:pt x="33584" y="126047"/>
                    </a:lnTo>
                    <a:lnTo>
                      <a:pt x="127517" y="126047"/>
                    </a:lnTo>
                    <a:lnTo>
                      <a:pt x="127517" y="156758"/>
                    </a:lnTo>
                    <a:lnTo>
                      <a:pt x="33584" y="156758"/>
                    </a:lnTo>
                    <a:lnTo>
                      <a:pt x="33584" y="260972"/>
                    </a:lnTo>
                    <a:lnTo>
                      <a:pt x="135052" y="260972"/>
                    </a:lnTo>
                    <a:lnTo>
                      <a:pt x="135052" y="292047"/>
                    </a:lnTo>
                    <a:lnTo>
                      <a:pt x="0" y="2920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E656C110-72C9-4C94-8B39-A7B0D0509512}"/>
                  </a:ext>
                </a:extLst>
              </p:cNvPr>
              <p:cNvSpPr/>
              <p:nvPr/>
            </p:nvSpPr>
            <p:spPr>
              <a:xfrm>
                <a:off x="4662037" y="4392441"/>
                <a:ext cx="162400" cy="291101"/>
              </a:xfrm>
              <a:custGeom>
                <a:avLst/>
                <a:gdLst>
                  <a:gd name="connsiteX0" fmla="*/ 0 w 162400"/>
                  <a:gd name="connsiteY0" fmla="*/ 0 h 291100"/>
                  <a:gd name="connsiteX1" fmla="*/ 70742 w 162400"/>
                  <a:gd name="connsiteY1" fmla="*/ 0 h 291100"/>
                  <a:gd name="connsiteX2" fmla="*/ 156099 w 162400"/>
                  <a:gd name="connsiteY2" fmla="*/ 73940 h 291100"/>
                  <a:gd name="connsiteX3" fmla="*/ 91074 w 162400"/>
                  <a:gd name="connsiteY3" fmla="*/ 151663 h 291100"/>
                  <a:gd name="connsiteX4" fmla="*/ 163245 w 162400"/>
                  <a:gd name="connsiteY4" fmla="*/ 292047 h 291100"/>
                  <a:gd name="connsiteX5" fmla="*/ 124334 w 162400"/>
                  <a:gd name="connsiteY5" fmla="*/ 292047 h 291100"/>
                  <a:gd name="connsiteX6" fmla="*/ 56126 w 162400"/>
                  <a:gd name="connsiteY6" fmla="*/ 156321 h 291100"/>
                  <a:gd name="connsiteX7" fmla="*/ 33649 w 162400"/>
                  <a:gd name="connsiteY7" fmla="*/ 156321 h 291100"/>
                  <a:gd name="connsiteX8" fmla="*/ 33649 w 162400"/>
                  <a:gd name="connsiteY8" fmla="*/ 292047 h 291100"/>
                  <a:gd name="connsiteX9" fmla="*/ 65 w 162400"/>
                  <a:gd name="connsiteY9" fmla="*/ 292047 h 291100"/>
                  <a:gd name="connsiteX10" fmla="*/ 65 w 162400"/>
                  <a:gd name="connsiteY10" fmla="*/ 0 h 291100"/>
                  <a:gd name="connsiteX11" fmla="*/ 69702 w 162400"/>
                  <a:gd name="connsiteY11" fmla="*/ 126047 h 291100"/>
                  <a:gd name="connsiteX12" fmla="*/ 122904 w 162400"/>
                  <a:gd name="connsiteY12" fmla="*/ 75177 h 291100"/>
                  <a:gd name="connsiteX13" fmla="*/ 69702 w 162400"/>
                  <a:gd name="connsiteY13" fmla="*/ 30202 h 291100"/>
                  <a:gd name="connsiteX14" fmla="*/ 33649 w 162400"/>
                  <a:gd name="connsiteY14" fmla="*/ 30202 h 291100"/>
                  <a:gd name="connsiteX15" fmla="*/ 33649 w 162400"/>
                  <a:gd name="connsiteY15" fmla="*/ 126047 h 291100"/>
                  <a:gd name="connsiteX16" fmla="*/ 69702 w 162400"/>
                  <a:gd name="connsiteY16" fmla="*/ 126047 h 29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400" h="291100">
                    <a:moveTo>
                      <a:pt x="0" y="0"/>
                    </a:moveTo>
                    <a:lnTo>
                      <a:pt x="70742" y="0"/>
                    </a:lnTo>
                    <a:cubicBezTo>
                      <a:pt x="133623" y="0"/>
                      <a:pt x="156099" y="15574"/>
                      <a:pt x="156099" y="73940"/>
                    </a:cubicBezTo>
                    <a:cubicBezTo>
                      <a:pt x="156099" y="122262"/>
                      <a:pt x="137520" y="146205"/>
                      <a:pt x="91074" y="151663"/>
                    </a:cubicBezTo>
                    <a:lnTo>
                      <a:pt x="163245" y="292047"/>
                    </a:lnTo>
                    <a:lnTo>
                      <a:pt x="124334" y="292047"/>
                    </a:lnTo>
                    <a:lnTo>
                      <a:pt x="56126" y="156321"/>
                    </a:lnTo>
                    <a:lnTo>
                      <a:pt x="33649" y="156321"/>
                    </a:lnTo>
                    <a:lnTo>
                      <a:pt x="33649" y="292047"/>
                    </a:lnTo>
                    <a:lnTo>
                      <a:pt x="65" y="292047"/>
                    </a:lnTo>
                    <a:lnTo>
                      <a:pt x="65" y="0"/>
                    </a:lnTo>
                    <a:close/>
                    <a:moveTo>
                      <a:pt x="69702" y="126047"/>
                    </a:moveTo>
                    <a:cubicBezTo>
                      <a:pt x="111146" y="126047"/>
                      <a:pt x="122904" y="110473"/>
                      <a:pt x="122904" y="75177"/>
                    </a:cubicBezTo>
                    <a:cubicBezTo>
                      <a:pt x="122904" y="39444"/>
                      <a:pt x="110042" y="30202"/>
                      <a:pt x="69702" y="30202"/>
                    </a:cubicBezTo>
                    <a:lnTo>
                      <a:pt x="33649" y="30202"/>
                    </a:lnTo>
                    <a:lnTo>
                      <a:pt x="33649" y="126047"/>
                    </a:lnTo>
                    <a:lnTo>
                      <a:pt x="69702" y="126047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B34F0652-0285-4BBB-893B-BB6C803146EE}"/>
                  </a:ext>
                </a:extLst>
              </p:cNvPr>
              <p:cNvSpPr/>
              <p:nvPr/>
            </p:nvSpPr>
            <p:spPr>
              <a:xfrm>
                <a:off x="4855683" y="4387347"/>
                <a:ext cx="149408" cy="298378"/>
              </a:xfrm>
              <a:custGeom>
                <a:avLst/>
                <a:gdLst>
                  <a:gd name="connsiteX0" fmla="*/ 5392 w 149408"/>
                  <a:gd name="connsiteY0" fmla="*/ 261918 h 298378"/>
                  <a:gd name="connsiteX1" fmla="*/ 65739 w 149408"/>
                  <a:gd name="connsiteY1" fmla="*/ 271597 h 298378"/>
                  <a:gd name="connsiteX2" fmla="*/ 121800 w 149408"/>
                  <a:gd name="connsiteY2" fmla="*/ 224075 h 298378"/>
                  <a:gd name="connsiteX3" fmla="*/ 65025 w 149408"/>
                  <a:gd name="connsiteY3" fmla="*/ 161415 h 298378"/>
                  <a:gd name="connsiteX4" fmla="*/ 0 w 149408"/>
                  <a:gd name="connsiteY4" fmla="*/ 74813 h 298378"/>
                  <a:gd name="connsiteX5" fmla="*/ 85358 w 149408"/>
                  <a:gd name="connsiteY5" fmla="*/ 0 h 298378"/>
                  <a:gd name="connsiteX6" fmla="*/ 141093 w 149408"/>
                  <a:gd name="connsiteY6" fmla="*/ 9242 h 298378"/>
                  <a:gd name="connsiteX7" fmla="*/ 137195 w 149408"/>
                  <a:gd name="connsiteY7" fmla="*/ 39080 h 298378"/>
                  <a:gd name="connsiteX8" fmla="*/ 84708 w 149408"/>
                  <a:gd name="connsiteY8" fmla="*/ 30711 h 298378"/>
                  <a:gd name="connsiteX9" fmla="*/ 31831 w 149408"/>
                  <a:gd name="connsiteY9" fmla="*/ 71902 h 298378"/>
                  <a:gd name="connsiteX10" fmla="*/ 86851 w 149408"/>
                  <a:gd name="connsiteY10" fmla="*/ 132014 h 298378"/>
                  <a:gd name="connsiteX11" fmla="*/ 153631 w 149408"/>
                  <a:gd name="connsiteY11" fmla="*/ 219854 h 298378"/>
                  <a:gd name="connsiteX12" fmla="*/ 65025 w 149408"/>
                  <a:gd name="connsiteY12" fmla="*/ 302235 h 298378"/>
                  <a:gd name="connsiteX13" fmla="*/ 1819 w 149408"/>
                  <a:gd name="connsiteY13" fmla="*/ 291756 h 298378"/>
                  <a:gd name="connsiteX14" fmla="*/ 5392 w 149408"/>
                  <a:gd name="connsiteY14" fmla="*/ 261918 h 29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9408" h="298378">
                    <a:moveTo>
                      <a:pt x="5392" y="261918"/>
                    </a:moveTo>
                    <a:cubicBezTo>
                      <a:pt x="25400" y="267813"/>
                      <a:pt x="43588" y="271597"/>
                      <a:pt x="65739" y="271597"/>
                    </a:cubicBezTo>
                    <a:cubicBezTo>
                      <a:pt x="104326" y="271597"/>
                      <a:pt x="121800" y="253112"/>
                      <a:pt x="121800" y="224075"/>
                    </a:cubicBezTo>
                    <a:cubicBezTo>
                      <a:pt x="121800" y="197584"/>
                      <a:pt x="111796" y="188342"/>
                      <a:pt x="65025" y="161415"/>
                    </a:cubicBezTo>
                    <a:cubicBezTo>
                      <a:pt x="16110" y="133251"/>
                      <a:pt x="0" y="118114"/>
                      <a:pt x="0" y="74813"/>
                    </a:cubicBezTo>
                    <a:cubicBezTo>
                      <a:pt x="0" y="30274"/>
                      <a:pt x="26049" y="0"/>
                      <a:pt x="85358" y="0"/>
                    </a:cubicBezTo>
                    <a:cubicBezTo>
                      <a:pt x="107119" y="0"/>
                      <a:pt x="124983" y="3784"/>
                      <a:pt x="141093" y="9242"/>
                    </a:cubicBezTo>
                    <a:lnTo>
                      <a:pt x="137195" y="39080"/>
                    </a:lnTo>
                    <a:cubicBezTo>
                      <a:pt x="120761" y="34059"/>
                      <a:pt x="105755" y="30711"/>
                      <a:pt x="84708" y="30711"/>
                    </a:cubicBezTo>
                    <a:cubicBezTo>
                      <a:pt x="47551" y="30711"/>
                      <a:pt x="31831" y="46649"/>
                      <a:pt x="31831" y="71902"/>
                    </a:cubicBezTo>
                    <a:cubicBezTo>
                      <a:pt x="31831" y="96281"/>
                      <a:pt x="41445" y="105961"/>
                      <a:pt x="86851" y="132014"/>
                    </a:cubicBezTo>
                    <a:cubicBezTo>
                      <a:pt x="138300" y="161852"/>
                      <a:pt x="153631" y="176116"/>
                      <a:pt x="153631" y="219854"/>
                    </a:cubicBezTo>
                    <a:cubicBezTo>
                      <a:pt x="153631" y="270724"/>
                      <a:pt x="124723" y="302235"/>
                      <a:pt x="65025" y="302235"/>
                    </a:cubicBezTo>
                    <a:cubicBezTo>
                      <a:pt x="42874" y="302235"/>
                      <a:pt x="22541" y="298451"/>
                      <a:pt x="1819" y="291756"/>
                    </a:cubicBezTo>
                    <a:lnTo>
                      <a:pt x="5392" y="261918"/>
                    </a:lnTo>
                    <a:close/>
                  </a:path>
                </a:pathLst>
              </a:custGeom>
              <a:grpFill/>
              <a:ln w="649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0A2139CB-5FAE-42BA-B5C1-A7981E666CBA}"/>
                </a:ext>
              </a:extLst>
            </p:cNvPr>
            <p:cNvGrpSpPr/>
            <p:nvPr/>
          </p:nvGrpSpPr>
          <p:grpSpPr>
            <a:xfrm>
              <a:off x="703712" y="3037047"/>
              <a:ext cx="4213773" cy="343059"/>
              <a:chOff x="643729" y="4865847"/>
              <a:chExt cx="4213773" cy="343059"/>
            </a:xfrm>
            <a:gradFill>
              <a:gsLst>
                <a:gs pos="5700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p:grpSpPr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55EDA196-EEFB-4363-911C-CAAC0DD5AF04}"/>
                  </a:ext>
                </a:extLst>
              </p:cNvPr>
              <p:cNvGrpSpPr/>
              <p:nvPr/>
            </p:nvGrpSpPr>
            <p:grpSpPr>
              <a:xfrm>
                <a:off x="643729" y="4865847"/>
                <a:ext cx="818431" cy="291101"/>
                <a:chOff x="5128320" y="4392441"/>
                <a:chExt cx="818431" cy="291101"/>
              </a:xfrm>
              <a:grpFill/>
            </p:grpSpPr>
            <p:sp>
              <p:nvSpPr>
                <p:cNvPr id="40" name="手繪多邊形: 圖案 39">
                  <a:extLst>
                    <a:ext uri="{FF2B5EF4-FFF2-40B4-BE49-F238E27FC236}">
                      <a16:creationId xmlns:a16="http://schemas.microsoft.com/office/drawing/2014/main" id="{1095672B-55C5-4ABB-8DB4-0048B7462E48}"/>
                    </a:ext>
                  </a:extLst>
                </p:cNvPr>
                <p:cNvSpPr/>
                <p:nvPr/>
              </p:nvSpPr>
              <p:spPr>
                <a:xfrm>
                  <a:off x="5128320" y="4392441"/>
                  <a:ext cx="318304" cy="291101"/>
                </a:xfrm>
                <a:custGeom>
                  <a:avLst/>
                  <a:gdLst>
                    <a:gd name="connsiteX0" fmla="*/ 0 w 318304"/>
                    <a:gd name="connsiteY0" fmla="*/ 0 h 291100"/>
                    <a:gd name="connsiteX1" fmla="*/ 35338 w 318304"/>
                    <a:gd name="connsiteY1" fmla="*/ 0 h 291100"/>
                    <a:gd name="connsiteX2" fmla="*/ 69637 w 318304"/>
                    <a:gd name="connsiteY2" fmla="*/ 167674 h 291100"/>
                    <a:gd name="connsiteX3" fmla="*/ 86397 w 318304"/>
                    <a:gd name="connsiteY3" fmla="*/ 264756 h 291100"/>
                    <a:gd name="connsiteX4" fmla="*/ 87111 w 318304"/>
                    <a:gd name="connsiteY4" fmla="*/ 264756 h 291100"/>
                    <a:gd name="connsiteX5" fmla="*/ 103546 w 318304"/>
                    <a:gd name="connsiteY5" fmla="*/ 167674 h 291100"/>
                    <a:gd name="connsiteX6" fmla="*/ 136741 w 318304"/>
                    <a:gd name="connsiteY6" fmla="*/ 0 h 291100"/>
                    <a:gd name="connsiteX7" fmla="*/ 184226 w 318304"/>
                    <a:gd name="connsiteY7" fmla="*/ 0 h 291100"/>
                    <a:gd name="connsiteX8" fmla="*/ 217096 w 318304"/>
                    <a:gd name="connsiteY8" fmla="*/ 167674 h 291100"/>
                    <a:gd name="connsiteX9" fmla="*/ 233856 w 318304"/>
                    <a:gd name="connsiteY9" fmla="*/ 264756 h 291100"/>
                    <a:gd name="connsiteX10" fmla="*/ 234570 w 318304"/>
                    <a:gd name="connsiteY10" fmla="*/ 264756 h 291100"/>
                    <a:gd name="connsiteX11" fmla="*/ 251720 w 318304"/>
                    <a:gd name="connsiteY11" fmla="*/ 167674 h 291100"/>
                    <a:gd name="connsiteX12" fmla="*/ 285629 w 318304"/>
                    <a:gd name="connsiteY12" fmla="*/ 0 h 291100"/>
                    <a:gd name="connsiteX13" fmla="*/ 318823 w 318304"/>
                    <a:gd name="connsiteY13" fmla="*/ 0 h 291100"/>
                    <a:gd name="connsiteX14" fmla="*/ 258476 w 318304"/>
                    <a:gd name="connsiteY14" fmla="*/ 292119 h 291100"/>
                    <a:gd name="connsiteX15" fmla="*/ 209171 w 318304"/>
                    <a:gd name="connsiteY15" fmla="*/ 292119 h 291100"/>
                    <a:gd name="connsiteX16" fmla="*/ 174872 w 318304"/>
                    <a:gd name="connsiteY16" fmla="*/ 117241 h 291100"/>
                    <a:gd name="connsiteX17" fmla="*/ 159866 w 318304"/>
                    <a:gd name="connsiteY17" fmla="*/ 26854 h 291100"/>
                    <a:gd name="connsiteX18" fmla="*/ 159477 w 318304"/>
                    <a:gd name="connsiteY18" fmla="*/ 26854 h 291100"/>
                    <a:gd name="connsiteX19" fmla="*/ 143757 w 318304"/>
                    <a:gd name="connsiteY19" fmla="*/ 117241 h 291100"/>
                    <a:gd name="connsiteX20" fmla="*/ 109457 w 318304"/>
                    <a:gd name="connsiteY20" fmla="*/ 292119 h 291100"/>
                    <a:gd name="connsiteX21" fmla="*/ 60153 w 318304"/>
                    <a:gd name="connsiteY21" fmla="*/ 292119 h 291100"/>
                    <a:gd name="connsiteX22" fmla="*/ 0 w 318304"/>
                    <a:gd name="connsiteY22" fmla="*/ 0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18304" h="291100">
                      <a:moveTo>
                        <a:pt x="0" y="0"/>
                      </a:moveTo>
                      <a:lnTo>
                        <a:pt x="35338" y="0"/>
                      </a:lnTo>
                      <a:lnTo>
                        <a:pt x="69637" y="167674"/>
                      </a:lnTo>
                      <a:cubicBezTo>
                        <a:pt x="76068" y="199622"/>
                        <a:pt x="80355" y="228223"/>
                        <a:pt x="86397" y="264756"/>
                      </a:cubicBezTo>
                      <a:lnTo>
                        <a:pt x="87111" y="264756"/>
                      </a:lnTo>
                      <a:cubicBezTo>
                        <a:pt x="92828" y="228587"/>
                        <a:pt x="96725" y="199622"/>
                        <a:pt x="103546" y="167674"/>
                      </a:cubicBezTo>
                      <a:lnTo>
                        <a:pt x="136741" y="0"/>
                      </a:lnTo>
                      <a:lnTo>
                        <a:pt x="184226" y="0"/>
                      </a:lnTo>
                      <a:lnTo>
                        <a:pt x="217096" y="167674"/>
                      </a:lnTo>
                      <a:cubicBezTo>
                        <a:pt x="223852" y="200059"/>
                        <a:pt x="228139" y="228223"/>
                        <a:pt x="233856" y="264756"/>
                      </a:cubicBezTo>
                      <a:lnTo>
                        <a:pt x="234570" y="264756"/>
                      </a:lnTo>
                      <a:cubicBezTo>
                        <a:pt x="240677" y="228223"/>
                        <a:pt x="245289" y="199622"/>
                        <a:pt x="251720" y="167674"/>
                      </a:cubicBezTo>
                      <a:lnTo>
                        <a:pt x="285629" y="0"/>
                      </a:lnTo>
                      <a:lnTo>
                        <a:pt x="318823" y="0"/>
                      </a:lnTo>
                      <a:lnTo>
                        <a:pt x="258476" y="292119"/>
                      </a:lnTo>
                      <a:lnTo>
                        <a:pt x="209171" y="292119"/>
                      </a:lnTo>
                      <a:lnTo>
                        <a:pt x="174872" y="117241"/>
                      </a:lnTo>
                      <a:cubicBezTo>
                        <a:pt x="169156" y="86966"/>
                        <a:pt x="164154" y="56328"/>
                        <a:pt x="159866" y="26854"/>
                      </a:cubicBezTo>
                      <a:lnTo>
                        <a:pt x="159477" y="26854"/>
                      </a:lnTo>
                      <a:cubicBezTo>
                        <a:pt x="154864" y="56692"/>
                        <a:pt x="149473" y="86966"/>
                        <a:pt x="143757" y="117241"/>
                      </a:cubicBezTo>
                      <a:lnTo>
                        <a:pt x="109457" y="292119"/>
                      </a:lnTo>
                      <a:lnTo>
                        <a:pt x="60153" y="2921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1" name="手繪多邊形: 圖案 40">
                  <a:extLst>
                    <a:ext uri="{FF2B5EF4-FFF2-40B4-BE49-F238E27FC236}">
                      <a16:creationId xmlns:a16="http://schemas.microsoft.com/office/drawing/2014/main" id="{2C405895-A07B-4B30-835B-41EBA7BCD695}"/>
                    </a:ext>
                  </a:extLst>
                </p:cNvPr>
                <p:cNvSpPr/>
                <p:nvPr/>
              </p:nvSpPr>
              <p:spPr>
                <a:xfrm>
                  <a:off x="5489498" y="4392441"/>
                  <a:ext cx="32480" cy="291101"/>
                </a:xfrm>
                <a:custGeom>
                  <a:avLst/>
                  <a:gdLst>
                    <a:gd name="connsiteX0" fmla="*/ 0 w 32480"/>
                    <a:gd name="connsiteY0" fmla="*/ 0 h 291100"/>
                    <a:gd name="connsiteX1" fmla="*/ 33584 w 32480"/>
                    <a:gd name="connsiteY1" fmla="*/ 0 h 291100"/>
                    <a:gd name="connsiteX2" fmla="*/ 33584 w 32480"/>
                    <a:gd name="connsiteY2" fmla="*/ 292119 h 291100"/>
                    <a:gd name="connsiteX3" fmla="*/ 0 w 32480"/>
                    <a:gd name="connsiteY3" fmla="*/ 292119 h 291100"/>
                    <a:gd name="connsiteX4" fmla="*/ 0 w 32480"/>
                    <a:gd name="connsiteY4" fmla="*/ 0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0" h="291100">
                      <a:moveTo>
                        <a:pt x="0" y="0"/>
                      </a:moveTo>
                      <a:lnTo>
                        <a:pt x="33584" y="0"/>
                      </a:lnTo>
                      <a:lnTo>
                        <a:pt x="33584" y="292119"/>
                      </a:lnTo>
                      <a:lnTo>
                        <a:pt x="0" y="2921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2" name="手繪多邊形: 圖案 41">
                  <a:extLst>
                    <a:ext uri="{FF2B5EF4-FFF2-40B4-BE49-F238E27FC236}">
                      <a16:creationId xmlns:a16="http://schemas.microsoft.com/office/drawing/2014/main" id="{B47EEFD4-1FBC-44E7-8F36-3B128BECF436}"/>
                    </a:ext>
                  </a:extLst>
                </p:cNvPr>
                <p:cNvSpPr/>
                <p:nvPr/>
              </p:nvSpPr>
              <p:spPr>
                <a:xfrm>
                  <a:off x="5558810" y="4392441"/>
                  <a:ext cx="175392" cy="291101"/>
                </a:xfrm>
                <a:custGeom>
                  <a:avLst/>
                  <a:gdLst>
                    <a:gd name="connsiteX0" fmla="*/ 71781 w 175392"/>
                    <a:gd name="connsiteY0" fmla="*/ 31948 h 291100"/>
                    <a:gd name="connsiteX1" fmla="*/ 0 w 175392"/>
                    <a:gd name="connsiteY1" fmla="*/ 31948 h 291100"/>
                    <a:gd name="connsiteX2" fmla="*/ 0 w 175392"/>
                    <a:gd name="connsiteY2" fmla="*/ 0 h 291100"/>
                    <a:gd name="connsiteX3" fmla="*/ 176821 w 175392"/>
                    <a:gd name="connsiteY3" fmla="*/ 0 h 291100"/>
                    <a:gd name="connsiteX4" fmla="*/ 176821 w 175392"/>
                    <a:gd name="connsiteY4" fmla="*/ 31948 h 291100"/>
                    <a:gd name="connsiteX5" fmla="*/ 105365 w 175392"/>
                    <a:gd name="connsiteY5" fmla="*/ 31948 h 291100"/>
                    <a:gd name="connsiteX6" fmla="*/ 105365 w 175392"/>
                    <a:gd name="connsiteY6" fmla="*/ 292119 h 291100"/>
                    <a:gd name="connsiteX7" fmla="*/ 71781 w 175392"/>
                    <a:gd name="connsiteY7" fmla="*/ 292119 h 291100"/>
                    <a:gd name="connsiteX8" fmla="*/ 71781 w 175392"/>
                    <a:gd name="connsiteY8" fmla="*/ 31948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392" h="291100">
                      <a:moveTo>
                        <a:pt x="71781" y="31948"/>
                      </a:moveTo>
                      <a:lnTo>
                        <a:pt x="0" y="31948"/>
                      </a:lnTo>
                      <a:lnTo>
                        <a:pt x="0" y="0"/>
                      </a:lnTo>
                      <a:lnTo>
                        <a:pt x="176821" y="0"/>
                      </a:lnTo>
                      <a:lnTo>
                        <a:pt x="176821" y="31948"/>
                      </a:lnTo>
                      <a:lnTo>
                        <a:pt x="105365" y="31948"/>
                      </a:lnTo>
                      <a:lnTo>
                        <a:pt x="105365" y="292119"/>
                      </a:lnTo>
                      <a:lnTo>
                        <a:pt x="71781" y="292119"/>
                      </a:lnTo>
                      <a:lnTo>
                        <a:pt x="71781" y="31948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332860AE-20F6-4524-832A-0F42E7FBA40C}"/>
                    </a:ext>
                  </a:extLst>
                </p:cNvPr>
                <p:cNvSpPr/>
                <p:nvPr/>
              </p:nvSpPr>
              <p:spPr>
                <a:xfrm>
                  <a:off x="5771359" y="4392441"/>
                  <a:ext cx="175392" cy="291101"/>
                </a:xfrm>
                <a:custGeom>
                  <a:avLst/>
                  <a:gdLst>
                    <a:gd name="connsiteX0" fmla="*/ 0 w 175392"/>
                    <a:gd name="connsiteY0" fmla="*/ 0 h 291100"/>
                    <a:gd name="connsiteX1" fmla="*/ 33584 w 175392"/>
                    <a:gd name="connsiteY1" fmla="*/ 0 h 291100"/>
                    <a:gd name="connsiteX2" fmla="*/ 33584 w 175392"/>
                    <a:gd name="connsiteY2" fmla="*/ 124809 h 291100"/>
                    <a:gd name="connsiteX3" fmla="*/ 142198 w 175392"/>
                    <a:gd name="connsiteY3" fmla="*/ 124809 h 291100"/>
                    <a:gd name="connsiteX4" fmla="*/ 142198 w 175392"/>
                    <a:gd name="connsiteY4" fmla="*/ 0 h 291100"/>
                    <a:gd name="connsiteX5" fmla="*/ 175392 w 175392"/>
                    <a:gd name="connsiteY5" fmla="*/ 0 h 291100"/>
                    <a:gd name="connsiteX6" fmla="*/ 175392 w 175392"/>
                    <a:gd name="connsiteY6" fmla="*/ 292119 h 291100"/>
                    <a:gd name="connsiteX7" fmla="*/ 142198 w 175392"/>
                    <a:gd name="connsiteY7" fmla="*/ 292119 h 291100"/>
                    <a:gd name="connsiteX8" fmla="*/ 142198 w 175392"/>
                    <a:gd name="connsiteY8" fmla="*/ 157194 h 291100"/>
                    <a:gd name="connsiteX9" fmla="*/ 33584 w 175392"/>
                    <a:gd name="connsiteY9" fmla="*/ 157194 h 291100"/>
                    <a:gd name="connsiteX10" fmla="*/ 33584 w 175392"/>
                    <a:gd name="connsiteY10" fmla="*/ 292119 h 291100"/>
                    <a:gd name="connsiteX11" fmla="*/ 0 w 175392"/>
                    <a:gd name="connsiteY11" fmla="*/ 292119 h 291100"/>
                    <a:gd name="connsiteX12" fmla="*/ 0 w 175392"/>
                    <a:gd name="connsiteY12" fmla="*/ 0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75392" h="291100">
                      <a:moveTo>
                        <a:pt x="0" y="0"/>
                      </a:moveTo>
                      <a:lnTo>
                        <a:pt x="33584" y="0"/>
                      </a:lnTo>
                      <a:lnTo>
                        <a:pt x="33584" y="124809"/>
                      </a:lnTo>
                      <a:lnTo>
                        <a:pt x="142198" y="124809"/>
                      </a:lnTo>
                      <a:lnTo>
                        <a:pt x="142198" y="0"/>
                      </a:lnTo>
                      <a:lnTo>
                        <a:pt x="175392" y="0"/>
                      </a:lnTo>
                      <a:lnTo>
                        <a:pt x="175392" y="292119"/>
                      </a:lnTo>
                      <a:lnTo>
                        <a:pt x="142198" y="292119"/>
                      </a:lnTo>
                      <a:lnTo>
                        <a:pt x="142198" y="157194"/>
                      </a:lnTo>
                      <a:lnTo>
                        <a:pt x="33584" y="157194"/>
                      </a:lnTo>
                      <a:lnTo>
                        <a:pt x="33584" y="292119"/>
                      </a:lnTo>
                      <a:lnTo>
                        <a:pt x="0" y="2921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ABC3C2CE-C0D5-4A76-8567-D15650D944A9}"/>
                  </a:ext>
                </a:extLst>
              </p:cNvPr>
              <p:cNvGrpSpPr/>
              <p:nvPr/>
            </p:nvGrpSpPr>
            <p:grpSpPr>
              <a:xfrm>
                <a:off x="1584103" y="4866863"/>
                <a:ext cx="3273399" cy="342043"/>
                <a:chOff x="1584103" y="4866863"/>
                <a:chExt cx="3273399" cy="342043"/>
              </a:xfrm>
              <a:grpFill/>
            </p:grpSpPr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0B97E63A-5850-4C48-8915-8C49712FF425}"/>
                    </a:ext>
                  </a:extLst>
                </p:cNvPr>
                <p:cNvSpPr/>
                <p:nvPr/>
              </p:nvSpPr>
              <p:spPr>
                <a:xfrm>
                  <a:off x="1584103" y="4866863"/>
                  <a:ext cx="201376" cy="342043"/>
                </a:xfrm>
                <a:custGeom>
                  <a:avLst/>
                  <a:gdLst>
                    <a:gd name="connsiteX0" fmla="*/ 180394 w 201376"/>
                    <a:gd name="connsiteY0" fmla="*/ 346774 h 342043"/>
                    <a:gd name="connsiteX1" fmla="*/ 142912 w 201376"/>
                    <a:gd name="connsiteY1" fmla="*/ 293793 h 342043"/>
                    <a:gd name="connsiteX2" fmla="*/ 95751 w 201376"/>
                    <a:gd name="connsiteY2" fmla="*/ 303909 h 342043"/>
                    <a:gd name="connsiteX3" fmla="*/ 0 w 201376"/>
                    <a:gd name="connsiteY3" fmla="*/ 153410 h 342043"/>
                    <a:gd name="connsiteX4" fmla="*/ 98609 w 201376"/>
                    <a:gd name="connsiteY4" fmla="*/ 0 h 342043"/>
                    <a:gd name="connsiteX5" fmla="*/ 194360 w 201376"/>
                    <a:gd name="connsiteY5" fmla="*/ 150863 h 342043"/>
                    <a:gd name="connsiteX6" fmla="*/ 169351 w 201376"/>
                    <a:gd name="connsiteY6" fmla="*/ 273198 h 342043"/>
                    <a:gd name="connsiteX7" fmla="*/ 206508 w 201376"/>
                    <a:gd name="connsiteY7" fmla="*/ 323631 h 342043"/>
                    <a:gd name="connsiteX8" fmla="*/ 180394 w 201376"/>
                    <a:gd name="connsiteY8" fmla="*/ 346774 h 342043"/>
                    <a:gd name="connsiteX9" fmla="*/ 97180 w 201376"/>
                    <a:gd name="connsiteY9" fmla="*/ 31075 h 342043"/>
                    <a:gd name="connsiteX10" fmla="*/ 33584 w 201376"/>
                    <a:gd name="connsiteY10" fmla="*/ 151736 h 342043"/>
                    <a:gd name="connsiteX11" fmla="*/ 97180 w 201376"/>
                    <a:gd name="connsiteY11" fmla="*/ 272761 h 342043"/>
                    <a:gd name="connsiteX12" fmla="*/ 160776 w 201376"/>
                    <a:gd name="connsiteY12" fmla="*/ 152537 h 342043"/>
                    <a:gd name="connsiteX13" fmla="*/ 97180 w 201376"/>
                    <a:gd name="connsiteY13" fmla="*/ 31075 h 34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01376" h="342043">
                      <a:moveTo>
                        <a:pt x="180394" y="346774"/>
                      </a:moveTo>
                      <a:lnTo>
                        <a:pt x="142912" y="293793"/>
                      </a:lnTo>
                      <a:cubicBezTo>
                        <a:pt x="130440" y="300925"/>
                        <a:pt x="116473" y="303909"/>
                        <a:pt x="95751" y="303909"/>
                      </a:cubicBezTo>
                      <a:cubicBezTo>
                        <a:pt x="32155" y="303909"/>
                        <a:pt x="0" y="278656"/>
                        <a:pt x="0" y="153410"/>
                      </a:cubicBezTo>
                      <a:cubicBezTo>
                        <a:pt x="0" y="27727"/>
                        <a:pt x="34624" y="0"/>
                        <a:pt x="98609" y="0"/>
                      </a:cubicBezTo>
                      <a:cubicBezTo>
                        <a:pt x="162205" y="0"/>
                        <a:pt x="194360" y="25617"/>
                        <a:pt x="194360" y="150863"/>
                      </a:cubicBezTo>
                      <a:cubicBezTo>
                        <a:pt x="194360" y="215560"/>
                        <a:pt x="185396" y="251729"/>
                        <a:pt x="169351" y="273198"/>
                      </a:cubicBezTo>
                      <a:lnTo>
                        <a:pt x="206508" y="323631"/>
                      </a:lnTo>
                      <a:lnTo>
                        <a:pt x="180394" y="346774"/>
                      </a:lnTo>
                      <a:close/>
                      <a:moveTo>
                        <a:pt x="97180" y="31075"/>
                      </a:moveTo>
                      <a:cubicBezTo>
                        <a:pt x="54696" y="31075"/>
                        <a:pt x="33584" y="49560"/>
                        <a:pt x="33584" y="151736"/>
                      </a:cubicBezTo>
                      <a:cubicBezTo>
                        <a:pt x="33584" y="253912"/>
                        <a:pt x="54631" y="272761"/>
                        <a:pt x="97180" y="272761"/>
                      </a:cubicBezTo>
                      <a:cubicBezTo>
                        <a:pt x="139664" y="272761"/>
                        <a:pt x="160776" y="254276"/>
                        <a:pt x="160776" y="152537"/>
                      </a:cubicBezTo>
                      <a:cubicBezTo>
                        <a:pt x="160776" y="50433"/>
                        <a:pt x="139664" y="31075"/>
                        <a:pt x="97180" y="31075"/>
                      </a:cubicBez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B9F7AB09-B9B8-4D42-A55D-63CE7DE594EC}"/>
                    </a:ext>
                  </a:extLst>
                </p:cNvPr>
                <p:cNvSpPr/>
                <p:nvPr/>
              </p:nvSpPr>
              <p:spPr>
                <a:xfrm>
                  <a:off x="1805291" y="4872757"/>
                  <a:ext cx="175392" cy="291101"/>
                </a:xfrm>
                <a:custGeom>
                  <a:avLst/>
                  <a:gdLst>
                    <a:gd name="connsiteX0" fmla="*/ 71781 w 175392"/>
                    <a:gd name="connsiteY0" fmla="*/ 31948 h 291100"/>
                    <a:gd name="connsiteX1" fmla="*/ 0 w 175392"/>
                    <a:gd name="connsiteY1" fmla="*/ 31948 h 291100"/>
                    <a:gd name="connsiteX2" fmla="*/ 0 w 175392"/>
                    <a:gd name="connsiteY2" fmla="*/ 0 h 291100"/>
                    <a:gd name="connsiteX3" fmla="*/ 176821 w 175392"/>
                    <a:gd name="connsiteY3" fmla="*/ 0 h 291100"/>
                    <a:gd name="connsiteX4" fmla="*/ 176821 w 175392"/>
                    <a:gd name="connsiteY4" fmla="*/ 31948 h 291100"/>
                    <a:gd name="connsiteX5" fmla="*/ 105365 w 175392"/>
                    <a:gd name="connsiteY5" fmla="*/ 31948 h 291100"/>
                    <a:gd name="connsiteX6" fmla="*/ 105365 w 175392"/>
                    <a:gd name="connsiteY6" fmla="*/ 292119 h 291100"/>
                    <a:gd name="connsiteX7" fmla="*/ 71781 w 175392"/>
                    <a:gd name="connsiteY7" fmla="*/ 292119 h 291100"/>
                    <a:gd name="connsiteX8" fmla="*/ 71781 w 175392"/>
                    <a:gd name="connsiteY8" fmla="*/ 31948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392" h="291100">
                      <a:moveTo>
                        <a:pt x="71781" y="31948"/>
                      </a:moveTo>
                      <a:lnTo>
                        <a:pt x="0" y="31948"/>
                      </a:lnTo>
                      <a:lnTo>
                        <a:pt x="0" y="0"/>
                      </a:lnTo>
                      <a:lnTo>
                        <a:pt x="176821" y="0"/>
                      </a:lnTo>
                      <a:lnTo>
                        <a:pt x="176821" y="31948"/>
                      </a:lnTo>
                      <a:lnTo>
                        <a:pt x="105365" y="31948"/>
                      </a:lnTo>
                      <a:lnTo>
                        <a:pt x="105365" y="292119"/>
                      </a:lnTo>
                      <a:lnTo>
                        <a:pt x="71781" y="292119"/>
                      </a:lnTo>
                      <a:lnTo>
                        <a:pt x="71781" y="31948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" name="手繪多邊形: 圖案 25">
                  <a:extLst>
                    <a:ext uri="{FF2B5EF4-FFF2-40B4-BE49-F238E27FC236}">
                      <a16:creationId xmlns:a16="http://schemas.microsoft.com/office/drawing/2014/main" id="{162553B9-7BD3-4465-ACB9-160E686E7FD5}"/>
                    </a:ext>
                  </a:extLst>
                </p:cNvPr>
                <p:cNvSpPr/>
                <p:nvPr/>
              </p:nvSpPr>
              <p:spPr>
                <a:xfrm>
                  <a:off x="1995299" y="4867663"/>
                  <a:ext cx="149408" cy="298378"/>
                </a:xfrm>
                <a:custGeom>
                  <a:avLst/>
                  <a:gdLst>
                    <a:gd name="connsiteX0" fmla="*/ 5392 w 149408"/>
                    <a:gd name="connsiteY0" fmla="*/ 261918 h 298378"/>
                    <a:gd name="connsiteX1" fmla="*/ 65739 w 149408"/>
                    <a:gd name="connsiteY1" fmla="*/ 271597 h 298378"/>
                    <a:gd name="connsiteX2" fmla="*/ 121800 w 149408"/>
                    <a:gd name="connsiteY2" fmla="*/ 224075 h 298378"/>
                    <a:gd name="connsiteX3" fmla="*/ 65025 w 149408"/>
                    <a:gd name="connsiteY3" fmla="*/ 161415 h 298378"/>
                    <a:gd name="connsiteX4" fmla="*/ 0 w 149408"/>
                    <a:gd name="connsiteY4" fmla="*/ 74813 h 298378"/>
                    <a:gd name="connsiteX5" fmla="*/ 85357 w 149408"/>
                    <a:gd name="connsiteY5" fmla="*/ 0 h 298378"/>
                    <a:gd name="connsiteX6" fmla="*/ 141093 w 149408"/>
                    <a:gd name="connsiteY6" fmla="*/ 9242 h 298378"/>
                    <a:gd name="connsiteX7" fmla="*/ 137195 w 149408"/>
                    <a:gd name="connsiteY7" fmla="*/ 39080 h 298378"/>
                    <a:gd name="connsiteX8" fmla="*/ 84708 w 149408"/>
                    <a:gd name="connsiteY8" fmla="*/ 30711 h 298378"/>
                    <a:gd name="connsiteX9" fmla="*/ 31830 w 149408"/>
                    <a:gd name="connsiteY9" fmla="*/ 71902 h 298378"/>
                    <a:gd name="connsiteX10" fmla="*/ 86851 w 149408"/>
                    <a:gd name="connsiteY10" fmla="*/ 132014 h 298378"/>
                    <a:gd name="connsiteX11" fmla="*/ 153630 w 149408"/>
                    <a:gd name="connsiteY11" fmla="*/ 219854 h 298378"/>
                    <a:gd name="connsiteX12" fmla="*/ 65025 w 149408"/>
                    <a:gd name="connsiteY12" fmla="*/ 302235 h 298378"/>
                    <a:gd name="connsiteX13" fmla="*/ 1819 w 149408"/>
                    <a:gd name="connsiteY13" fmla="*/ 291756 h 298378"/>
                    <a:gd name="connsiteX14" fmla="*/ 5392 w 149408"/>
                    <a:gd name="connsiteY14" fmla="*/ 261918 h 29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9408" h="298378">
                      <a:moveTo>
                        <a:pt x="5392" y="261918"/>
                      </a:moveTo>
                      <a:cubicBezTo>
                        <a:pt x="25399" y="267813"/>
                        <a:pt x="43588" y="271597"/>
                        <a:pt x="65739" y="271597"/>
                      </a:cubicBezTo>
                      <a:cubicBezTo>
                        <a:pt x="104326" y="271597"/>
                        <a:pt x="121800" y="253112"/>
                        <a:pt x="121800" y="224075"/>
                      </a:cubicBezTo>
                      <a:cubicBezTo>
                        <a:pt x="121800" y="197584"/>
                        <a:pt x="111796" y="188342"/>
                        <a:pt x="65025" y="161415"/>
                      </a:cubicBezTo>
                      <a:cubicBezTo>
                        <a:pt x="16110" y="133251"/>
                        <a:pt x="0" y="118114"/>
                        <a:pt x="0" y="74813"/>
                      </a:cubicBezTo>
                      <a:cubicBezTo>
                        <a:pt x="0" y="30274"/>
                        <a:pt x="26049" y="0"/>
                        <a:pt x="85357" y="0"/>
                      </a:cubicBezTo>
                      <a:cubicBezTo>
                        <a:pt x="107119" y="0"/>
                        <a:pt x="124983" y="3784"/>
                        <a:pt x="141093" y="9242"/>
                      </a:cubicBezTo>
                      <a:lnTo>
                        <a:pt x="137195" y="39080"/>
                      </a:lnTo>
                      <a:cubicBezTo>
                        <a:pt x="120761" y="34059"/>
                        <a:pt x="105755" y="30711"/>
                        <a:pt x="84708" y="30711"/>
                      </a:cubicBezTo>
                      <a:cubicBezTo>
                        <a:pt x="47551" y="30711"/>
                        <a:pt x="31830" y="46649"/>
                        <a:pt x="31830" y="71902"/>
                      </a:cubicBezTo>
                      <a:cubicBezTo>
                        <a:pt x="31830" y="96281"/>
                        <a:pt x="41444" y="105961"/>
                        <a:pt x="86851" y="132014"/>
                      </a:cubicBezTo>
                      <a:cubicBezTo>
                        <a:pt x="138300" y="161852"/>
                        <a:pt x="153630" y="176116"/>
                        <a:pt x="153630" y="219854"/>
                      </a:cubicBezTo>
                      <a:cubicBezTo>
                        <a:pt x="153630" y="270724"/>
                        <a:pt x="124723" y="302235"/>
                        <a:pt x="65025" y="302235"/>
                      </a:cubicBezTo>
                      <a:cubicBezTo>
                        <a:pt x="42874" y="302235"/>
                        <a:pt x="22541" y="298451"/>
                        <a:pt x="1819" y="291756"/>
                      </a:cubicBezTo>
                      <a:lnTo>
                        <a:pt x="5392" y="261918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" name="手繪多邊形: 圖案 26">
                  <a:extLst>
                    <a:ext uri="{FF2B5EF4-FFF2-40B4-BE49-F238E27FC236}">
                      <a16:creationId xmlns:a16="http://schemas.microsoft.com/office/drawing/2014/main" id="{8169FFF3-FBE0-4C19-B5FA-F71B62671B15}"/>
                    </a:ext>
                  </a:extLst>
                </p:cNvPr>
                <p:cNvSpPr/>
                <p:nvPr/>
              </p:nvSpPr>
              <p:spPr>
                <a:xfrm>
                  <a:off x="2186866" y="4868100"/>
                  <a:ext cx="149408" cy="298378"/>
                </a:xfrm>
                <a:custGeom>
                  <a:avLst/>
                  <a:gdLst>
                    <a:gd name="connsiteX0" fmla="*/ 152526 w 149408"/>
                    <a:gd name="connsiteY0" fmla="*/ 291683 h 298378"/>
                    <a:gd name="connsiteX1" fmla="*/ 95751 w 149408"/>
                    <a:gd name="connsiteY1" fmla="*/ 301362 h 298378"/>
                    <a:gd name="connsiteX2" fmla="*/ 0 w 149408"/>
                    <a:gd name="connsiteY2" fmla="*/ 151736 h 298378"/>
                    <a:gd name="connsiteX3" fmla="*/ 98609 w 149408"/>
                    <a:gd name="connsiteY3" fmla="*/ 0 h 298378"/>
                    <a:gd name="connsiteX4" fmla="*/ 152526 w 149408"/>
                    <a:gd name="connsiteY4" fmla="*/ 8806 h 298378"/>
                    <a:gd name="connsiteX5" fmla="*/ 148629 w 149408"/>
                    <a:gd name="connsiteY5" fmla="*/ 39080 h 298378"/>
                    <a:gd name="connsiteX6" fmla="*/ 100428 w 149408"/>
                    <a:gd name="connsiteY6" fmla="*/ 31075 h 298378"/>
                    <a:gd name="connsiteX7" fmla="*/ 33649 w 149408"/>
                    <a:gd name="connsiteY7" fmla="*/ 149990 h 298378"/>
                    <a:gd name="connsiteX8" fmla="*/ 100428 w 149408"/>
                    <a:gd name="connsiteY8" fmla="*/ 270214 h 298378"/>
                    <a:gd name="connsiteX9" fmla="*/ 148629 w 149408"/>
                    <a:gd name="connsiteY9" fmla="*/ 261408 h 298378"/>
                    <a:gd name="connsiteX10" fmla="*/ 152526 w 149408"/>
                    <a:gd name="connsiteY10" fmla="*/ 291683 h 29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9408" h="298378">
                      <a:moveTo>
                        <a:pt x="152526" y="291683"/>
                      </a:moveTo>
                      <a:cubicBezTo>
                        <a:pt x="135766" y="296704"/>
                        <a:pt x="115044" y="301362"/>
                        <a:pt x="95751" y="301362"/>
                      </a:cubicBezTo>
                      <a:cubicBezTo>
                        <a:pt x="30401" y="301362"/>
                        <a:pt x="0" y="275745"/>
                        <a:pt x="0" y="151736"/>
                      </a:cubicBezTo>
                      <a:cubicBezTo>
                        <a:pt x="0" y="28601"/>
                        <a:pt x="35338" y="0"/>
                        <a:pt x="98609" y="0"/>
                      </a:cubicBezTo>
                      <a:cubicBezTo>
                        <a:pt x="117513" y="0"/>
                        <a:pt x="136806" y="3348"/>
                        <a:pt x="152526" y="8806"/>
                      </a:cubicBezTo>
                      <a:lnTo>
                        <a:pt x="148629" y="39080"/>
                      </a:lnTo>
                      <a:cubicBezTo>
                        <a:pt x="133623" y="34059"/>
                        <a:pt x="116863" y="31075"/>
                        <a:pt x="100428" y="31075"/>
                      </a:cubicBezTo>
                      <a:cubicBezTo>
                        <a:pt x="56125" y="31075"/>
                        <a:pt x="33649" y="48323"/>
                        <a:pt x="33649" y="149990"/>
                      </a:cubicBezTo>
                      <a:cubicBezTo>
                        <a:pt x="33649" y="252966"/>
                        <a:pt x="54696" y="270214"/>
                        <a:pt x="100428" y="270214"/>
                      </a:cubicBezTo>
                      <a:cubicBezTo>
                        <a:pt x="116149" y="270214"/>
                        <a:pt x="132908" y="266430"/>
                        <a:pt x="148629" y="261408"/>
                      </a:cubicBezTo>
                      <a:lnTo>
                        <a:pt x="152526" y="291683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" name="手繪多邊形: 圖案 27">
                  <a:extLst>
                    <a:ext uri="{FF2B5EF4-FFF2-40B4-BE49-F238E27FC236}">
                      <a16:creationId xmlns:a16="http://schemas.microsoft.com/office/drawing/2014/main" id="{B8925EDF-27B1-4135-8B15-63B6DC708C02}"/>
                    </a:ext>
                  </a:extLst>
                </p:cNvPr>
                <p:cNvSpPr/>
                <p:nvPr/>
              </p:nvSpPr>
              <p:spPr>
                <a:xfrm>
                  <a:off x="2382656" y="4872757"/>
                  <a:ext cx="129920" cy="291101"/>
                </a:xfrm>
                <a:custGeom>
                  <a:avLst/>
                  <a:gdLst>
                    <a:gd name="connsiteX0" fmla="*/ 0 w 129920"/>
                    <a:gd name="connsiteY0" fmla="*/ 0 h 291100"/>
                    <a:gd name="connsiteX1" fmla="*/ 33584 w 129920"/>
                    <a:gd name="connsiteY1" fmla="*/ 0 h 291100"/>
                    <a:gd name="connsiteX2" fmla="*/ 33584 w 129920"/>
                    <a:gd name="connsiteY2" fmla="*/ 260171 h 291100"/>
                    <a:gd name="connsiteX3" fmla="*/ 130375 w 129920"/>
                    <a:gd name="connsiteY3" fmla="*/ 260171 h 291100"/>
                    <a:gd name="connsiteX4" fmla="*/ 130375 w 129920"/>
                    <a:gd name="connsiteY4" fmla="*/ 292119 h 291100"/>
                    <a:gd name="connsiteX5" fmla="*/ 0 w 129920"/>
                    <a:gd name="connsiteY5" fmla="*/ 292119 h 291100"/>
                    <a:gd name="connsiteX6" fmla="*/ 0 w 129920"/>
                    <a:gd name="connsiteY6" fmla="*/ 0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920" h="291100">
                      <a:moveTo>
                        <a:pt x="0" y="0"/>
                      </a:moveTo>
                      <a:lnTo>
                        <a:pt x="33584" y="0"/>
                      </a:lnTo>
                      <a:lnTo>
                        <a:pt x="33584" y="260171"/>
                      </a:lnTo>
                      <a:lnTo>
                        <a:pt x="130375" y="260171"/>
                      </a:lnTo>
                      <a:lnTo>
                        <a:pt x="130375" y="292119"/>
                      </a:lnTo>
                      <a:lnTo>
                        <a:pt x="0" y="2921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9" name="手繪多邊形: 圖案 28">
                  <a:extLst>
                    <a:ext uri="{FF2B5EF4-FFF2-40B4-BE49-F238E27FC236}">
                      <a16:creationId xmlns:a16="http://schemas.microsoft.com/office/drawing/2014/main" id="{F01B9397-CE5F-4268-9285-5FC4888BF8D5}"/>
                    </a:ext>
                  </a:extLst>
                </p:cNvPr>
                <p:cNvSpPr/>
                <p:nvPr/>
              </p:nvSpPr>
              <p:spPr>
                <a:xfrm>
                  <a:off x="2530894" y="4866863"/>
                  <a:ext cx="188384" cy="298378"/>
                </a:xfrm>
                <a:custGeom>
                  <a:avLst/>
                  <a:gdLst>
                    <a:gd name="connsiteX0" fmla="*/ 95751 w 188384"/>
                    <a:gd name="connsiteY0" fmla="*/ 303909 h 298378"/>
                    <a:gd name="connsiteX1" fmla="*/ 0 w 188384"/>
                    <a:gd name="connsiteY1" fmla="*/ 153410 h 298378"/>
                    <a:gd name="connsiteX2" fmla="*/ 98609 w 188384"/>
                    <a:gd name="connsiteY2" fmla="*/ 0 h 298378"/>
                    <a:gd name="connsiteX3" fmla="*/ 194360 w 188384"/>
                    <a:gd name="connsiteY3" fmla="*/ 150863 h 298378"/>
                    <a:gd name="connsiteX4" fmla="*/ 95751 w 188384"/>
                    <a:gd name="connsiteY4" fmla="*/ 303909 h 298378"/>
                    <a:gd name="connsiteX5" fmla="*/ 97180 w 188384"/>
                    <a:gd name="connsiteY5" fmla="*/ 31075 h 298378"/>
                    <a:gd name="connsiteX6" fmla="*/ 33584 w 188384"/>
                    <a:gd name="connsiteY6" fmla="*/ 151736 h 298378"/>
                    <a:gd name="connsiteX7" fmla="*/ 97180 w 188384"/>
                    <a:gd name="connsiteY7" fmla="*/ 272761 h 298378"/>
                    <a:gd name="connsiteX8" fmla="*/ 160776 w 188384"/>
                    <a:gd name="connsiteY8" fmla="*/ 152537 h 298378"/>
                    <a:gd name="connsiteX9" fmla="*/ 97180 w 188384"/>
                    <a:gd name="connsiteY9" fmla="*/ 31075 h 29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384" h="298378">
                      <a:moveTo>
                        <a:pt x="95751" y="303909"/>
                      </a:moveTo>
                      <a:cubicBezTo>
                        <a:pt x="32155" y="303909"/>
                        <a:pt x="0" y="278292"/>
                        <a:pt x="0" y="153410"/>
                      </a:cubicBezTo>
                      <a:cubicBezTo>
                        <a:pt x="0" y="27727"/>
                        <a:pt x="34624" y="0"/>
                        <a:pt x="98609" y="0"/>
                      </a:cubicBezTo>
                      <a:cubicBezTo>
                        <a:pt x="162205" y="0"/>
                        <a:pt x="194360" y="25617"/>
                        <a:pt x="194360" y="150863"/>
                      </a:cubicBezTo>
                      <a:cubicBezTo>
                        <a:pt x="194360" y="276109"/>
                        <a:pt x="159672" y="303909"/>
                        <a:pt x="95751" y="303909"/>
                      </a:cubicBezTo>
                      <a:close/>
                      <a:moveTo>
                        <a:pt x="97180" y="31075"/>
                      </a:moveTo>
                      <a:cubicBezTo>
                        <a:pt x="54696" y="31075"/>
                        <a:pt x="33584" y="49560"/>
                        <a:pt x="33584" y="151736"/>
                      </a:cubicBezTo>
                      <a:cubicBezTo>
                        <a:pt x="33584" y="253476"/>
                        <a:pt x="54631" y="272761"/>
                        <a:pt x="97180" y="272761"/>
                      </a:cubicBezTo>
                      <a:cubicBezTo>
                        <a:pt x="139664" y="272761"/>
                        <a:pt x="160776" y="254276"/>
                        <a:pt x="160776" y="152537"/>
                      </a:cubicBezTo>
                      <a:cubicBezTo>
                        <a:pt x="160776" y="50433"/>
                        <a:pt x="139664" y="31075"/>
                        <a:pt x="97180" y="31075"/>
                      </a:cubicBez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0" name="手繪多邊形: 圖案 29">
                  <a:extLst>
                    <a:ext uri="{FF2B5EF4-FFF2-40B4-BE49-F238E27FC236}">
                      <a16:creationId xmlns:a16="http://schemas.microsoft.com/office/drawing/2014/main" id="{7A6B538D-85DC-404C-8D6E-AC79A118A87B}"/>
                    </a:ext>
                  </a:extLst>
                </p:cNvPr>
                <p:cNvSpPr/>
                <p:nvPr/>
              </p:nvSpPr>
              <p:spPr>
                <a:xfrm>
                  <a:off x="2773520" y="4872757"/>
                  <a:ext cx="175392" cy="291101"/>
                </a:xfrm>
                <a:custGeom>
                  <a:avLst/>
                  <a:gdLst>
                    <a:gd name="connsiteX0" fmla="*/ 33195 w 175392"/>
                    <a:gd name="connsiteY0" fmla="*/ 0 h 291100"/>
                    <a:gd name="connsiteX1" fmla="*/ 33195 w 175392"/>
                    <a:gd name="connsiteY1" fmla="*/ 179464 h 291100"/>
                    <a:gd name="connsiteX2" fmla="*/ 91074 w 175392"/>
                    <a:gd name="connsiteY2" fmla="*/ 266866 h 291100"/>
                    <a:gd name="connsiteX3" fmla="*/ 148239 w 175392"/>
                    <a:gd name="connsiteY3" fmla="*/ 179027 h 291100"/>
                    <a:gd name="connsiteX4" fmla="*/ 148239 w 175392"/>
                    <a:gd name="connsiteY4" fmla="*/ 0 h 291100"/>
                    <a:gd name="connsiteX5" fmla="*/ 181823 w 175392"/>
                    <a:gd name="connsiteY5" fmla="*/ 0 h 291100"/>
                    <a:gd name="connsiteX6" fmla="*/ 181823 w 175392"/>
                    <a:gd name="connsiteY6" fmla="*/ 177353 h 291100"/>
                    <a:gd name="connsiteX7" fmla="*/ 89645 w 175392"/>
                    <a:gd name="connsiteY7" fmla="*/ 298014 h 291100"/>
                    <a:gd name="connsiteX8" fmla="*/ 0 w 175392"/>
                    <a:gd name="connsiteY8" fmla="*/ 180773 h 291100"/>
                    <a:gd name="connsiteX9" fmla="*/ 0 w 175392"/>
                    <a:gd name="connsiteY9" fmla="*/ 73 h 291100"/>
                    <a:gd name="connsiteX10" fmla="*/ 33195 w 175392"/>
                    <a:gd name="connsiteY10" fmla="*/ 73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392" h="291100">
                      <a:moveTo>
                        <a:pt x="33195" y="0"/>
                      </a:moveTo>
                      <a:lnTo>
                        <a:pt x="33195" y="179464"/>
                      </a:lnTo>
                      <a:cubicBezTo>
                        <a:pt x="33195" y="239139"/>
                        <a:pt x="43913" y="266866"/>
                        <a:pt x="91074" y="266866"/>
                      </a:cubicBezTo>
                      <a:cubicBezTo>
                        <a:pt x="138235" y="266866"/>
                        <a:pt x="148239" y="238702"/>
                        <a:pt x="148239" y="179027"/>
                      </a:cubicBezTo>
                      <a:lnTo>
                        <a:pt x="148239" y="0"/>
                      </a:lnTo>
                      <a:lnTo>
                        <a:pt x="181823" y="0"/>
                      </a:lnTo>
                      <a:lnTo>
                        <a:pt x="181823" y="177353"/>
                      </a:lnTo>
                      <a:cubicBezTo>
                        <a:pt x="181823" y="258497"/>
                        <a:pt x="159672" y="298014"/>
                        <a:pt x="89645" y="298014"/>
                      </a:cubicBezTo>
                      <a:cubicBezTo>
                        <a:pt x="20722" y="298014"/>
                        <a:pt x="0" y="261845"/>
                        <a:pt x="0" y="180773"/>
                      </a:cubicBezTo>
                      <a:lnTo>
                        <a:pt x="0" y="73"/>
                      </a:lnTo>
                      <a:lnTo>
                        <a:pt x="33195" y="73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1" name="手繪多邊形: 圖案 30">
                  <a:extLst>
                    <a:ext uri="{FF2B5EF4-FFF2-40B4-BE49-F238E27FC236}">
                      <a16:creationId xmlns:a16="http://schemas.microsoft.com/office/drawing/2014/main" id="{9FDEC6C3-B7F4-41EE-ADED-EDFEC8987DD6}"/>
                    </a:ext>
                  </a:extLst>
                </p:cNvPr>
                <p:cNvSpPr/>
                <p:nvPr/>
              </p:nvSpPr>
              <p:spPr>
                <a:xfrm>
                  <a:off x="3012118" y="4872757"/>
                  <a:ext cx="175392" cy="291101"/>
                </a:xfrm>
                <a:custGeom>
                  <a:avLst/>
                  <a:gdLst>
                    <a:gd name="connsiteX0" fmla="*/ 0 w 175392"/>
                    <a:gd name="connsiteY0" fmla="*/ 0 h 291100"/>
                    <a:gd name="connsiteX1" fmla="*/ 77173 w 175392"/>
                    <a:gd name="connsiteY1" fmla="*/ 0 h 291100"/>
                    <a:gd name="connsiteX2" fmla="*/ 178965 w 175392"/>
                    <a:gd name="connsiteY2" fmla="*/ 143731 h 291100"/>
                    <a:gd name="connsiteX3" fmla="*/ 75354 w 175392"/>
                    <a:gd name="connsiteY3" fmla="*/ 292119 h 291100"/>
                    <a:gd name="connsiteX4" fmla="*/ 0 w 175392"/>
                    <a:gd name="connsiteY4" fmla="*/ 292119 h 291100"/>
                    <a:gd name="connsiteX5" fmla="*/ 0 w 175392"/>
                    <a:gd name="connsiteY5" fmla="*/ 0 h 291100"/>
                    <a:gd name="connsiteX6" fmla="*/ 75743 w 175392"/>
                    <a:gd name="connsiteY6" fmla="*/ 260972 h 291100"/>
                    <a:gd name="connsiteX7" fmla="*/ 145381 w 175392"/>
                    <a:gd name="connsiteY7" fmla="*/ 145405 h 291100"/>
                    <a:gd name="connsiteX8" fmla="*/ 75743 w 175392"/>
                    <a:gd name="connsiteY8" fmla="*/ 31075 h 291100"/>
                    <a:gd name="connsiteX9" fmla="*/ 33584 w 175392"/>
                    <a:gd name="connsiteY9" fmla="*/ 31075 h 291100"/>
                    <a:gd name="connsiteX10" fmla="*/ 33584 w 175392"/>
                    <a:gd name="connsiteY10" fmla="*/ 260972 h 291100"/>
                    <a:gd name="connsiteX11" fmla="*/ 75743 w 175392"/>
                    <a:gd name="connsiteY11" fmla="*/ 260972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392" h="291100">
                      <a:moveTo>
                        <a:pt x="0" y="0"/>
                      </a:moveTo>
                      <a:lnTo>
                        <a:pt x="77173" y="0"/>
                      </a:lnTo>
                      <a:cubicBezTo>
                        <a:pt x="150772" y="0"/>
                        <a:pt x="178965" y="24816"/>
                        <a:pt x="178965" y="143731"/>
                      </a:cubicBezTo>
                      <a:cubicBezTo>
                        <a:pt x="178965" y="261845"/>
                        <a:pt x="148629" y="292119"/>
                        <a:pt x="75354" y="292119"/>
                      </a:cubicBezTo>
                      <a:lnTo>
                        <a:pt x="0" y="292119"/>
                      </a:lnTo>
                      <a:lnTo>
                        <a:pt x="0" y="0"/>
                      </a:lnTo>
                      <a:close/>
                      <a:moveTo>
                        <a:pt x="75743" y="260972"/>
                      </a:moveTo>
                      <a:cubicBezTo>
                        <a:pt x="125373" y="260972"/>
                        <a:pt x="145381" y="242923"/>
                        <a:pt x="145381" y="145405"/>
                      </a:cubicBezTo>
                      <a:cubicBezTo>
                        <a:pt x="145381" y="47886"/>
                        <a:pt x="126477" y="31075"/>
                        <a:pt x="75743" y="31075"/>
                      </a:cubicBezTo>
                      <a:lnTo>
                        <a:pt x="33584" y="31075"/>
                      </a:lnTo>
                      <a:lnTo>
                        <a:pt x="33584" y="260972"/>
                      </a:lnTo>
                      <a:lnTo>
                        <a:pt x="75743" y="260972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2" name="手繪多邊形: 圖案 31">
                  <a:extLst>
                    <a:ext uri="{FF2B5EF4-FFF2-40B4-BE49-F238E27FC236}">
                      <a16:creationId xmlns:a16="http://schemas.microsoft.com/office/drawing/2014/main" id="{BF57BF71-DF9B-4A62-83E8-86814EA19D1F}"/>
                    </a:ext>
                  </a:extLst>
                </p:cNvPr>
                <p:cNvSpPr/>
                <p:nvPr/>
              </p:nvSpPr>
              <p:spPr>
                <a:xfrm>
                  <a:off x="3324706" y="4867663"/>
                  <a:ext cx="149408" cy="298378"/>
                </a:xfrm>
                <a:custGeom>
                  <a:avLst/>
                  <a:gdLst>
                    <a:gd name="connsiteX0" fmla="*/ 5392 w 149408"/>
                    <a:gd name="connsiteY0" fmla="*/ 261918 h 298378"/>
                    <a:gd name="connsiteX1" fmla="*/ 65739 w 149408"/>
                    <a:gd name="connsiteY1" fmla="*/ 271597 h 298378"/>
                    <a:gd name="connsiteX2" fmla="*/ 121800 w 149408"/>
                    <a:gd name="connsiteY2" fmla="*/ 224075 h 298378"/>
                    <a:gd name="connsiteX3" fmla="*/ 65025 w 149408"/>
                    <a:gd name="connsiteY3" fmla="*/ 161415 h 298378"/>
                    <a:gd name="connsiteX4" fmla="*/ 0 w 149408"/>
                    <a:gd name="connsiteY4" fmla="*/ 74813 h 298378"/>
                    <a:gd name="connsiteX5" fmla="*/ 85358 w 149408"/>
                    <a:gd name="connsiteY5" fmla="*/ 0 h 298378"/>
                    <a:gd name="connsiteX6" fmla="*/ 141093 w 149408"/>
                    <a:gd name="connsiteY6" fmla="*/ 9242 h 298378"/>
                    <a:gd name="connsiteX7" fmla="*/ 137195 w 149408"/>
                    <a:gd name="connsiteY7" fmla="*/ 39080 h 298378"/>
                    <a:gd name="connsiteX8" fmla="*/ 84708 w 149408"/>
                    <a:gd name="connsiteY8" fmla="*/ 30711 h 298378"/>
                    <a:gd name="connsiteX9" fmla="*/ 31830 w 149408"/>
                    <a:gd name="connsiteY9" fmla="*/ 71902 h 298378"/>
                    <a:gd name="connsiteX10" fmla="*/ 86851 w 149408"/>
                    <a:gd name="connsiteY10" fmla="*/ 132014 h 298378"/>
                    <a:gd name="connsiteX11" fmla="*/ 153630 w 149408"/>
                    <a:gd name="connsiteY11" fmla="*/ 219854 h 298378"/>
                    <a:gd name="connsiteX12" fmla="*/ 65025 w 149408"/>
                    <a:gd name="connsiteY12" fmla="*/ 302235 h 298378"/>
                    <a:gd name="connsiteX13" fmla="*/ 1819 w 149408"/>
                    <a:gd name="connsiteY13" fmla="*/ 291756 h 298378"/>
                    <a:gd name="connsiteX14" fmla="*/ 5392 w 149408"/>
                    <a:gd name="connsiteY14" fmla="*/ 261918 h 29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9408" h="298378">
                      <a:moveTo>
                        <a:pt x="5392" y="261918"/>
                      </a:moveTo>
                      <a:cubicBezTo>
                        <a:pt x="25399" y="267813"/>
                        <a:pt x="43588" y="271597"/>
                        <a:pt x="65739" y="271597"/>
                      </a:cubicBezTo>
                      <a:cubicBezTo>
                        <a:pt x="104326" y="271597"/>
                        <a:pt x="121800" y="253112"/>
                        <a:pt x="121800" y="224075"/>
                      </a:cubicBezTo>
                      <a:cubicBezTo>
                        <a:pt x="121800" y="197584"/>
                        <a:pt x="111796" y="188342"/>
                        <a:pt x="65025" y="161415"/>
                      </a:cubicBezTo>
                      <a:cubicBezTo>
                        <a:pt x="16110" y="133251"/>
                        <a:pt x="0" y="118114"/>
                        <a:pt x="0" y="74813"/>
                      </a:cubicBezTo>
                      <a:cubicBezTo>
                        <a:pt x="0" y="30274"/>
                        <a:pt x="26049" y="0"/>
                        <a:pt x="85358" y="0"/>
                      </a:cubicBezTo>
                      <a:cubicBezTo>
                        <a:pt x="107119" y="0"/>
                        <a:pt x="124983" y="3784"/>
                        <a:pt x="141093" y="9242"/>
                      </a:cubicBezTo>
                      <a:lnTo>
                        <a:pt x="137195" y="39080"/>
                      </a:lnTo>
                      <a:cubicBezTo>
                        <a:pt x="120761" y="34059"/>
                        <a:pt x="105755" y="30711"/>
                        <a:pt x="84708" y="30711"/>
                      </a:cubicBezTo>
                      <a:cubicBezTo>
                        <a:pt x="47551" y="30711"/>
                        <a:pt x="31830" y="46649"/>
                        <a:pt x="31830" y="71902"/>
                      </a:cubicBezTo>
                      <a:cubicBezTo>
                        <a:pt x="31830" y="96281"/>
                        <a:pt x="41445" y="105961"/>
                        <a:pt x="86851" y="132014"/>
                      </a:cubicBezTo>
                      <a:cubicBezTo>
                        <a:pt x="138300" y="161852"/>
                        <a:pt x="153630" y="176116"/>
                        <a:pt x="153630" y="219854"/>
                      </a:cubicBezTo>
                      <a:cubicBezTo>
                        <a:pt x="153630" y="270724"/>
                        <a:pt x="124723" y="302235"/>
                        <a:pt x="65025" y="302235"/>
                      </a:cubicBezTo>
                      <a:cubicBezTo>
                        <a:pt x="42874" y="302235"/>
                        <a:pt x="22541" y="298451"/>
                        <a:pt x="1819" y="291756"/>
                      </a:cubicBezTo>
                      <a:lnTo>
                        <a:pt x="5392" y="261918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3" name="手繪多邊形: 圖案 32">
                  <a:extLst>
                    <a:ext uri="{FF2B5EF4-FFF2-40B4-BE49-F238E27FC236}">
                      <a16:creationId xmlns:a16="http://schemas.microsoft.com/office/drawing/2014/main" id="{AD3778B0-7FC9-412C-85E0-EF706C0784BB}"/>
                    </a:ext>
                  </a:extLst>
                </p:cNvPr>
                <p:cNvSpPr/>
                <p:nvPr/>
              </p:nvSpPr>
              <p:spPr>
                <a:xfrm>
                  <a:off x="3515558" y="4866863"/>
                  <a:ext cx="188384" cy="298378"/>
                </a:xfrm>
                <a:custGeom>
                  <a:avLst/>
                  <a:gdLst>
                    <a:gd name="connsiteX0" fmla="*/ 95751 w 188384"/>
                    <a:gd name="connsiteY0" fmla="*/ 303909 h 298378"/>
                    <a:gd name="connsiteX1" fmla="*/ 0 w 188384"/>
                    <a:gd name="connsiteY1" fmla="*/ 153410 h 298378"/>
                    <a:gd name="connsiteX2" fmla="*/ 98609 w 188384"/>
                    <a:gd name="connsiteY2" fmla="*/ 0 h 298378"/>
                    <a:gd name="connsiteX3" fmla="*/ 194360 w 188384"/>
                    <a:gd name="connsiteY3" fmla="*/ 150863 h 298378"/>
                    <a:gd name="connsiteX4" fmla="*/ 95751 w 188384"/>
                    <a:gd name="connsiteY4" fmla="*/ 303909 h 298378"/>
                    <a:gd name="connsiteX5" fmla="*/ 97180 w 188384"/>
                    <a:gd name="connsiteY5" fmla="*/ 31075 h 298378"/>
                    <a:gd name="connsiteX6" fmla="*/ 33584 w 188384"/>
                    <a:gd name="connsiteY6" fmla="*/ 151736 h 298378"/>
                    <a:gd name="connsiteX7" fmla="*/ 97180 w 188384"/>
                    <a:gd name="connsiteY7" fmla="*/ 272761 h 298378"/>
                    <a:gd name="connsiteX8" fmla="*/ 160776 w 188384"/>
                    <a:gd name="connsiteY8" fmla="*/ 152537 h 298378"/>
                    <a:gd name="connsiteX9" fmla="*/ 97180 w 188384"/>
                    <a:gd name="connsiteY9" fmla="*/ 31075 h 29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384" h="298378">
                      <a:moveTo>
                        <a:pt x="95751" y="303909"/>
                      </a:moveTo>
                      <a:cubicBezTo>
                        <a:pt x="32155" y="303909"/>
                        <a:pt x="0" y="278292"/>
                        <a:pt x="0" y="153410"/>
                      </a:cubicBezTo>
                      <a:cubicBezTo>
                        <a:pt x="0" y="27727"/>
                        <a:pt x="34624" y="0"/>
                        <a:pt x="98609" y="0"/>
                      </a:cubicBezTo>
                      <a:cubicBezTo>
                        <a:pt x="162205" y="0"/>
                        <a:pt x="194360" y="25617"/>
                        <a:pt x="194360" y="150863"/>
                      </a:cubicBezTo>
                      <a:cubicBezTo>
                        <a:pt x="194295" y="276109"/>
                        <a:pt x="159672" y="303909"/>
                        <a:pt x="95751" y="303909"/>
                      </a:cubicBezTo>
                      <a:close/>
                      <a:moveTo>
                        <a:pt x="97180" y="31075"/>
                      </a:moveTo>
                      <a:cubicBezTo>
                        <a:pt x="54696" y="31075"/>
                        <a:pt x="33584" y="49560"/>
                        <a:pt x="33584" y="151736"/>
                      </a:cubicBezTo>
                      <a:cubicBezTo>
                        <a:pt x="33584" y="253476"/>
                        <a:pt x="54631" y="272761"/>
                        <a:pt x="97180" y="272761"/>
                      </a:cubicBezTo>
                      <a:cubicBezTo>
                        <a:pt x="139664" y="272761"/>
                        <a:pt x="160776" y="254276"/>
                        <a:pt x="160776" y="152537"/>
                      </a:cubicBezTo>
                      <a:cubicBezTo>
                        <a:pt x="160711" y="50433"/>
                        <a:pt x="139664" y="31075"/>
                        <a:pt x="97180" y="31075"/>
                      </a:cubicBez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" name="手繪多邊形: 圖案 33">
                  <a:extLst>
                    <a:ext uri="{FF2B5EF4-FFF2-40B4-BE49-F238E27FC236}">
                      <a16:creationId xmlns:a16="http://schemas.microsoft.com/office/drawing/2014/main" id="{675F8B38-6E05-4D4B-89A4-D02570A675D5}"/>
                    </a:ext>
                  </a:extLst>
                </p:cNvPr>
                <p:cNvSpPr/>
                <p:nvPr/>
              </p:nvSpPr>
              <p:spPr>
                <a:xfrm>
                  <a:off x="3763835" y="4872757"/>
                  <a:ext cx="129920" cy="291101"/>
                </a:xfrm>
                <a:custGeom>
                  <a:avLst/>
                  <a:gdLst>
                    <a:gd name="connsiteX0" fmla="*/ 0 w 129920"/>
                    <a:gd name="connsiteY0" fmla="*/ 0 h 291100"/>
                    <a:gd name="connsiteX1" fmla="*/ 33584 w 129920"/>
                    <a:gd name="connsiteY1" fmla="*/ 0 h 291100"/>
                    <a:gd name="connsiteX2" fmla="*/ 33584 w 129920"/>
                    <a:gd name="connsiteY2" fmla="*/ 260171 h 291100"/>
                    <a:gd name="connsiteX3" fmla="*/ 130375 w 129920"/>
                    <a:gd name="connsiteY3" fmla="*/ 260171 h 291100"/>
                    <a:gd name="connsiteX4" fmla="*/ 130375 w 129920"/>
                    <a:gd name="connsiteY4" fmla="*/ 292119 h 291100"/>
                    <a:gd name="connsiteX5" fmla="*/ 0 w 129920"/>
                    <a:gd name="connsiteY5" fmla="*/ 292119 h 291100"/>
                    <a:gd name="connsiteX6" fmla="*/ 0 w 129920"/>
                    <a:gd name="connsiteY6" fmla="*/ 0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920" h="291100">
                      <a:moveTo>
                        <a:pt x="0" y="0"/>
                      </a:moveTo>
                      <a:lnTo>
                        <a:pt x="33584" y="0"/>
                      </a:lnTo>
                      <a:lnTo>
                        <a:pt x="33584" y="260171"/>
                      </a:lnTo>
                      <a:lnTo>
                        <a:pt x="130375" y="260171"/>
                      </a:lnTo>
                      <a:lnTo>
                        <a:pt x="130375" y="292119"/>
                      </a:lnTo>
                      <a:lnTo>
                        <a:pt x="0" y="2921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5" name="手繪多邊形: 圖案 34">
                  <a:extLst>
                    <a:ext uri="{FF2B5EF4-FFF2-40B4-BE49-F238E27FC236}">
                      <a16:creationId xmlns:a16="http://schemas.microsoft.com/office/drawing/2014/main" id="{F8DE50C0-561E-4DC6-BE22-699625C5860A}"/>
                    </a:ext>
                  </a:extLst>
                </p:cNvPr>
                <p:cNvSpPr/>
                <p:nvPr/>
              </p:nvSpPr>
              <p:spPr>
                <a:xfrm>
                  <a:off x="3916102" y="4872757"/>
                  <a:ext cx="175392" cy="291101"/>
                </a:xfrm>
                <a:custGeom>
                  <a:avLst/>
                  <a:gdLst>
                    <a:gd name="connsiteX0" fmla="*/ 33194 w 175392"/>
                    <a:gd name="connsiteY0" fmla="*/ 0 h 291100"/>
                    <a:gd name="connsiteX1" fmla="*/ 33194 w 175392"/>
                    <a:gd name="connsiteY1" fmla="*/ 179464 h 291100"/>
                    <a:gd name="connsiteX2" fmla="*/ 91074 w 175392"/>
                    <a:gd name="connsiteY2" fmla="*/ 266866 h 291100"/>
                    <a:gd name="connsiteX3" fmla="*/ 148239 w 175392"/>
                    <a:gd name="connsiteY3" fmla="*/ 179027 h 291100"/>
                    <a:gd name="connsiteX4" fmla="*/ 148239 w 175392"/>
                    <a:gd name="connsiteY4" fmla="*/ 0 h 291100"/>
                    <a:gd name="connsiteX5" fmla="*/ 181823 w 175392"/>
                    <a:gd name="connsiteY5" fmla="*/ 0 h 291100"/>
                    <a:gd name="connsiteX6" fmla="*/ 181823 w 175392"/>
                    <a:gd name="connsiteY6" fmla="*/ 177353 h 291100"/>
                    <a:gd name="connsiteX7" fmla="*/ 89645 w 175392"/>
                    <a:gd name="connsiteY7" fmla="*/ 298014 h 291100"/>
                    <a:gd name="connsiteX8" fmla="*/ 0 w 175392"/>
                    <a:gd name="connsiteY8" fmla="*/ 180773 h 291100"/>
                    <a:gd name="connsiteX9" fmla="*/ 0 w 175392"/>
                    <a:gd name="connsiteY9" fmla="*/ 73 h 291100"/>
                    <a:gd name="connsiteX10" fmla="*/ 33194 w 175392"/>
                    <a:gd name="connsiteY10" fmla="*/ 73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392" h="291100">
                      <a:moveTo>
                        <a:pt x="33194" y="0"/>
                      </a:moveTo>
                      <a:lnTo>
                        <a:pt x="33194" y="179464"/>
                      </a:lnTo>
                      <a:cubicBezTo>
                        <a:pt x="33194" y="239139"/>
                        <a:pt x="43913" y="266866"/>
                        <a:pt x="91074" y="266866"/>
                      </a:cubicBezTo>
                      <a:cubicBezTo>
                        <a:pt x="138235" y="266866"/>
                        <a:pt x="148239" y="238702"/>
                        <a:pt x="148239" y="179027"/>
                      </a:cubicBezTo>
                      <a:lnTo>
                        <a:pt x="148239" y="0"/>
                      </a:lnTo>
                      <a:lnTo>
                        <a:pt x="181823" y="0"/>
                      </a:lnTo>
                      <a:lnTo>
                        <a:pt x="181823" y="177353"/>
                      </a:lnTo>
                      <a:cubicBezTo>
                        <a:pt x="181823" y="258497"/>
                        <a:pt x="159672" y="298014"/>
                        <a:pt x="89645" y="298014"/>
                      </a:cubicBezTo>
                      <a:cubicBezTo>
                        <a:pt x="20722" y="298014"/>
                        <a:pt x="0" y="261845"/>
                        <a:pt x="0" y="180773"/>
                      </a:cubicBezTo>
                      <a:lnTo>
                        <a:pt x="0" y="73"/>
                      </a:lnTo>
                      <a:lnTo>
                        <a:pt x="33194" y="73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6" name="手繪多邊形: 圖案 35">
                  <a:extLst>
                    <a:ext uri="{FF2B5EF4-FFF2-40B4-BE49-F238E27FC236}">
                      <a16:creationId xmlns:a16="http://schemas.microsoft.com/office/drawing/2014/main" id="{74EF82C3-8A96-4660-BA22-B1CCD38E1496}"/>
                    </a:ext>
                  </a:extLst>
                </p:cNvPr>
                <p:cNvSpPr/>
                <p:nvPr/>
              </p:nvSpPr>
              <p:spPr>
                <a:xfrm>
                  <a:off x="4127546" y="4872757"/>
                  <a:ext cx="175392" cy="291101"/>
                </a:xfrm>
                <a:custGeom>
                  <a:avLst/>
                  <a:gdLst>
                    <a:gd name="connsiteX0" fmla="*/ 71846 w 175392"/>
                    <a:gd name="connsiteY0" fmla="*/ 31948 h 291100"/>
                    <a:gd name="connsiteX1" fmla="*/ 0 w 175392"/>
                    <a:gd name="connsiteY1" fmla="*/ 31948 h 291100"/>
                    <a:gd name="connsiteX2" fmla="*/ 0 w 175392"/>
                    <a:gd name="connsiteY2" fmla="*/ 0 h 291100"/>
                    <a:gd name="connsiteX3" fmla="*/ 176821 w 175392"/>
                    <a:gd name="connsiteY3" fmla="*/ 0 h 291100"/>
                    <a:gd name="connsiteX4" fmla="*/ 176821 w 175392"/>
                    <a:gd name="connsiteY4" fmla="*/ 31948 h 291100"/>
                    <a:gd name="connsiteX5" fmla="*/ 105365 w 175392"/>
                    <a:gd name="connsiteY5" fmla="*/ 31948 h 291100"/>
                    <a:gd name="connsiteX6" fmla="*/ 105365 w 175392"/>
                    <a:gd name="connsiteY6" fmla="*/ 292119 h 291100"/>
                    <a:gd name="connsiteX7" fmla="*/ 71781 w 175392"/>
                    <a:gd name="connsiteY7" fmla="*/ 292119 h 291100"/>
                    <a:gd name="connsiteX8" fmla="*/ 71781 w 175392"/>
                    <a:gd name="connsiteY8" fmla="*/ 31948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392" h="291100">
                      <a:moveTo>
                        <a:pt x="71846" y="31948"/>
                      </a:moveTo>
                      <a:lnTo>
                        <a:pt x="0" y="31948"/>
                      </a:lnTo>
                      <a:lnTo>
                        <a:pt x="0" y="0"/>
                      </a:lnTo>
                      <a:lnTo>
                        <a:pt x="176821" y="0"/>
                      </a:lnTo>
                      <a:lnTo>
                        <a:pt x="176821" y="31948"/>
                      </a:lnTo>
                      <a:lnTo>
                        <a:pt x="105365" y="31948"/>
                      </a:lnTo>
                      <a:lnTo>
                        <a:pt x="105365" y="292119"/>
                      </a:lnTo>
                      <a:lnTo>
                        <a:pt x="71781" y="292119"/>
                      </a:lnTo>
                      <a:lnTo>
                        <a:pt x="71781" y="31948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7" name="手繪多邊形: 圖案 36">
                  <a:extLst>
                    <a:ext uri="{FF2B5EF4-FFF2-40B4-BE49-F238E27FC236}">
                      <a16:creationId xmlns:a16="http://schemas.microsoft.com/office/drawing/2014/main" id="{FCA4E7A4-1D95-4B4D-B2E2-49A317E264FD}"/>
                    </a:ext>
                  </a:extLst>
                </p:cNvPr>
                <p:cNvSpPr/>
                <p:nvPr/>
              </p:nvSpPr>
              <p:spPr>
                <a:xfrm>
                  <a:off x="4340161" y="4872757"/>
                  <a:ext cx="32480" cy="291101"/>
                </a:xfrm>
                <a:custGeom>
                  <a:avLst/>
                  <a:gdLst>
                    <a:gd name="connsiteX0" fmla="*/ 0 w 32480"/>
                    <a:gd name="connsiteY0" fmla="*/ 0 h 291100"/>
                    <a:gd name="connsiteX1" fmla="*/ 33584 w 32480"/>
                    <a:gd name="connsiteY1" fmla="*/ 0 h 291100"/>
                    <a:gd name="connsiteX2" fmla="*/ 33584 w 32480"/>
                    <a:gd name="connsiteY2" fmla="*/ 292119 h 291100"/>
                    <a:gd name="connsiteX3" fmla="*/ 0 w 32480"/>
                    <a:gd name="connsiteY3" fmla="*/ 292119 h 291100"/>
                    <a:gd name="connsiteX4" fmla="*/ 0 w 32480"/>
                    <a:gd name="connsiteY4" fmla="*/ 0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0" h="291100">
                      <a:moveTo>
                        <a:pt x="0" y="0"/>
                      </a:moveTo>
                      <a:lnTo>
                        <a:pt x="33584" y="0"/>
                      </a:lnTo>
                      <a:lnTo>
                        <a:pt x="33584" y="292119"/>
                      </a:lnTo>
                      <a:lnTo>
                        <a:pt x="0" y="2921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8" name="手繪多邊形: 圖案 37">
                  <a:extLst>
                    <a:ext uri="{FF2B5EF4-FFF2-40B4-BE49-F238E27FC236}">
                      <a16:creationId xmlns:a16="http://schemas.microsoft.com/office/drawing/2014/main" id="{98888638-BD41-417C-9F30-017F7E4CBA4F}"/>
                    </a:ext>
                  </a:extLst>
                </p:cNvPr>
                <p:cNvSpPr/>
                <p:nvPr/>
              </p:nvSpPr>
              <p:spPr>
                <a:xfrm>
                  <a:off x="4427272" y="4866863"/>
                  <a:ext cx="188384" cy="298378"/>
                </a:xfrm>
                <a:custGeom>
                  <a:avLst/>
                  <a:gdLst>
                    <a:gd name="connsiteX0" fmla="*/ 95751 w 188384"/>
                    <a:gd name="connsiteY0" fmla="*/ 303909 h 298378"/>
                    <a:gd name="connsiteX1" fmla="*/ 0 w 188384"/>
                    <a:gd name="connsiteY1" fmla="*/ 153410 h 298378"/>
                    <a:gd name="connsiteX2" fmla="*/ 98609 w 188384"/>
                    <a:gd name="connsiteY2" fmla="*/ 0 h 298378"/>
                    <a:gd name="connsiteX3" fmla="*/ 194361 w 188384"/>
                    <a:gd name="connsiteY3" fmla="*/ 150863 h 298378"/>
                    <a:gd name="connsiteX4" fmla="*/ 95751 w 188384"/>
                    <a:gd name="connsiteY4" fmla="*/ 303909 h 298378"/>
                    <a:gd name="connsiteX5" fmla="*/ 97180 w 188384"/>
                    <a:gd name="connsiteY5" fmla="*/ 31075 h 298378"/>
                    <a:gd name="connsiteX6" fmla="*/ 33585 w 188384"/>
                    <a:gd name="connsiteY6" fmla="*/ 151736 h 298378"/>
                    <a:gd name="connsiteX7" fmla="*/ 97180 w 188384"/>
                    <a:gd name="connsiteY7" fmla="*/ 272761 h 298378"/>
                    <a:gd name="connsiteX8" fmla="*/ 160776 w 188384"/>
                    <a:gd name="connsiteY8" fmla="*/ 152537 h 298378"/>
                    <a:gd name="connsiteX9" fmla="*/ 97180 w 188384"/>
                    <a:gd name="connsiteY9" fmla="*/ 31075 h 29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384" h="298378">
                      <a:moveTo>
                        <a:pt x="95751" y="303909"/>
                      </a:moveTo>
                      <a:cubicBezTo>
                        <a:pt x="32155" y="303909"/>
                        <a:pt x="0" y="278292"/>
                        <a:pt x="0" y="153410"/>
                      </a:cubicBezTo>
                      <a:cubicBezTo>
                        <a:pt x="0" y="27727"/>
                        <a:pt x="34624" y="0"/>
                        <a:pt x="98609" y="0"/>
                      </a:cubicBezTo>
                      <a:cubicBezTo>
                        <a:pt x="162205" y="0"/>
                        <a:pt x="194361" y="25617"/>
                        <a:pt x="194361" y="150863"/>
                      </a:cubicBezTo>
                      <a:cubicBezTo>
                        <a:pt x="194361" y="276109"/>
                        <a:pt x="159737" y="303909"/>
                        <a:pt x="95751" y="303909"/>
                      </a:cubicBezTo>
                      <a:close/>
                      <a:moveTo>
                        <a:pt x="97180" y="31075"/>
                      </a:moveTo>
                      <a:cubicBezTo>
                        <a:pt x="54697" y="31075"/>
                        <a:pt x="33585" y="49560"/>
                        <a:pt x="33585" y="151736"/>
                      </a:cubicBezTo>
                      <a:cubicBezTo>
                        <a:pt x="33585" y="253476"/>
                        <a:pt x="54632" y="272761"/>
                        <a:pt x="97180" y="272761"/>
                      </a:cubicBezTo>
                      <a:cubicBezTo>
                        <a:pt x="139664" y="272761"/>
                        <a:pt x="160776" y="254276"/>
                        <a:pt x="160776" y="152537"/>
                      </a:cubicBezTo>
                      <a:cubicBezTo>
                        <a:pt x="160776" y="50433"/>
                        <a:pt x="139729" y="31075"/>
                        <a:pt x="97180" y="31075"/>
                      </a:cubicBez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9" name="手繪多邊形: 圖案 38">
                  <a:extLst>
                    <a:ext uri="{FF2B5EF4-FFF2-40B4-BE49-F238E27FC236}">
                      <a16:creationId xmlns:a16="http://schemas.microsoft.com/office/drawing/2014/main" id="{8036A63B-1268-432A-BF2C-D292A2519F28}"/>
                    </a:ext>
                  </a:extLst>
                </p:cNvPr>
                <p:cNvSpPr/>
                <p:nvPr/>
              </p:nvSpPr>
              <p:spPr>
                <a:xfrm>
                  <a:off x="4675614" y="4872757"/>
                  <a:ext cx="181888" cy="291101"/>
                </a:xfrm>
                <a:custGeom>
                  <a:avLst/>
                  <a:gdLst>
                    <a:gd name="connsiteX0" fmla="*/ 0 w 181888"/>
                    <a:gd name="connsiteY0" fmla="*/ 0 h 291100"/>
                    <a:gd name="connsiteX1" fmla="*/ 42873 w 181888"/>
                    <a:gd name="connsiteY1" fmla="*/ 0 h 291100"/>
                    <a:gd name="connsiteX2" fmla="*/ 123229 w 181888"/>
                    <a:gd name="connsiteY2" fmla="*/ 171458 h 291100"/>
                    <a:gd name="connsiteX3" fmla="*/ 156423 w 181888"/>
                    <a:gd name="connsiteY3" fmla="*/ 249182 h 291100"/>
                    <a:gd name="connsiteX4" fmla="*/ 157138 w 181888"/>
                    <a:gd name="connsiteY4" fmla="*/ 249182 h 291100"/>
                    <a:gd name="connsiteX5" fmla="*/ 154280 w 181888"/>
                    <a:gd name="connsiteY5" fmla="*/ 171458 h 291100"/>
                    <a:gd name="connsiteX6" fmla="*/ 154280 w 181888"/>
                    <a:gd name="connsiteY6" fmla="*/ 0 h 291100"/>
                    <a:gd name="connsiteX7" fmla="*/ 183902 w 181888"/>
                    <a:gd name="connsiteY7" fmla="*/ 0 h 291100"/>
                    <a:gd name="connsiteX8" fmla="*/ 183902 w 181888"/>
                    <a:gd name="connsiteY8" fmla="*/ 292119 h 291100"/>
                    <a:gd name="connsiteX9" fmla="*/ 140313 w 181888"/>
                    <a:gd name="connsiteY9" fmla="*/ 292119 h 291100"/>
                    <a:gd name="connsiteX10" fmla="*/ 60672 w 181888"/>
                    <a:gd name="connsiteY10" fmla="*/ 120661 h 291100"/>
                    <a:gd name="connsiteX11" fmla="*/ 27478 w 181888"/>
                    <a:gd name="connsiteY11" fmla="*/ 42937 h 291100"/>
                    <a:gd name="connsiteX12" fmla="*/ 26763 w 181888"/>
                    <a:gd name="connsiteY12" fmla="*/ 42937 h 291100"/>
                    <a:gd name="connsiteX13" fmla="*/ 29622 w 181888"/>
                    <a:gd name="connsiteY13" fmla="*/ 120661 h 291100"/>
                    <a:gd name="connsiteX14" fmla="*/ 29622 w 181888"/>
                    <a:gd name="connsiteY14" fmla="*/ 292119 h 291100"/>
                    <a:gd name="connsiteX15" fmla="*/ 0 w 181888"/>
                    <a:gd name="connsiteY15" fmla="*/ 292119 h 291100"/>
                    <a:gd name="connsiteX16" fmla="*/ 0 w 181888"/>
                    <a:gd name="connsiteY16" fmla="*/ 0 h 291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1888" h="291100">
                      <a:moveTo>
                        <a:pt x="0" y="0"/>
                      </a:moveTo>
                      <a:lnTo>
                        <a:pt x="42873" y="0"/>
                      </a:lnTo>
                      <a:lnTo>
                        <a:pt x="123229" y="171458"/>
                      </a:lnTo>
                      <a:cubicBezTo>
                        <a:pt x="134987" y="197512"/>
                        <a:pt x="145381" y="221018"/>
                        <a:pt x="156423" y="249182"/>
                      </a:cubicBezTo>
                      <a:lnTo>
                        <a:pt x="157138" y="249182"/>
                      </a:lnTo>
                      <a:cubicBezTo>
                        <a:pt x="155384" y="221455"/>
                        <a:pt x="154280" y="195401"/>
                        <a:pt x="154280" y="171458"/>
                      </a:cubicBezTo>
                      <a:lnTo>
                        <a:pt x="154280" y="0"/>
                      </a:lnTo>
                      <a:lnTo>
                        <a:pt x="183902" y="0"/>
                      </a:lnTo>
                      <a:lnTo>
                        <a:pt x="183902" y="292119"/>
                      </a:lnTo>
                      <a:lnTo>
                        <a:pt x="140313" y="292119"/>
                      </a:lnTo>
                      <a:lnTo>
                        <a:pt x="60672" y="120661"/>
                      </a:lnTo>
                      <a:cubicBezTo>
                        <a:pt x="48915" y="94608"/>
                        <a:pt x="38521" y="71101"/>
                        <a:pt x="27478" y="42937"/>
                      </a:cubicBezTo>
                      <a:lnTo>
                        <a:pt x="26763" y="42937"/>
                      </a:lnTo>
                      <a:cubicBezTo>
                        <a:pt x="28192" y="70228"/>
                        <a:pt x="29622" y="96718"/>
                        <a:pt x="29622" y="120661"/>
                      </a:cubicBezTo>
                      <a:lnTo>
                        <a:pt x="29622" y="292119"/>
                      </a:lnTo>
                      <a:lnTo>
                        <a:pt x="0" y="2921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492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  <p:pic>
        <p:nvPicPr>
          <p:cNvPr id="94" name="圖形 93">
            <a:extLst>
              <a:ext uri="{FF2B5EF4-FFF2-40B4-BE49-F238E27FC236}">
                <a16:creationId xmlns:a16="http://schemas.microsoft.com/office/drawing/2014/main" id="{B2C42EA8-E8D3-4F5D-837F-EECFAEEC0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709" y="426606"/>
            <a:ext cx="1030436" cy="1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2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群組 81">
            <a:extLst>
              <a:ext uri="{FF2B5EF4-FFF2-40B4-BE49-F238E27FC236}">
                <a16:creationId xmlns:a16="http://schemas.microsoft.com/office/drawing/2014/main" id="{E79BA392-069D-42C2-92BE-11320C4583C8}"/>
              </a:ext>
            </a:extLst>
          </p:cNvPr>
          <p:cNvGrpSpPr/>
          <p:nvPr/>
        </p:nvGrpSpPr>
        <p:grpSpPr>
          <a:xfrm>
            <a:off x="0" y="1"/>
            <a:ext cx="9144000" cy="914399"/>
            <a:chOff x="0" y="1"/>
            <a:chExt cx="9144000" cy="914399"/>
          </a:xfrm>
        </p:grpSpPr>
        <p:sp>
          <p:nvSpPr>
            <p:cNvPr id="83" name="矩形 1">
              <a:extLst>
                <a:ext uri="{FF2B5EF4-FFF2-40B4-BE49-F238E27FC236}">
                  <a16:creationId xmlns:a16="http://schemas.microsoft.com/office/drawing/2014/main" id="{92482246-98D6-4B85-93A2-83335F63BC7D}"/>
                </a:ext>
              </a:extLst>
            </p:cNvPr>
            <p:cNvSpPr/>
            <p:nvPr/>
          </p:nvSpPr>
          <p:spPr>
            <a:xfrm>
              <a:off x="0" y="1"/>
              <a:ext cx="9144000" cy="914399"/>
            </a:xfrm>
            <a:custGeom>
              <a:avLst/>
              <a:gdLst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338916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191432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71422"/>
                <a:gd name="connsiteX1" fmla="*/ 5338916 w 5338916"/>
                <a:gd name="connsiteY1" fmla="*/ 0 h 371422"/>
                <a:gd name="connsiteX2" fmla="*/ 4920181 w 5338916"/>
                <a:gd name="connsiteY2" fmla="*/ 371422 h 371422"/>
                <a:gd name="connsiteX3" fmla="*/ 0 w 5338916"/>
                <a:gd name="connsiteY3" fmla="*/ 368711 h 371422"/>
                <a:gd name="connsiteX4" fmla="*/ 0 w 5338916"/>
                <a:gd name="connsiteY4" fmla="*/ 0 h 37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916" h="371422">
                  <a:moveTo>
                    <a:pt x="0" y="0"/>
                  </a:moveTo>
                  <a:lnTo>
                    <a:pt x="5338916" y="0"/>
                  </a:lnTo>
                  <a:lnTo>
                    <a:pt x="4920181" y="371422"/>
                  </a:lnTo>
                  <a:lnTo>
                    <a:pt x="0" y="368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5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4" name="直線接點 83">
              <a:extLst>
                <a:ext uri="{FF2B5EF4-FFF2-40B4-BE49-F238E27FC236}">
                  <a16:creationId xmlns:a16="http://schemas.microsoft.com/office/drawing/2014/main" id="{B52539CA-AE54-4C5F-84E9-80A9C622BEE8}"/>
                </a:ext>
              </a:extLst>
            </p:cNvPr>
            <p:cNvCxnSpPr>
              <a:cxnSpLocks/>
            </p:cNvCxnSpPr>
            <p:nvPr/>
          </p:nvCxnSpPr>
          <p:spPr>
            <a:xfrm>
              <a:off x="199104" y="912556"/>
              <a:ext cx="8244348" cy="0"/>
            </a:xfrm>
            <a:prstGeom prst="line">
              <a:avLst/>
            </a:prstGeom>
            <a:ln w="12700">
              <a:gradFill flip="none" rotWithShape="1">
                <a:gsLst>
                  <a:gs pos="72000">
                    <a:srgbClr val="FFC000"/>
                  </a:gs>
                  <a:gs pos="100000">
                    <a:schemeClr val="accent4">
                      <a:alpha val="0"/>
                    </a:schemeClr>
                  </a:gs>
                  <a:gs pos="0">
                    <a:srgbClr val="FCD253">
                      <a:alpha val="0"/>
                    </a:srgbClr>
                  </a:gs>
                  <a:gs pos="25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群組 81">
            <a:extLst>
              <a:ext uri="{FF2B5EF4-FFF2-40B4-BE49-F238E27FC236}">
                <a16:creationId xmlns:a16="http://schemas.microsoft.com/office/drawing/2014/main" id="{0F3C3A36-C5AB-4862-93D9-406A333AFC88}"/>
              </a:ext>
            </a:extLst>
          </p:cNvPr>
          <p:cNvGrpSpPr/>
          <p:nvPr/>
        </p:nvGrpSpPr>
        <p:grpSpPr>
          <a:xfrm>
            <a:off x="29496" y="3"/>
            <a:ext cx="1154789" cy="899650"/>
            <a:chOff x="134533" y="2"/>
            <a:chExt cx="1154789" cy="867908"/>
          </a:xfrm>
        </p:grpSpPr>
        <p:sp>
          <p:nvSpPr>
            <p:cNvPr id="103" name="矩形 84">
              <a:extLst>
                <a:ext uri="{FF2B5EF4-FFF2-40B4-BE49-F238E27FC236}">
                  <a16:creationId xmlns:a16="http://schemas.microsoft.com/office/drawing/2014/main" id="{9C21EF31-A5B3-4FBB-935C-618E525BEAB8}"/>
                </a:ext>
              </a:extLst>
            </p:cNvPr>
            <p:cNvSpPr/>
            <p:nvPr/>
          </p:nvSpPr>
          <p:spPr>
            <a:xfrm rot="5400000">
              <a:off x="280742" y="40840"/>
              <a:ext cx="867908" cy="786231"/>
            </a:xfrm>
            <a:prstGeom prst="rect">
              <a:avLst/>
            </a:prstGeom>
            <a:gradFill>
              <a:gsLst>
                <a:gs pos="0">
                  <a:srgbClr val="3E2F00"/>
                </a:gs>
                <a:gs pos="77000">
                  <a:srgbClr val="000000"/>
                </a:gs>
              </a:gsLst>
              <a:lin ang="0" scaled="0"/>
            </a:gradFill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4" name="矩形 83">
              <a:extLst>
                <a:ext uri="{FF2B5EF4-FFF2-40B4-BE49-F238E27FC236}">
                  <a16:creationId xmlns:a16="http://schemas.microsoft.com/office/drawing/2014/main" id="{513E57D9-2CAE-4708-9671-77A8B3938DFD}"/>
                </a:ext>
              </a:extLst>
            </p:cNvPr>
            <p:cNvSpPr/>
            <p:nvPr/>
          </p:nvSpPr>
          <p:spPr>
            <a:xfrm>
              <a:off x="134533" y="110520"/>
              <a:ext cx="1154789" cy="30218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zh-TW" altLang="en-US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 Case</a:t>
              </a:r>
            </a:p>
          </p:txBody>
        </p:sp>
        <p:sp>
          <p:nvSpPr>
            <p:cNvPr id="105" name="矩形 87">
              <a:extLst>
                <a:ext uri="{FF2B5EF4-FFF2-40B4-BE49-F238E27FC236}">
                  <a16:creationId xmlns:a16="http://schemas.microsoft.com/office/drawing/2014/main" id="{5CA6B202-2A8E-4040-AE6D-650931BD9314}"/>
                </a:ext>
              </a:extLst>
            </p:cNvPr>
            <p:cNvSpPr/>
            <p:nvPr/>
          </p:nvSpPr>
          <p:spPr>
            <a:xfrm>
              <a:off x="134533" y="326521"/>
              <a:ext cx="1154789" cy="50475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微軟正黑體"/>
                  <a:ea typeface="微軟正黑體"/>
                </a:rPr>
                <a:t>2</a:t>
              </a:r>
              <a:endPara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5BA00278-B114-461C-B4D8-1703F78B6BE8}"/>
              </a:ext>
            </a:extLst>
          </p:cNvPr>
          <p:cNvGrpSpPr/>
          <p:nvPr/>
        </p:nvGrpSpPr>
        <p:grpSpPr>
          <a:xfrm>
            <a:off x="215899" y="1027203"/>
            <a:ext cx="8662629" cy="1256231"/>
            <a:chOff x="358748" y="1027203"/>
            <a:chExt cx="8482000" cy="1256231"/>
          </a:xfrm>
        </p:grpSpPr>
        <p:sp>
          <p:nvSpPr>
            <p:cNvPr id="68" name="矩形: 圓角 67">
              <a:extLst>
                <a:ext uri="{FF2B5EF4-FFF2-40B4-BE49-F238E27FC236}">
                  <a16:creationId xmlns:a16="http://schemas.microsoft.com/office/drawing/2014/main" id="{385B4787-9D25-40F1-AFC9-1FD06602435D}"/>
                </a:ext>
              </a:extLst>
            </p:cNvPr>
            <p:cNvSpPr/>
            <p:nvPr/>
          </p:nvSpPr>
          <p:spPr>
            <a:xfrm>
              <a:off x="358748" y="1027203"/>
              <a:ext cx="8482000" cy="1256231"/>
            </a:xfrm>
            <a:prstGeom prst="roundRect">
              <a:avLst/>
            </a:prstGeom>
            <a:solidFill>
              <a:srgbClr val="000000">
                <a:alpha val="42000"/>
              </a:srgbClr>
            </a:solidFill>
            <a:ln w="19050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25400"/>
            </a:sp3d>
          </p:spPr>
          <p:txBody>
            <a:bodyPr rtlCol="0" anchor="ctr"/>
            <a:lstStyle/>
            <a:p>
              <a:endParaRPr lang="zh-TW" altLang="en-US" sz="2400" b="1">
                <a:solidFill>
                  <a:schemeClr val="tx1"/>
                </a:solidFill>
              </a:endParaRPr>
            </a:p>
          </p:txBody>
        </p: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id="{D4490491-5B82-4F5F-8962-59B55D9E320D}"/>
                </a:ext>
              </a:extLst>
            </p:cNvPr>
            <p:cNvCxnSpPr>
              <a:cxnSpLocks/>
              <a:stCxn id="68" idx="1"/>
              <a:endCxn id="68" idx="3"/>
            </p:cNvCxnSpPr>
            <p:nvPr/>
          </p:nvCxnSpPr>
          <p:spPr>
            <a:xfrm>
              <a:off x="455571" y="1663707"/>
              <a:ext cx="8258094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0BA50030-D7F2-464C-8642-32BC04401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7433" y="1772526"/>
              <a:ext cx="449720" cy="365747"/>
            </a:xfrm>
            <a:prstGeom prst="rect">
              <a:avLst/>
            </a:prstGeom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21197D56-BF7B-456C-B31D-9602B30A2C86}"/>
                </a:ext>
              </a:extLst>
            </p:cNvPr>
            <p:cNvCxnSpPr>
              <a:cxnSpLocks/>
            </p:cNvCxnSpPr>
            <p:nvPr/>
          </p:nvCxnSpPr>
          <p:spPr>
            <a:xfrm>
              <a:off x="1123398" y="1095469"/>
              <a:ext cx="0" cy="42870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389C1441-77A3-4B2A-8D01-CCA75AEE64A5}"/>
                </a:ext>
              </a:extLst>
            </p:cNvPr>
            <p:cNvCxnSpPr>
              <a:cxnSpLocks/>
            </p:cNvCxnSpPr>
            <p:nvPr/>
          </p:nvCxnSpPr>
          <p:spPr>
            <a:xfrm>
              <a:off x="1123398" y="1737562"/>
              <a:ext cx="0" cy="42870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橢圓 38">
              <a:extLst>
                <a:ext uri="{FF2B5EF4-FFF2-40B4-BE49-F238E27FC236}">
                  <a16:creationId xmlns:a16="http://schemas.microsoft.com/office/drawing/2014/main" id="{15232F67-594D-429B-811C-F44F9F67131F}"/>
                </a:ext>
              </a:extLst>
            </p:cNvPr>
            <p:cNvSpPr/>
            <p:nvPr/>
          </p:nvSpPr>
          <p:spPr>
            <a:xfrm>
              <a:off x="579627" y="1158109"/>
              <a:ext cx="357229" cy="345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E58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rgbClr val="3C38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TW" altLang="en-US" sz="1800" b="1">
                <a:solidFill>
                  <a:srgbClr val="3C38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B89312-CEA9-4082-93E1-F54A6FE8CEB2}"/>
              </a:ext>
            </a:extLst>
          </p:cNvPr>
          <p:cNvCxnSpPr>
            <a:cxnSpLocks/>
          </p:cNvCxnSpPr>
          <p:nvPr/>
        </p:nvCxnSpPr>
        <p:spPr>
          <a:xfrm>
            <a:off x="2989428" y="3024436"/>
            <a:ext cx="1631809" cy="31664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3A1EB3-DBAC-4A42-B2B6-A0AE69F297D0}"/>
              </a:ext>
            </a:extLst>
          </p:cNvPr>
          <p:cNvCxnSpPr/>
          <p:nvPr/>
        </p:nvCxnSpPr>
        <p:spPr>
          <a:xfrm flipV="1">
            <a:off x="2924165" y="3835549"/>
            <a:ext cx="1689543" cy="65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D7AC19-6D5E-4C88-B63E-6F4A1E3C8409}"/>
              </a:ext>
            </a:extLst>
          </p:cNvPr>
          <p:cNvCxnSpPr/>
          <p:nvPr/>
        </p:nvCxnSpPr>
        <p:spPr>
          <a:xfrm flipV="1">
            <a:off x="2978112" y="4168069"/>
            <a:ext cx="1704103" cy="5681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02853874-3A8F-4F11-B690-50271E7E8888}"/>
              </a:ext>
            </a:extLst>
          </p:cNvPr>
          <p:cNvGrpSpPr/>
          <p:nvPr/>
        </p:nvGrpSpPr>
        <p:grpSpPr>
          <a:xfrm>
            <a:off x="4222993" y="1703157"/>
            <a:ext cx="4458141" cy="3118733"/>
            <a:chOff x="4222993" y="1703157"/>
            <a:chExt cx="4458141" cy="3118733"/>
          </a:xfrm>
        </p:grpSpPr>
        <p:sp>
          <p:nvSpPr>
            <p:cNvPr id="98" name="等腰三角形 15">
              <a:extLst>
                <a:ext uri="{FF2B5EF4-FFF2-40B4-BE49-F238E27FC236}">
                  <a16:creationId xmlns:a16="http://schemas.microsoft.com/office/drawing/2014/main" id="{90AD0086-CACD-4299-8534-A39704B7CE12}"/>
                </a:ext>
              </a:extLst>
            </p:cNvPr>
            <p:cNvSpPr/>
            <p:nvPr/>
          </p:nvSpPr>
          <p:spPr>
            <a:xfrm flipV="1">
              <a:off x="5120640" y="4332847"/>
              <a:ext cx="457201" cy="211013"/>
            </a:xfrm>
            <a:custGeom>
              <a:avLst/>
              <a:gdLst>
                <a:gd name="connsiteX0" fmla="*/ 0 w 513470"/>
                <a:gd name="connsiteY0" fmla="*/ 218049 h 218049"/>
                <a:gd name="connsiteX1" fmla="*/ 256735 w 513470"/>
                <a:gd name="connsiteY1" fmla="*/ 0 h 218049"/>
                <a:gd name="connsiteX2" fmla="*/ 513470 w 513470"/>
                <a:gd name="connsiteY2" fmla="*/ 218049 h 218049"/>
                <a:gd name="connsiteX3" fmla="*/ 0 w 513470"/>
                <a:gd name="connsiteY3" fmla="*/ 218049 h 218049"/>
                <a:gd name="connsiteX0" fmla="*/ 0 w 513470"/>
                <a:gd name="connsiteY0" fmla="*/ 218049 h 218049"/>
                <a:gd name="connsiteX1" fmla="*/ 256735 w 513470"/>
                <a:gd name="connsiteY1" fmla="*/ 0 h 218049"/>
                <a:gd name="connsiteX2" fmla="*/ 513470 w 513470"/>
                <a:gd name="connsiteY2" fmla="*/ 218049 h 218049"/>
                <a:gd name="connsiteX3" fmla="*/ 0 w 513470"/>
                <a:gd name="connsiteY3" fmla="*/ 218049 h 218049"/>
                <a:gd name="connsiteX0" fmla="*/ 0 w 365760"/>
                <a:gd name="connsiteY0" fmla="*/ 218049 h 295422"/>
                <a:gd name="connsiteX1" fmla="*/ 256735 w 365760"/>
                <a:gd name="connsiteY1" fmla="*/ 0 h 295422"/>
                <a:gd name="connsiteX2" fmla="*/ 365760 w 365760"/>
                <a:gd name="connsiteY2" fmla="*/ 295422 h 295422"/>
                <a:gd name="connsiteX3" fmla="*/ 0 w 365760"/>
                <a:gd name="connsiteY3" fmla="*/ 218049 h 295422"/>
                <a:gd name="connsiteX0" fmla="*/ 0 w 527538"/>
                <a:gd name="connsiteY0" fmla="*/ 337624 h 337624"/>
                <a:gd name="connsiteX1" fmla="*/ 418513 w 527538"/>
                <a:gd name="connsiteY1" fmla="*/ 0 h 337624"/>
                <a:gd name="connsiteX2" fmla="*/ 527538 w 527538"/>
                <a:gd name="connsiteY2" fmla="*/ 295422 h 337624"/>
                <a:gd name="connsiteX3" fmla="*/ 0 w 527538"/>
                <a:gd name="connsiteY3" fmla="*/ 337624 h 33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538" h="337624">
                  <a:moveTo>
                    <a:pt x="0" y="337624"/>
                  </a:moveTo>
                  <a:lnTo>
                    <a:pt x="418513" y="0"/>
                  </a:lnTo>
                  <a:lnTo>
                    <a:pt x="527538" y="295422"/>
                  </a:lnTo>
                  <a:lnTo>
                    <a:pt x="0" y="33762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等腰三角形 15">
              <a:extLst>
                <a:ext uri="{FF2B5EF4-FFF2-40B4-BE49-F238E27FC236}">
                  <a16:creationId xmlns:a16="http://schemas.microsoft.com/office/drawing/2014/main" id="{568616B3-A9F6-4C21-81E6-7676325AD9BC}"/>
                </a:ext>
              </a:extLst>
            </p:cNvPr>
            <p:cNvSpPr/>
            <p:nvPr/>
          </p:nvSpPr>
          <p:spPr>
            <a:xfrm flipH="1" flipV="1">
              <a:off x="7773573" y="4346914"/>
              <a:ext cx="420857" cy="211013"/>
            </a:xfrm>
            <a:custGeom>
              <a:avLst/>
              <a:gdLst>
                <a:gd name="connsiteX0" fmla="*/ 0 w 513470"/>
                <a:gd name="connsiteY0" fmla="*/ 218049 h 218049"/>
                <a:gd name="connsiteX1" fmla="*/ 256735 w 513470"/>
                <a:gd name="connsiteY1" fmla="*/ 0 h 218049"/>
                <a:gd name="connsiteX2" fmla="*/ 513470 w 513470"/>
                <a:gd name="connsiteY2" fmla="*/ 218049 h 218049"/>
                <a:gd name="connsiteX3" fmla="*/ 0 w 513470"/>
                <a:gd name="connsiteY3" fmla="*/ 218049 h 218049"/>
                <a:gd name="connsiteX0" fmla="*/ 0 w 513470"/>
                <a:gd name="connsiteY0" fmla="*/ 218049 h 218049"/>
                <a:gd name="connsiteX1" fmla="*/ 256735 w 513470"/>
                <a:gd name="connsiteY1" fmla="*/ 0 h 218049"/>
                <a:gd name="connsiteX2" fmla="*/ 513470 w 513470"/>
                <a:gd name="connsiteY2" fmla="*/ 218049 h 218049"/>
                <a:gd name="connsiteX3" fmla="*/ 0 w 513470"/>
                <a:gd name="connsiteY3" fmla="*/ 218049 h 218049"/>
                <a:gd name="connsiteX0" fmla="*/ 0 w 365760"/>
                <a:gd name="connsiteY0" fmla="*/ 218049 h 295422"/>
                <a:gd name="connsiteX1" fmla="*/ 256735 w 365760"/>
                <a:gd name="connsiteY1" fmla="*/ 0 h 295422"/>
                <a:gd name="connsiteX2" fmla="*/ 365760 w 365760"/>
                <a:gd name="connsiteY2" fmla="*/ 295422 h 295422"/>
                <a:gd name="connsiteX3" fmla="*/ 0 w 365760"/>
                <a:gd name="connsiteY3" fmla="*/ 218049 h 295422"/>
                <a:gd name="connsiteX0" fmla="*/ 0 w 527538"/>
                <a:gd name="connsiteY0" fmla="*/ 337624 h 337624"/>
                <a:gd name="connsiteX1" fmla="*/ 418513 w 527538"/>
                <a:gd name="connsiteY1" fmla="*/ 0 h 337624"/>
                <a:gd name="connsiteX2" fmla="*/ 527538 w 527538"/>
                <a:gd name="connsiteY2" fmla="*/ 295422 h 337624"/>
                <a:gd name="connsiteX3" fmla="*/ 0 w 527538"/>
                <a:gd name="connsiteY3" fmla="*/ 337624 h 33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538" h="337624">
                  <a:moveTo>
                    <a:pt x="0" y="337624"/>
                  </a:moveTo>
                  <a:lnTo>
                    <a:pt x="418513" y="0"/>
                  </a:lnTo>
                  <a:lnTo>
                    <a:pt x="527538" y="295422"/>
                  </a:lnTo>
                  <a:lnTo>
                    <a:pt x="0" y="33762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0" name="Shape 224">
              <a:extLst>
                <a:ext uri="{FF2B5EF4-FFF2-40B4-BE49-F238E27FC236}">
                  <a16:creationId xmlns:a16="http://schemas.microsoft.com/office/drawing/2014/main" id="{04282A79-57E8-43A3-A4FD-B4A90663D005}"/>
                </a:ext>
              </a:extLst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222993" y="1703157"/>
              <a:ext cx="4458141" cy="3118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Rounded Rectangle 5">
              <a:extLst>
                <a:ext uri="{FF2B5EF4-FFF2-40B4-BE49-F238E27FC236}">
                  <a16:creationId xmlns:a16="http://schemas.microsoft.com/office/drawing/2014/main" id="{003ADAD9-95C6-4B5F-851B-73A3FCA56033}"/>
                </a:ext>
              </a:extLst>
            </p:cNvPr>
            <p:cNvSpPr/>
            <p:nvPr/>
          </p:nvSpPr>
          <p:spPr>
            <a:xfrm>
              <a:off x="5381215" y="4100732"/>
              <a:ext cx="2529290" cy="4501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altLang="ja-JP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Public Cloud Platform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0662424-365C-4741-B912-8D83A0DBC171}"/>
              </a:ext>
            </a:extLst>
          </p:cNvPr>
          <p:cNvSpPr txBox="1">
            <a:spLocks/>
          </p:cNvSpPr>
          <p:nvPr/>
        </p:nvSpPr>
        <p:spPr>
          <a:xfrm>
            <a:off x="1317356" y="233465"/>
            <a:ext cx="7551436" cy="82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endParaRPr lang="en-US">
              <a:latin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8409E8C-541D-4C22-B5E9-8AA1739E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2F2D25"/>
                </a:solidFill>
                <a:latin typeface="Arial"/>
                <a:ea typeface="微軟正黑體"/>
                <a:cs typeface="Arial"/>
              </a:rPr>
              <a:t>Multi-sites Hybrid Cloud Backup</a:t>
            </a:r>
            <a:endParaRPr lang="zh-CN" altLang="en-US" dirty="0">
              <a:solidFill>
                <a:srgbClr val="2F2D25"/>
              </a:solidFill>
              <a:latin typeface="Arial"/>
            </a:endParaRPr>
          </a:p>
        </p:txBody>
      </p:sp>
      <p:sp>
        <p:nvSpPr>
          <p:cNvPr id="57" name="文字方塊 34">
            <a:extLst>
              <a:ext uri="{FF2B5EF4-FFF2-40B4-BE49-F238E27FC236}">
                <a16:creationId xmlns:a16="http://schemas.microsoft.com/office/drawing/2014/main" id="{70595C53-6253-47D6-93E6-81BD68202549}"/>
              </a:ext>
            </a:extLst>
          </p:cNvPr>
          <p:cNvSpPr txBox="1"/>
          <p:nvPr/>
        </p:nvSpPr>
        <p:spPr>
          <a:xfrm>
            <a:off x="509057" y="1237220"/>
            <a:ext cx="64624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文字方塊 34">
            <a:extLst>
              <a:ext uri="{FF2B5EF4-FFF2-40B4-BE49-F238E27FC236}">
                <a16:creationId xmlns:a16="http://schemas.microsoft.com/office/drawing/2014/main" id="{41825360-DA81-4541-9909-A314A888CAB6}"/>
              </a:ext>
            </a:extLst>
          </p:cNvPr>
          <p:cNvSpPr txBox="1"/>
          <p:nvPr/>
        </p:nvSpPr>
        <p:spPr>
          <a:xfrm>
            <a:off x="513262" y="1140446"/>
            <a:ext cx="66784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54393B10-1C70-497B-B357-21F1B4B5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210" y="3390579"/>
            <a:ext cx="806824" cy="806824"/>
          </a:xfrm>
          <a:prstGeom prst="rect">
            <a:avLst/>
          </a:prstGeom>
          <a:effectLst/>
        </p:spPr>
      </p:pic>
      <p:grpSp>
        <p:nvGrpSpPr>
          <p:cNvPr id="26" name="群組 67">
            <a:extLst>
              <a:ext uri="{FF2B5EF4-FFF2-40B4-BE49-F238E27FC236}">
                <a16:creationId xmlns:a16="http://schemas.microsoft.com/office/drawing/2014/main" id="{C51DA298-ACB2-475D-A338-B8AA87B0AABD}"/>
              </a:ext>
            </a:extLst>
          </p:cNvPr>
          <p:cNvGrpSpPr/>
          <p:nvPr/>
        </p:nvGrpSpPr>
        <p:grpSpPr>
          <a:xfrm>
            <a:off x="5350733" y="3029256"/>
            <a:ext cx="2494835" cy="931024"/>
            <a:chOff x="5891256" y="3767036"/>
            <a:chExt cx="2045616" cy="76338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48BC289-AB54-41D3-A36E-C7F65DBAD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58069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B448883-E096-4A6A-A264-CACD2C25E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17758" y="3767036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E8F5D8D-2786-4CF7-82B4-C775E9A1F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91256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7FD734D-1CE4-4D2D-A981-1F8DE87F1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47164" y="3767036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8085E13-E1D4-4CD1-BFCC-6D8F3BB76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35798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7D14EB9-45DF-4E97-8ABB-93C718C6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32461" y="3767036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2D42F01-10AF-4316-9E0E-691CD0788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80339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62" descr="Image result for è¯çºé²">
              <a:extLst>
                <a:ext uri="{FF2B5EF4-FFF2-40B4-BE49-F238E27FC236}">
                  <a16:creationId xmlns:a16="http://schemas.microsoft.com/office/drawing/2014/main" id="{4CB3B0C3-0BF5-4474-8CA6-3515C418A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6313527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Google Shape;106;p17">
              <a:extLst>
                <a:ext uri="{FF2B5EF4-FFF2-40B4-BE49-F238E27FC236}">
                  <a16:creationId xmlns:a16="http://schemas.microsoft.com/office/drawing/2014/main" id="{6FB35DA4-48D1-4B7C-8EB4-9B065CA937AA}"/>
                </a:ext>
              </a:extLst>
            </p:cNvPr>
            <p:cNvPicPr preferRelativeResize="0"/>
            <p:nvPr/>
          </p:nvPicPr>
          <p:blipFill>
            <a:blip r:embed="rId14"/>
            <a:stretch>
              <a:fillRect/>
            </a:stretch>
          </p:blipFill>
          <p:spPr>
            <a:xfrm>
              <a:off x="5903188" y="3767102"/>
              <a:ext cx="356400" cy="3564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Google Shape;109;p17">
              <a:extLst>
                <a:ext uri="{FF2B5EF4-FFF2-40B4-BE49-F238E27FC236}">
                  <a16:creationId xmlns:a16="http://schemas.microsoft.com/office/drawing/2014/main" id="{24C42C8F-7CDC-4CD9-8219-156BF01E0C84}"/>
                </a:ext>
              </a:extLst>
            </p:cNvPr>
            <p:cNvPicPr preferRelativeResize="0"/>
            <p:nvPr/>
          </p:nvPicPr>
          <p:blipFill>
            <a:blip r:embed="rId15"/>
            <a:stretch>
              <a:fillRect/>
            </a:stretch>
          </p:blipFill>
          <p:spPr>
            <a:xfrm>
              <a:off x="7561867" y="3769099"/>
              <a:ext cx="356533" cy="35240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41AA8154-EED4-4FD0-8032-D74EA1DB76ED}"/>
              </a:ext>
            </a:extLst>
          </p:cNvPr>
          <p:cNvGrpSpPr/>
          <p:nvPr/>
        </p:nvGrpSpPr>
        <p:grpSpPr>
          <a:xfrm>
            <a:off x="866273" y="2532183"/>
            <a:ext cx="2220686" cy="835809"/>
            <a:chOff x="866273" y="2532183"/>
            <a:chExt cx="2220686" cy="83580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879958-C17F-4BBE-ADCE-D05894F7AF33}"/>
                </a:ext>
              </a:extLst>
            </p:cNvPr>
            <p:cNvSpPr txBox="1"/>
            <p:nvPr/>
          </p:nvSpPr>
          <p:spPr>
            <a:xfrm>
              <a:off x="866273" y="2591914"/>
              <a:ext cx="733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Center</a:t>
              </a:r>
              <a:r>
                <a:rPr lang="zh-TW" altLang="en-US" sz="12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2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en-US"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B1A66F6-F706-42DA-8CD3-08293E9A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85949" y="2617511"/>
              <a:ext cx="1101010" cy="710102"/>
            </a:xfrm>
            <a:prstGeom prst="rect">
              <a:avLst/>
            </a:prstGeom>
          </p:spPr>
        </p:pic>
        <p:pic>
          <p:nvPicPr>
            <p:cNvPr id="50" name="圖片 49" descr="一張含有 電腦, 桌, 坐, 書桌 的圖片&#10;&#10;自動產生的描述">
              <a:extLst>
                <a:ext uri="{FF2B5EF4-FFF2-40B4-BE49-F238E27FC236}">
                  <a16:creationId xmlns:a16="http://schemas.microsoft.com/office/drawing/2014/main" id="{9DBD0FCC-532A-4135-90E8-3A2FAE8E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873" y="2532183"/>
              <a:ext cx="637416" cy="835809"/>
            </a:xfrm>
            <a:prstGeom prst="rect">
              <a:avLst/>
            </a:prstGeom>
          </p:spPr>
        </p:pic>
      </p:grpSp>
      <p:pic>
        <p:nvPicPr>
          <p:cNvPr id="85" name="圖形 84">
            <a:extLst>
              <a:ext uri="{FF2B5EF4-FFF2-40B4-BE49-F238E27FC236}">
                <a16:creationId xmlns:a16="http://schemas.microsoft.com/office/drawing/2014/main" id="{BD5F7D67-A711-4773-B105-275CA1F466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90004" y="3029063"/>
            <a:ext cx="565177" cy="733425"/>
          </a:xfrm>
          <a:prstGeom prst="rect">
            <a:avLst/>
          </a:prstGeom>
        </p:spPr>
      </p:pic>
      <p:sp>
        <p:nvSpPr>
          <p:cNvPr id="53" name="Google Shape;294;p35">
            <a:extLst>
              <a:ext uri="{FF2B5EF4-FFF2-40B4-BE49-F238E27FC236}">
                <a16:creationId xmlns:a16="http://schemas.microsoft.com/office/drawing/2014/main" id="{78B3CAE8-3973-48E7-9073-7303AF9424FA}"/>
              </a:ext>
            </a:extLst>
          </p:cNvPr>
          <p:cNvSpPr/>
          <p:nvPr/>
        </p:nvSpPr>
        <p:spPr>
          <a:xfrm>
            <a:off x="1264613" y="1665717"/>
            <a:ext cx="749370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ja-JP">
                <a:solidFill>
                  <a:schemeClr val="bg1"/>
                </a:solidFill>
                <a:ea typeface="微軟正黑體"/>
              </a:rPr>
              <a:t>Economic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virtual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appliance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that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can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be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deployed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at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each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data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center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and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backup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all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data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to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the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cloud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from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multi-site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data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cent</a:t>
            </a:r>
            <a:r>
              <a:rPr lang="ja-JP">
                <a:solidFill>
                  <a:schemeClr val="bg1"/>
                </a:solidFill>
                <a:ea typeface="微軟正黑體"/>
              </a:rPr>
              <a:t>er with QTScloud VM</a:t>
            </a:r>
            <a:r>
              <a:rPr lang="ja-JP" altLang="en-US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>
                <a:solidFill>
                  <a:schemeClr val="bg1"/>
                </a:solidFill>
                <a:ea typeface="微軟正黑體"/>
              </a:rPr>
              <a:t>version.</a:t>
            </a:r>
            <a:endParaRPr lang="en-US" altLang="ja-JP" sz="12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54" name="矩形 39">
            <a:extLst>
              <a:ext uri="{FF2B5EF4-FFF2-40B4-BE49-F238E27FC236}">
                <a16:creationId xmlns:a16="http://schemas.microsoft.com/office/drawing/2014/main" id="{75E7A509-FBD4-414D-BEC6-BCF836F2C877}"/>
              </a:ext>
            </a:extLst>
          </p:cNvPr>
          <p:cNvSpPr/>
          <p:nvPr/>
        </p:nvSpPr>
        <p:spPr>
          <a:xfrm>
            <a:off x="1260657" y="1076390"/>
            <a:ext cx="6894049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/>
            <a:r>
              <a:rPr lang="ja-JP">
                <a:solidFill>
                  <a:srgbClr val="FFFFFF"/>
                </a:solidFill>
                <a:ea typeface="微軟正黑體"/>
              </a:rPr>
              <a:t>Large enterprises with multi-site data centers need reliable offsite data protection but it will be a huge capital investment for hardware.</a:t>
            </a:r>
            <a:endParaRPr lang="en-US" altLang="ja-JP" sz="1200">
              <a:solidFill>
                <a:srgbClr val="FFFFFF"/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F422620-0ADD-44CE-9324-CB8D81D5E27B}"/>
              </a:ext>
            </a:extLst>
          </p:cNvPr>
          <p:cNvSpPr/>
          <p:nvPr/>
        </p:nvSpPr>
        <p:spPr>
          <a:xfrm>
            <a:off x="4603664" y="2820114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Object </a:t>
            </a:r>
          </a:p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</a:p>
        </p:txBody>
      </p: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21083579-0B70-4446-A6E1-C2C8C37AB00C}"/>
              </a:ext>
            </a:extLst>
          </p:cNvPr>
          <p:cNvGrpSpPr/>
          <p:nvPr/>
        </p:nvGrpSpPr>
        <p:grpSpPr>
          <a:xfrm>
            <a:off x="866273" y="3409950"/>
            <a:ext cx="2220686" cy="835809"/>
            <a:chOff x="866273" y="2532183"/>
            <a:chExt cx="2220686" cy="835809"/>
          </a:xfrm>
        </p:grpSpPr>
        <p:sp>
          <p:nvSpPr>
            <p:cNvPr id="69" name="TextBox 19">
              <a:extLst>
                <a:ext uri="{FF2B5EF4-FFF2-40B4-BE49-F238E27FC236}">
                  <a16:creationId xmlns:a16="http://schemas.microsoft.com/office/drawing/2014/main" id="{BB8A0324-518C-4145-9516-A4449D82B932}"/>
                </a:ext>
              </a:extLst>
            </p:cNvPr>
            <p:cNvSpPr txBox="1"/>
            <p:nvPr/>
          </p:nvSpPr>
          <p:spPr>
            <a:xfrm>
              <a:off x="866273" y="2591914"/>
              <a:ext cx="733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Center</a:t>
              </a:r>
              <a:r>
                <a:rPr lang="zh-TW" altLang="en-US" sz="12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2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en-US"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30520633-58BB-4648-990E-11CF28ED7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85949" y="2617511"/>
              <a:ext cx="1101010" cy="710102"/>
            </a:xfrm>
            <a:prstGeom prst="rect">
              <a:avLst/>
            </a:prstGeom>
          </p:spPr>
        </p:pic>
        <p:pic>
          <p:nvPicPr>
            <p:cNvPr id="71" name="圖片 70" descr="一張含有 電腦, 桌, 坐, 書桌 的圖片&#10;&#10;自動產生的描述">
              <a:extLst>
                <a:ext uri="{FF2B5EF4-FFF2-40B4-BE49-F238E27FC236}">
                  <a16:creationId xmlns:a16="http://schemas.microsoft.com/office/drawing/2014/main" id="{8BA6BFAD-5840-48FD-9688-A78001EB3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873" y="2532183"/>
              <a:ext cx="637416" cy="835809"/>
            </a:xfrm>
            <a:prstGeom prst="rect">
              <a:avLst/>
            </a:prstGeom>
          </p:spPr>
        </p:pic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33991915-EA5E-456A-95E5-DED6F7BDE658}"/>
              </a:ext>
            </a:extLst>
          </p:cNvPr>
          <p:cNvGrpSpPr/>
          <p:nvPr/>
        </p:nvGrpSpPr>
        <p:grpSpPr>
          <a:xfrm>
            <a:off x="866273" y="4171950"/>
            <a:ext cx="2220686" cy="835809"/>
            <a:chOff x="866273" y="2532183"/>
            <a:chExt cx="2220686" cy="835809"/>
          </a:xfrm>
        </p:grpSpPr>
        <p:sp>
          <p:nvSpPr>
            <p:cNvPr id="73" name="TextBox 19">
              <a:extLst>
                <a:ext uri="{FF2B5EF4-FFF2-40B4-BE49-F238E27FC236}">
                  <a16:creationId xmlns:a16="http://schemas.microsoft.com/office/drawing/2014/main" id="{069B75E0-FF2A-4400-B8F6-22B86DBE75E8}"/>
                </a:ext>
              </a:extLst>
            </p:cNvPr>
            <p:cNvSpPr txBox="1"/>
            <p:nvPr/>
          </p:nvSpPr>
          <p:spPr>
            <a:xfrm>
              <a:off x="866273" y="2591914"/>
              <a:ext cx="733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Center</a:t>
              </a:r>
              <a:r>
                <a:rPr lang="zh-TW" altLang="en-US" sz="12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2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en-US"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CC2166E3-5D8F-4EDD-9D89-800EA9593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85949" y="2617511"/>
              <a:ext cx="1101010" cy="710102"/>
            </a:xfrm>
            <a:prstGeom prst="rect">
              <a:avLst/>
            </a:prstGeom>
          </p:spPr>
        </p:pic>
        <p:pic>
          <p:nvPicPr>
            <p:cNvPr id="75" name="圖片 74" descr="一張含有 電腦, 桌, 坐, 書桌 的圖片&#10;&#10;自動產生的描述">
              <a:extLst>
                <a:ext uri="{FF2B5EF4-FFF2-40B4-BE49-F238E27FC236}">
                  <a16:creationId xmlns:a16="http://schemas.microsoft.com/office/drawing/2014/main" id="{67B303FA-E945-4715-A417-6E0DC62B0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873" y="2532183"/>
              <a:ext cx="637416" cy="835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453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75DE3697-AB00-4CA6-80F9-512C842450AE}"/>
              </a:ext>
            </a:extLst>
          </p:cNvPr>
          <p:cNvGrpSpPr/>
          <p:nvPr/>
        </p:nvGrpSpPr>
        <p:grpSpPr>
          <a:xfrm>
            <a:off x="215899" y="1027203"/>
            <a:ext cx="8662629" cy="1256231"/>
            <a:chOff x="358748" y="1027203"/>
            <a:chExt cx="8482000" cy="1256231"/>
          </a:xfrm>
        </p:grpSpPr>
        <p:sp>
          <p:nvSpPr>
            <p:cNvPr id="109" name="矩形: 圓角 108">
              <a:extLst>
                <a:ext uri="{FF2B5EF4-FFF2-40B4-BE49-F238E27FC236}">
                  <a16:creationId xmlns:a16="http://schemas.microsoft.com/office/drawing/2014/main" id="{472C7157-39A7-4A51-A1B0-5FA2F9FB5C5F}"/>
                </a:ext>
              </a:extLst>
            </p:cNvPr>
            <p:cNvSpPr/>
            <p:nvPr/>
          </p:nvSpPr>
          <p:spPr>
            <a:xfrm>
              <a:off x="358748" y="1027203"/>
              <a:ext cx="8482000" cy="1256231"/>
            </a:xfrm>
            <a:prstGeom prst="roundRect">
              <a:avLst/>
            </a:prstGeom>
            <a:solidFill>
              <a:srgbClr val="000000">
                <a:alpha val="42000"/>
              </a:srgbClr>
            </a:solidFill>
            <a:ln w="19050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25400"/>
            </a:sp3d>
          </p:spPr>
          <p:txBody>
            <a:bodyPr rtlCol="0" anchor="ctr"/>
            <a:lstStyle/>
            <a:p>
              <a:endParaRPr lang="zh-TW" altLang="en-US" sz="2400" b="1">
                <a:solidFill>
                  <a:schemeClr val="tx1"/>
                </a:solidFill>
              </a:endParaRPr>
            </a:p>
          </p:txBody>
        </p:sp>
        <p:cxnSp>
          <p:nvCxnSpPr>
            <p:cNvPr id="110" name="直線接點 109">
              <a:extLst>
                <a:ext uri="{FF2B5EF4-FFF2-40B4-BE49-F238E27FC236}">
                  <a16:creationId xmlns:a16="http://schemas.microsoft.com/office/drawing/2014/main" id="{B605F24E-ABBF-4433-807A-B6B9140EC558}"/>
                </a:ext>
              </a:extLst>
            </p:cNvPr>
            <p:cNvCxnSpPr>
              <a:cxnSpLocks/>
              <a:stCxn id="109" idx="1"/>
              <a:endCxn id="109" idx="3"/>
            </p:cNvCxnSpPr>
            <p:nvPr/>
          </p:nvCxnSpPr>
          <p:spPr>
            <a:xfrm>
              <a:off x="455571" y="1663707"/>
              <a:ext cx="8258094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D2E4BAB4-417F-4865-A3B5-47AEF1878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7433" y="1772526"/>
              <a:ext cx="449720" cy="365747"/>
            </a:xfrm>
            <a:prstGeom prst="rect">
              <a:avLst/>
            </a:prstGeom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cxnSp>
          <p:nvCxnSpPr>
            <p:cNvPr id="112" name="直線接點 111">
              <a:extLst>
                <a:ext uri="{FF2B5EF4-FFF2-40B4-BE49-F238E27FC236}">
                  <a16:creationId xmlns:a16="http://schemas.microsoft.com/office/drawing/2014/main" id="{EE04A3F6-03FC-4110-B8F7-727FD3D5F580}"/>
                </a:ext>
              </a:extLst>
            </p:cNvPr>
            <p:cNvCxnSpPr>
              <a:cxnSpLocks/>
            </p:cNvCxnSpPr>
            <p:nvPr/>
          </p:nvCxnSpPr>
          <p:spPr>
            <a:xfrm>
              <a:off x="1123398" y="1095469"/>
              <a:ext cx="0" cy="42870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7D24C77E-114E-4EAF-A273-7AD606EFD935}"/>
                </a:ext>
              </a:extLst>
            </p:cNvPr>
            <p:cNvCxnSpPr>
              <a:cxnSpLocks/>
            </p:cNvCxnSpPr>
            <p:nvPr/>
          </p:nvCxnSpPr>
          <p:spPr>
            <a:xfrm>
              <a:off x="1123398" y="1737562"/>
              <a:ext cx="0" cy="42870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橢圓 38">
              <a:extLst>
                <a:ext uri="{FF2B5EF4-FFF2-40B4-BE49-F238E27FC236}">
                  <a16:creationId xmlns:a16="http://schemas.microsoft.com/office/drawing/2014/main" id="{B1318991-86F0-44D6-B1DF-11AD95C99D0A}"/>
                </a:ext>
              </a:extLst>
            </p:cNvPr>
            <p:cNvSpPr/>
            <p:nvPr/>
          </p:nvSpPr>
          <p:spPr>
            <a:xfrm>
              <a:off x="579627" y="1158109"/>
              <a:ext cx="357229" cy="345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E58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rgbClr val="3C38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TW" altLang="en-US" sz="1800" b="1">
                <a:solidFill>
                  <a:srgbClr val="3C38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01A3236B-9919-4DDE-9898-6F31152DFE1F}"/>
              </a:ext>
            </a:extLst>
          </p:cNvPr>
          <p:cNvGrpSpPr/>
          <p:nvPr/>
        </p:nvGrpSpPr>
        <p:grpSpPr>
          <a:xfrm>
            <a:off x="0" y="1"/>
            <a:ext cx="9144000" cy="914399"/>
            <a:chOff x="0" y="1"/>
            <a:chExt cx="9144000" cy="914399"/>
          </a:xfrm>
        </p:grpSpPr>
        <p:sp>
          <p:nvSpPr>
            <p:cNvPr id="101" name="矩形 1">
              <a:extLst>
                <a:ext uri="{FF2B5EF4-FFF2-40B4-BE49-F238E27FC236}">
                  <a16:creationId xmlns:a16="http://schemas.microsoft.com/office/drawing/2014/main" id="{DE6C0F78-2DF5-42C6-B878-0435EFA08E84}"/>
                </a:ext>
              </a:extLst>
            </p:cNvPr>
            <p:cNvSpPr/>
            <p:nvPr/>
          </p:nvSpPr>
          <p:spPr>
            <a:xfrm>
              <a:off x="0" y="1"/>
              <a:ext cx="9144000" cy="914399"/>
            </a:xfrm>
            <a:custGeom>
              <a:avLst/>
              <a:gdLst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338916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191432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71422"/>
                <a:gd name="connsiteX1" fmla="*/ 5338916 w 5338916"/>
                <a:gd name="connsiteY1" fmla="*/ 0 h 371422"/>
                <a:gd name="connsiteX2" fmla="*/ 4920181 w 5338916"/>
                <a:gd name="connsiteY2" fmla="*/ 371422 h 371422"/>
                <a:gd name="connsiteX3" fmla="*/ 0 w 5338916"/>
                <a:gd name="connsiteY3" fmla="*/ 368711 h 371422"/>
                <a:gd name="connsiteX4" fmla="*/ 0 w 5338916"/>
                <a:gd name="connsiteY4" fmla="*/ 0 h 37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916" h="371422">
                  <a:moveTo>
                    <a:pt x="0" y="0"/>
                  </a:moveTo>
                  <a:lnTo>
                    <a:pt x="5338916" y="0"/>
                  </a:lnTo>
                  <a:lnTo>
                    <a:pt x="4920181" y="371422"/>
                  </a:lnTo>
                  <a:lnTo>
                    <a:pt x="0" y="368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5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2" name="直線接點 101">
              <a:extLst>
                <a:ext uri="{FF2B5EF4-FFF2-40B4-BE49-F238E27FC236}">
                  <a16:creationId xmlns:a16="http://schemas.microsoft.com/office/drawing/2014/main" id="{EA23D204-9C84-4B7C-B6F5-9570CC22659D}"/>
                </a:ext>
              </a:extLst>
            </p:cNvPr>
            <p:cNvCxnSpPr>
              <a:cxnSpLocks/>
            </p:cNvCxnSpPr>
            <p:nvPr/>
          </p:nvCxnSpPr>
          <p:spPr>
            <a:xfrm>
              <a:off x="199104" y="912556"/>
              <a:ext cx="8244348" cy="0"/>
            </a:xfrm>
            <a:prstGeom prst="line">
              <a:avLst/>
            </a:prstGeom>
            <a:ln w="12700">
              <a:gradFill flip="none" rotWithShape="1">
                <a:gsLst>
                  <a:gs pos="72000">
                    <a:srgbClr val="FFC000"/>
                  </a:gs>
                  <a:gs pos="100000">
                    <a:schemeClr val="accent4">
                      <a:alpha val="0"/>
                    </a:schemeClr>
                  </a:gs>
                  <a:gs pos="0">
                    <a:srgbClr val="FCD253">
                      <a:alpha val="0"/>
                    </a:srgbClr>
                  </a:gs>
                  <a:gs pos="25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44CD62D-FBF1-4393-969A-EA43EBC01C46}"/>
              </a:ext>
            </a:extLst>
          </p:cNvPr>
          <p:cNvSpPr/>
          <p:nvPr/>
        </p:nvSpPr>
        <p:spPr>
          <a:xfrm>
            <a:off x="534573" y="2349305"/>
            <a:ext cx="3094892" cy="2194560"/>
          </a:xfrm>
          <a:prstGeom prst="roundRect">
            <a:avLst>
              <a:gd name="adj" fmla="val 8013"/>
            </a:avLst>
          </a:prstGeom>
          <a:noFill/>
          <a:ln>
            <a:solidFill>
              <a:srgbClr val="CCB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662424-365C-4741-B912-8D83A0DBC171}"/>
              </a:ext>
            </a:extLst>
          </p:cNvPr>
          <p:cNvSpPr txBox="1">
            <a:spLocks/>
          </p:cNvSpPr>
          <p:nvPr/>
        </p:nvSpPr>
        <p:spPr>
          <a:xfrm>
            <a:off x="1317356" y="233465"/>
            <a:ext cx="7551436" cy="82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endParaRPr lang="en-US">
              <a:latin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8409E8C-541D-4C22-B5E9-8AA1739E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265" y="1"/>
            <a:ext cx="8133735" cy="1025012"/>
          </a:xfrm>
        </p:spPr>
        <p:txBody>
          <a:bodyPr>
            <a:normAutofit/>
          </a:bodyPr>
          <a:lstStyle/>
          <a:p>
            <a:r>
              <a:rPr lang="en-US" altLang="zh-CN" sz="2800">
                <a:solidFill>
                  <a:srgbClr val="2F2D25"/>
                </a:solidFill>
                <a:latin typeface="Arial"/>
                <a:ea typeface="微軟正黑體"/>
                <a:cs typeface="Arial"/>
              </a:rPr>
              <a:t>Turn your Virtual Devices into a </a:t>
            </a:r>
            <a:br>
              <a:rPr lang="en-US" altLang="zh-CN" sz="2800">
                <a:solidFill>
                  <a:srgbClr val="2F2D25"/>
                </a:solidFill>
                <a:latin typeface="Arial"/>
                <a:ea typeface="微軟正黑體"/>
                <a:cs typeface="Arial"/>
              </a:rPr>
            </a:br>
            <a:r>
              <a:rPr lang="en-US" altLang="zh-CN" sz="2800">
                <a:solidFill>
                  <a:srgbClr val="2F2D25"/>
                </a:solidFill>
                <a:latin typeface="Arial"/>
                <a:ea typeface="微軟正黑體"/>
                <a:cs typeface="Arial"/>
              </a:rPr>
              <a:t>Cloud Gateway</a:t>
            </a:r>
            <a:endParaRPr lang="zh-CN" altLang="en-US" sz="2800">
              <a:solidFill>
                <a:srgbClr val="2F2D25"/>
              </a:solidFill>
              <a:latin typeface="Arial"/>
            </a:endParaRPr>
          </a:p>
        </p:txBody>
      </p:sp>
      <p:sp>
        <p:nvSpPr>
          <p:cNvPr id="57" name="文字方塊 34">
            <a:extLst>
              <a:ext uri="{FF2B5EF4-FFF2-40B4-BE49-F238E27FC236}">
                <a16:creationId xmlns:a16="http://schemas.microsoft.com/office/drawing/2014/main" id="{70595C53-6253-47D6-93E6-81BD68202549}"/>
              </a:ext>
            </a:extLst>
          </p:cNvPr>
          <p:cNvSpPr txBox="1"/>
          <p:nvPr/>
        </p:nvSpPr>
        <p:spPr>
          <a:xfrm>
            <a:off x="484564" y="1204562"/>
            <a:ext cx="64624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文字方塊 34">
            <a:extLst>
              <a:ext uri="{FF2B5EF4-FFF2-40B4-BE49-F238E27FC236}">
                <a16:creationId xmlns:a16="http://schemas.microsoft.com/office/drawing/2014/main" id="{41825360-DA81-4541-9909-A314A888CAB6}"/>
              </a:ext>
            </a:extLst>
          </p:cNvPr>
          <p:cNvSpPr txBox="1"/>
          <p:nvPr/>
        </p:nvSpPr>
        <p:spPr>
          <a:xfrm>
            <a:off x="488769" y="1107788"/>
            <a:ext cx="66784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61380E0-F657-405D-9E20-42FA6248AE84}"/>
              </a:ext>
            </a:extLst>
          </p:cNvPr>
          <p:cNvCxnSpPr>
            <a:cxnSpLocks/>
          </p:cNvCxnSpPr>
          <p:nvPr/>
        </p:nvCxnSpPr>
        <p:spPr>
          <a:xfrm>
            <a:off x="3945988" y="2750233"/>
            <a:ext cx="1055076" cy="682283"/>
          </a:xfrm>
          <a:prstGeom prst="line">
            <a:avLst/>
          </a:prstGeom>
          <a:ln>
            <a:solidFill>
              <a:srgbClr val="CDB75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2" name="圖片 16">
            <a:extLst>
              <a:ext uri="{FF2B5EF4-FFF2-40B4-BE49-F238E27FC236}">
                <a16:creationId xmlns:a16="http://schemas.microsoft.com/office/drawing/2014/main" id="{5A242138-C9DF-4251-AECF-8D9CA8F7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65" y="3251735"/>
            <a:ext cx="696002" cy="68358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92BF34A3-9341-4CEE-A764-ADD9AA190CDD}"/>
              </a:ext>
            </a:extLst>
          </p:cNvPr>
          <p:cNvGrpSpPr/>
          <p:nvPr/>
        </p:nvGrpSpPr>
        <p:grpSpPr>
          <a:xfrm>
            <a:off x="703877" y="2452803"/>
            <a:ext cx="429423" cy="839512"/>
            <a:chOff x="556167" y="2502041"/>
            <a:chExt cx="429423" cy="839512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5172462C-C106-4CF8-9CF7-FE2F9925AF88}"/>
                </a:ext>
              </a:extLst>
            </p:cNvPr>
            <p:cNvGrpSpPr/>
            <p:nvPr/>
          </p:nvGrpSpPr>
          <p:grpSpPr>
            <a:xfrm>
              <a:off x="556167" y="2502041"/>
              <a:ext cx="424734" cy="512350"/>
              <a:chOff x="635382" y="2516318"/>
              <a:chExt cx="423890" cy="483795"/>
            </a:xfrm>
          </p:grpSpPr>
          <p:cxnSp>
            <p:nvCxnSpPr>
              <p:cNvPr id="162" name="Straight Connector 63">
                <a:extLst>
                  <a:ext uri="{FF2B5EF4-FFF2-40B4-BE49-F238E27FC236}">
                    <a16:creationId xmlns:a16="http://schemas.microsoft.com/office/drawing/2014/main" id="{7030FB15-A10A-4D30-8637-EA4D724DBC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8688" y="2820003"/>
                <a:ext cx="2307" cy="180110"/>
              </a:xfrm>
              <a:prstGeom prst="line">
                <a:avLst/>
              </a:prstGeom>
              <a:ln w="19050">
                <a:solidFill>
                  <a:srgbClr val="CCB656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7B54E5C5-DB30-4D98-BB12-C7CCBBDCE449}"/>
                  </a:ext>
                </a:extLst>
              </p:cNvPr>
              <p:cNvGrpSpPr/>
              <p:nvPr/>
            </p:nvGrpSpPr>
            <p:grpSpPr>
              <a:xfrm>
                <a:off x="635382" y="2516318"/>
                <a:ext cx="423890" cy="330009"/>
                <a:chOff x="821012" y="2488817"/>
                <a:chExt cx="423890" cy="330009"/>
              </a:xfrm>
            </p:grpSpPr>
            <p:sp>
              <p:nvSpPr>
                <p:cNvPr id="9" name="矩形: 圓角 8">
                  <a:extLst>
                    <a:ext uri="{FF2B5EF4-FFF2-40B4-BE49-F238E27FC236}">
                      <a16:creationId xmlns:a16="http://schemas.microsoft.com/office/drawing/2014/main" id="{52BD8EBC-F4FF-4BFC-B8A9-690899E34FCA}"/>
                    </a:ext>
                  </a:extLst>
                </p:cNvPr>
                <p:cNvSpPr/>
                <p:nvPr/>
              </p:nvSpPr>
              <p:spPr>
                <a:xfrm>
                  <a:off x="831898" y="2488817"/>
                  <a:ext cx="391886" cy="330009"/>
                </a:xfrm>
                <a:prstGeom prst="roundRect">
                  <a:avLst/>
                </a:prstGeom>
                <a:solidFill>
                  <a:srgbClr val="3B3829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/>
                </a:p>
              </p:txBody>
            </p:sp>
            <p:sp>
              <p:nvSpPr>
                <p:cNvPr id="161" name="Rectangle 72">
                  <a:extLst>
                    <a:ext uri="{FF2B5EF4-FFF2-40B4-BE49-F238E27FC236}">
                      <a16:creationId xmlns:a16="http://schemas.microsoft.com/office/drawing/2014/main" id="{EEE08458-DE32-4CC8-BF9F-85825488C538}"/>
                    </a:ext>
                  </a:extLst>
                </p:cNvPr>
                <p:cNvSpPr/>
                <p:nvPr/>
              </p:nvSpPr>
              <p:spPr>
                <a:xfrm>
                  <a:off x="821012" y="2502568"/>
                  <a:ext cx="423890" cy="27500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</a:t>
                  </a:r>
                </a:p>
              </p:txBody>
            </p:sp>
          </p:grpSp>
        </p:grpSp>
        <p:grpSp>
          <p:nvGrpSpPr>
            <p:cNvPr id="191" name="群組 190">
              <a:extLst>
                <a:ext uri="{FF2B5EF4-FFF2-40B4-BE49-F238E27FC236}">
                  <a16:creationId xmlns:a16="http://schemas.microsoft.com/office/drawing/2014/main" id="{9BF1B94C-4705-424E-AAFA-C734EC68DD7A}"/>
                </a:ext>
              </a:extLst>
            </p:cNvPr>
            <p:cNvGrpSpPr/>
            <p:nvPr/>
          </p:nvGrpSpPr>
          <p:grpSpPr>
            <a:xfrm>
              <a:off x="560856" y="2992066"/>
              <a:ext cx="424734" cy="349487"/>
              <a:chOff x="821012" y="2488817"/>
              <a:chExt cx="423890" cy="33000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92" name="矩形: 圓角 191">
                <a:extLst>
                  <a:ext uri="{FF2B5EF4-FFF2-40B4-BE49-F238E27FC236}">
                    <a16:creationId xmlns:a16="http://schemas.microsoft.com/office/drawing/2014/main" id="{D8931D5B-96F2-472D-BC01-D6CD6B97CF19}"/>
                  </a:ext>
                </a:extLst>
              </p:cNvPr>
              <p:cNvSpPr/>
              <p:nvPr/>
            </p:nvSpPr>
            <p:spPr>
              <a:xfrm>
                <a:off x="831898" y="2488817"/>
                <a:ext cx="391886" cy="330009"/>
              </a:xfrm>
              <a:prstGeom prst="roundRect">
                <a:avLst/>
              </a:prstGeom>
              <a:gradFill>
                <a:gsLst>
                  <a:gs pos="95000">
                    <a:schemeClr val="accent1">
                      <a:lumMod val="20000"/>
                      <a:lumOff val="80000"/>
                    </a:schemeClr>
                  </a:gs>
                  <a:gs pos="53000">
                    <a:schemeClr val="tx2">
                      <a:lumMod val="20000"/>
                      <a:lumOff val="80000"/>
                    </a:schemeClr>
                  </a:gs>
                  <a:gs pos="0">
                    <a:schemeClr val="bg2"/>
                  </a:gs>
                </a:gsLst>
                <a:lin ang="5400000" scaled="0"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3" name="Rectangle 72">
                <a:extLst>
                  <a:ext uri="{FF2B5EF4-FFF2-40B4-BE49-F238E27FC236}">
                    <a16:creationId xmlns:a16="http://schemas.microsoft.com/office/drawing/2014/main" id="{BD345C57-D844-4F78-B4CB-BD764DD5F2AF}"/>
                  </a:ext>
                </a:extLst>
              </p:cNvPr>
              <p:cNvSpPr/>
              <p:nvPr/>
            </p:nvSpPr>
            <p:spPr>
              <a:xfrm>
                <a:off x="821012" y="2502568"/>
                <a:ext cx="423890" cy="275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r>
                  <a:rPr lang="en-US" altLang="zh-TW" sz="1000" b="1">
                    <a:solidFill>
                      <a:srgbClr val="4642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VM</a:t>
                </a:r>
                <a:endParaRPr lang="en-US" sz="1000" b="1">
                  <a:solidFill>
                    <a:srgbClr val="4642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128F9C3B-3C15-4C3D-A8DE-8398D8666494}"/>
              </a:ext>
            </a:extLst>
          </p:cNvPr>
          <p:cNvGrpSpPr/>
          <p:nvPr/>
        </p:nvGrpSpPr>
        <p:grpSpPr>
          <a:xfrm>
            <a:off x="1185279" y="2452803"/>
            <a:ext cx="429423" cy="839512"/>
            <a:chOff x="556167" y="2502041"/>
            <a:chExt cx="429423" cy="839512"/>
          </a:xfrm>
        </p:grpSpPr>
        <p:grpSp>
          <p:nvGrpSpPr>
            <p:cNvPr id="195" name="群組 194">
              <a:extLst>
                <a:ext uri="{FF2B5EF4-FFF2-40B4-BE49-F238E27FC236}">
                  <a16:creationId xmlns:a16="http://schemas.microsoft.com/office/drawing/2014/main" id="{A8C42F5B-AF36-426B-8E0A-59253759918A}"/>
                </a:ext>
              </a:extLst>
            </p:cNvPr>
            <p:cNvGrpSpPr/>
            <p:nvPr/>
          </p:nvGrpSpPr>
          <p:grpSpPr>
            <a:xfrm>
              <a:off x="556167" y="2502041"/>
              <a:ext cx="424734" cy="512350"/>
              <a:chOff x="635382" y="2516318"/>
              <a:chExt cx="423890" cy="483795"/>
            </a:xfrm>
          </p:grpSpPr>
          <p:cxnSp>
            <p:nvCxnSpPr>
              <p:cNvPr id="199" name="Straight Connector 63">
                <a:extLst>
                  <a:ext uri="{FF2B5EF4-FFF2-40B4-BE49-F238E27FC236}">
                    <a16:creationId xmlns:a16="http://schemas.microsoft.com/office/drawing/2014/main" id="{49B2E011-9B36-420C-BCDD-8B617C7D97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8688" y="2820003"/>
                <a:ext cx="2307" cy="180110"/>
              </a:xfrm>
              <a:prstGeom prst="line">
                <a:avLst/>
              </a:prstGeom>
              <a:ln w="19050">
                <a:solidFill>
                  <a:srgbClr val="CCB656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0" name="群組 199">
                <a:extLst>
                  <a:ext uri="{FF2B5EF4-FFF2-40B4-BE49-F238E27FC236}">
                    <a16:creationId xmlns:a16="http://schemas.microsoft.com/office/drawing/2014/main" id="{31337BA2-151F-4B47-90E1-5CD5E9A1089E}"/>
                  </a:ext>
                </a:extLst>
              </p:cNvPr>
              <p:cNvGrpSpPr/>
              <p:nvPr/>
            </p:nvGrpSpPr>
            <p:grpSpPr>
              <a:xfrm>
                <a:off x="635382" y="2516318"/>
                <a:ext cx="423890" cy="330009"/>
                <a:chOff x="821012" y="2488817"/>
                <a:chExt cx="423890" cy="330009"/>
              </a:xfrm>
            </p:grpSpPr>
            <p:sp>
              <p:nvSpPr>
                <p:cNvPr id="201" name="矩形: 圓角 200">
                  <a:extLst>
                    <a:ext uri="{FF2B5EF4-FFF2-40B4-BE49-F238E27FC236}">
                      <a16:creationId xmlns:a16="http://schemas.microsoft.com/office/drawing/2014/main" id="{C9AE70DC-5318-4329-9F8D-45E3BA39A900}"/>
                    </a:ext>
                  </a:extLst>
                </p:cNvPr>
                <p:cNvSpPr/>
                <p:nvPr/>
              </p:nvSpPr>
              <p:spPr>
                <a:xfrm>
                  <a:off x="831898" y="2488817"/>
                  <a:ext cx="391886" cy="330009"/>
                </a:xfrm>
                <a:prstGeom prst="roundRect">
                  <a:avLst/>
                </a:prstGeom>
                <a:solidFill>
                  <a:srgbClr val="3B3829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/>
                </a:p>
              </p:txBody>
            </p:sp>
            <p:sp>
              <p:nvSpPr>
                <p:cNvPr id="202" name="Rectangle 72">
                  <a:extLst>
                    <a:ext uri="{FF2B5EF4-FFF2-40B4-BE49-F238E27FC236}">
                      <a16:creationId xmlns:a16="http://schemas.microsoft.com/office/drawing/2014/main" id="{EE2F3BE6-011C-40AB-A3CC-F302F5C1DB8D}"/>
                    </a:ext>
                  </a:extLst>
                </p:cNvPr>
                <p:cNvSpPr/>
                <p:nvPr/>
              </p:nvSpPr>
              <p:spPr>
                <a:xfrm>
                  <a:off x="821012" y="2502568"/>
                  <a:ext cx="423890" cy="27500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</a:t>
                  </a:r>
                </a:p>
              </p:txBody>
            </p:sp>
          </p:grpSp>
        </p:grpSp>
        <p:grpSp>
          <p:nvGrpSpPr>
            <p:cNvPr id="196" name="群組 195">
              <a:extLst>
                <a:ext uri="{FF2B5EF4-FFF2-40B4-BE49-F238E27FC236}">
                  <a16:creationId xmlns:a16="http://schemas.microsoft.com/office/drawing/2014/main" id="{7E163984-7C5A-40E1-B0FA-4417D2ABC269}"/>
                </a:ext>
              </a:extLst>
            </p:cNvPr>
            <p:cNvGrpSpPr/>
            <p:nvPr/>
          </p:nvGrpSpPr>
          <p:grpSpPr>
            <a:xfrm>
              <a:off x="560856" y="2992066"/>
              <a:ext cx="424734" cy="349487"/>
              <a:chOff x="821012" y="2488817"/>
              <a:chExt cx="423890" cy="33000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97" name="矩形: 圓角 196">
                <a:extLst>
                  <a:ext uri="{FF2B5EF4-FFF2-40B4-BE49-F238E27FC236}">
                    <a16:creationId xmlns:a16="http://schemas.microsoft.com/office/drawing/2014/main" id="{5CAFFA14-B778-489F-B5A5-E48B53CFD43E}"/>
                  </a:ext>
                </a:extLst>
              </p:cNvPr>
              <p:cNvSpPr/>
              <p:nvPr/>
            </p:nvSpPr>
            <p:spPr>
              <a:xfrm>
                <a:off x="831898" y="2488817"/>
                <a:ext cx="391886" cy="330009"/>
              </a:xfrm>
              <a:prstGeom prst="roundRect">
                <a:avLst/>
              </a:prstGeom>
              <a:gradFill>
                <a:gsLst>
                  <a:gs pos="95000">
                    <a:schemeClr val="accent1">
                      <a:lumMod val="20000"/>
                      <a:lumOff val="80000"/>
                    </a:schemeClr>
                  </a:gs>
                  <a:gs pos="53000">
                    <a:schemeClr val="tx2">
                      <a:lumMod val="20000"/>
                      <a:lumOff val="80000"/>
                    </a:schemeClr>
                  </a:gs>
                  <a:gs pos="0">
                    <a:schemeClr val="bg2"/>
                  </a:gs>
                </a:gsLst>
                <a:lin ang="5400000" scaled="0"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8" name="Rectangle 72">
                <a:extLst>
                  <a:ext uri="{FF2B5EF4-FFF2-40B4-BE49-F238E27FC236}">
                    <a16:creationId xmlns:a16="http://schemas.microsoft.com/office/drawing/2014/main" id="{D2308BEB-A69D-4DE9-AFFA-159F52444E4D}"/>
                  </a:ext>
                </a:extLst>
              </p:cNvPr>
              <p:cNvSpPr/>
              <p:nvPr/>
            </p:nvSpPr>
            <p:spPr>
              <a:xfrm>
                <a:off x="821012" y="2502568"/>
                <a:ext cx="423890" cy="275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r>
                  <a:rPr lang="en-US" altLang="zh-TW" sz="1000" b="1">
                    <a:solidFill>
                      <a:srgbClr val="4642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VM</a:t>
                </a:r>
                <a:endParaRPr lang="en-US" sz="1000" b="1">
                  <a:solidFill>
                    <a:srgbClr val="4642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3" name="群組 202">
            <a:extLst>
              <a:ext uri="{FF2B5EF4-FFF2-40B4-BE49-F238E27FC236}">
                <a16:creationId xmlns:a16="http://schemas.microsoft.com/office/drawing/2014/main" id="{A7D9B12B-C3DB-4792-ADC9-83E4902E1A87}"/>
              </a:ext>
            </a:extLst>
          </p:cNvPr>
          <p:cNvGrpSpPr/>
          <p:nvPr/>
        </p:nvGrpSpPr>
        <p:grpSpPr>
          <a:xfrm>
            <a:off x="1666681" y="2452803"/>
            <a:ext cx="429423" cy="839512"/>
            <a:chOff x="556167" y="2502041"/>
            <a:chExt cx="429423" cy="839512"/>
          </a:xfrm>
        </p:grpSpPr>
        <p:grpSp>
          <p:nvGrpSpPr>
            <p:cNvPr id="204" name="群組 203">
              <a:extLst>
                <a:ext uri="{FF2B5EF4-FFF2-40B4-BE49-F238E27FC236}">
                  <a16:creationId xmlns:a16="http://schemas.microsoft.com/office/drawing/2014/main" id="{DA1B23EA-DB9E-4FAD-9758-A469CE315943}"/>
                </a:ext>
              </a:extLst>
            </p:cNvPr>
            <p:cNvGrpSpPr/>
            <p:nvPr/>
          </p:nvGrpSpPr>
          <p:grpSpPr>
            <a:xfrm>
              <a:off x="556167" y="2502041"/>
              <a:ext cx="424734" cy="512350"/>
              <a:chOff x="635382" y="2516318"/>
              <a:chExt cx="423890" cy="483795"/>
            </a:xfrm>
          </p:grpSpPr>
          <p:cxnSp>
            <p:nvCxnSpPr>
              <p:cNvPr id="208" name="Straight Connector 63">
                <a:extLst>
                  <a:ext uri="{FF2B5EF4-FFF2-40B4-BE49-F238E27FC236}">
                    <a16:creationId xmlns:a16="http://schemas.microsoft.com/office/drawing/2014/main" id="{2CD19E67-653D-4EAB-A04C-F98A66664C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8688" y="2820003"/>
                <a:ext cx="2307" cy="180110"/>
              </a:xfrm>
              <a:prstGeom prst="line">
                <a:avLst/>
              </a:prstGeom>
              <a:ln w="19050">
                <a:solidFill>
                  <a:srgbClr val="CCB656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9" name="群組 208">
                <a:extLst>
                  <a:ext uri="{FF2B5EF4-FFF2-40B4-BE49-F238E27FC236}">
                    <a16:creationId xmlns:a16="http://schemas.microsoft.com/office/drawing/2014/main" id="{2C8454A3-C8FB-45AE-B244-2712B3AF5B0E}"/>
                  </a:ext>
                </a:extLst>
              </p:cNvPr>
              <p:cNvGrpSpPr/>
              <p:nvPr/>
            </p:nvGrpSpPr>
            <p:grpSpPr>
              <a:xfrm>
                <a:off x="635382" y="2516318"/>
                <a:ext cx="423890" cy="330009"/>
                <a:chOff x="821012" y="2488817"/>
                <a:chExt cx="423890" cy="330009"/>
              </a:xfrm>
            </p:grpSpPr>
            <p:sp>
              <p:nvSpPr>
                <p:cNvPr id="210" name="矩形: 圓角 209">
                  <a:extLst>
                    <a:ext uri="{FF2B5EF4-FFF2-40B4-BE49-F238E27FC236}">
                      <a16:creationId xmlns:a16="http://schemas.microsoft.com/office/drawing/2014/main" id="{5B708E4C-AEEF-4DDE-9A03-DE2CC1A76629}"/>
                    </a:ext>
                  </a:extLst>
                </p:cNvPr>
                <p:cNvSpPr/>
                <p:nvPr/>
              </p:nvSpPr>
              <p:spPr>
                <a:xfrm>
                  <a:off x="831898" y="2488817"/>
                  <a:ext cx="391886" cy="330009"/>
                </a:xfrm>
                <a:prstGeom prst="roundRect">
                  <a:avLst/>
                </a:prstGeom>
                <a:solidFill>
                  <a:srgbClr val="3B3829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/>
                </a:p>
              </p:txBody>
            </p:sp>
            <p:sp>
              <p:nvSpPr>
                <p:cNvPr id="211" name="Rectangle 72">
                  <a:extLst>
                    <a:ext uri="{FF2B5EF4-FFF2-40B4-BE49-F238E27FC236}">
                      <a16:creationId xmlns:a16="http://schemas.microsoft.com/office/drawing/2014/main" id="{3FA5CFBF-BB91-4078-BA2C-7138EAC2664E}"/>
                    </a:ext>
                  </a:extLst>
                </p:cNvPr>
                <p:cNvSpPr/>
                <p:nvPr/>
              </p:nvSpPr>
              <p:spPr>
                <a:xfrm>
                  <a:off x="821012" y="2502568"/>
                  <a:ext cx="423890" cy="27500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</a:t>
                  </a:r>
                </a:p>
              </p:txBody>
            </p:sp>
          </p:grpSp>
        </p:grpSp>
        <p:grpSp>
          <p:nvGrpSpPr>
            <p:cNvPr id="205" name="群組 204">
              <a:extLst>
                <a:ext uri="{FF2B5EF4-FFF2-40B4-BE49-F238E27FC236}">
                  <a16:creationId xmlns:a16="http://schemas.microsoft.com/office/drawing/2014/main" id="{99A3E93F-334E-4242-96F4-74821A021F8B}"/>
                </a:ext>
              </a:extLst>
            </p:cNvPr>
            <p:cNvGrpSpPr/>
            <p:nvPr/>
          </p:nvGrpSpPr>
          <p:grpSpPr>
            <a:xfrm>
              <a:off x="560856" y="2992066"/>
              <a:ext cx="424734" cy="349487"/>
              <a:chOff x="821012" y="2488817"/>
              <a:chExt cx="423890" cy="33000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06" name="矩形: 圓角 205">
                <a:extLst>
                  <a:ext uri="{FF2B5EF4-FFF2-40B4-BE49-F238E27FC236}">
                    <a16:creationId xmlns:a16="http://schemas.microsoft.com/office/drawing/2014/main" id="{DBF12DD3-159C-4C71-9AE8-7CBFAF8403EF}"/>
                  </a:ext>
                </a:extLst>
              </p:cNvPr>
              <p:cNvSpPr/>
              <p:nvPr/>
            </p:nvSpPr>
            <p:spPr>
              <a:xfrm>
                <a:off x="831898" y="2488817"/>
                <a:ext cx="391886" cy="330009"/>
              </a:xfrm>
              <a:prstGeom prst="roundRect">
                <a:avLst/>
              </a:prstGeom>
              <a:gradFill>
                <a:gsLst>
                  <a:gs pos="95000">
                    <a:schemeClr val="accent1">
                      <a:lumMod val="20000"/>
                      <a:lumOff val="80000"/>
                    </a:schemeClr>
                  </a:gs>
                  <a:gs pos="53000">
                    <a:schemeClr val="tx2">
                      <a:lumMod val="20000"/>
                      <a:lumOff val="80000"/>
                    </a:schemeClr>
                  </a:gs>
                  <a:gs pos="0">
                    <a:schemeClr val="bg2"/>
                  </a:gs>
                </a:gsLst>
                <a:lin ang="5400000" scaled="0"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7" name="Rectangle 72">
                <a:extLst>
                  <a:ext uri="{FF2B5EF4-FFF2-40B4-BE49-F238E27FC236}">
                    <a16:creationId xmlns:a16="http://schemas.microsoft.com/office/drawing/2014/main" id="{832CF221-D490-40C7-B390-327EB2B1D851}"/>
                  </a:ext>
                </a:extLst>
              </p:cNvPr>
              <p:cNvSpPr/>
              <p:nvPr/>
            </p:nvSpPr>
            <p:spPr>
              <a:xfrm>
                <a:off x="821012" y="2502568"/>
                <a:ext cx="423890" cy="275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r>
                  <a:rPr lang="en-US" altLang="zh-TW" sz="1000" b="1">
                    <a:solidFill>
                      <a:srgbClr val="4642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VM</a:t>
                </a:r>
                <a:endParaRPr lang="en-US" sz="1000" b="1">
                  <a:solidFill>
                    <a:srgbClr val="4642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2" name="群組 211">
            <a:extLst>
              <a:ext uri="{FF2B5EF4-FFF2-40B4-BE49-F238E27FC236}">
                <a16:creationId xmlns:a16="http://schemas.microsoft.com/office/drawing/2014/main" id="{4991E5C8-F2DF-40A5-BC09-E99C5DC5F15D}"/>
              </a:ext>
            </a:extLst>
          </p:cNvPr>
          <p:cNvGrpSpPr/>
          <p:nvPr/>
        </p:nvGrpSpPr>
        <p:grpSpPr>
          <a:xfrm>
            <a:off x="2148083" y="2452803"/>
            <a:ext cx="429423" cy="839512"/>
            <a:chOff x="556167" y="2502041"/>
            <a:chExt cx="429423" cy="839512"/>
          </a:xfrm>
        </p:grpSpPr>
        <p:grpSp>
          <p:nvGrpSpPr>
            <p:cNvPr id="213" name="群組 212">
              <a:extLst>
                <a:ext uri="{FF2B5EF4-FFF2-40B4-BE49-F238E27FC236}">
                  <a16:creationId xmlns:a16="http://schemas.microsoft.com/office/drawing/2014/main" id="{DCE3A739-F063-4B02-A312-0778B33D3F10}"/>
                </a:ext>
              </a:extLst>
            </p:cNvPr>
            <p:cNvGrpSpPr/>
            <p:nvPr/>
          </p:nvGrpSpPr>
          <p:grpSpPr>
            <a:xfrm>
              <a:off x="556167" y="2502041"/>
              <a:ext cx="424734" cy="512350"/>
              <a:chOff x="635382" y="2516318"/>
              <a:chExt cx="423890" cy="483795"/>
            </a:xfrm>
          </p:grpSpPr>
          <p:cxnSp>
            <p:nvCxnSpPr>
              <p:cNvPr id="217" name="Straight Connector 63">
                <a:extLst>
                  <a:ext uri="{FF2B5EF4-FFF2-40B4-BE49-F238E27FC236}">
                    <a16:creationId xmlns:a16="http://schemas.microsoft.com/office/drawing/2014/main" id="{EBA5CF3C-E574-4361-A7A8-41A121B4A4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8688" y="2820003"/>
                <a:ext cx="2307" cy="180110"/>
              </a:xfrm>
              <a:prstGeom prst="line">
                <a:avLst/>
              </a:prstGeom>
              <a:ln w="19050">
                <a:solidFill>
                  <a:srgbClr val="CCB656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8" name="群組 217">
                <a:extLst>
                  <a:ext uri="{FF2B5EF4-FFF2-40B4-BE49-F238E27FC236}">
                    <a16:creationId xmlns:a16="http://schemas.microsoft.com/office/drawing/2014/main" id="{C6A0422D-ABB5-40AE-BFCB-63F8C19459F7}"/>
                  </a:ext>
                </a:extLst>
              </p:cNvPr>
              <p:cNvGrpSpPr/>
              <p:nvPr/>
            </p:nvGrpSpPr>
            <p:grpSpPr>
              <a:xfrm>
                <a:off x="635382" y="2516318"/>
                <a:ext cx="423890" cy="330009"/>
                <a:chOff x="821012" y="2488817"/>
                <a:chExt cx="423890" cy="330009"/>
              </a:xfrm>
            </p:grpSpPr>
            <p:sp>
              <p:nvSpPr>
                <p:cNvPr id="219" name="矩形: 圓角 218">
                  <a:extLst>
                    <a:ext uri="{FF2B5EF4-FFF2-40B4-BE49-F238E27FC236}">
                      <a16:creationId xmlns:a16="http://schemas.microsoft.com/office/drawing/2014/main" id="{C5BD7A0C-41F6-424A-BE0B-77FB0A50A3BC}"/>
                    </a:ext>
                  </a:extLst>
                </p:cNvPr>
                <p:cNvSpPr/>
                <p:nvPr/>
              </p:nvSpPr>
              <p:spPr>
                <a:xfrm>
                  <a:off x="831898" y="2488817"/>
                  <a:ext cx="391886" cy="330009"/>
                </a:xfrm>
                <a:prstGeom prst="roundRect">
                  <a:avLst/>
                </a:prstGeom>
                <a:solidFill>
                  <a:srgbClr val="3B3829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/>
                </a:p>
              </p:txBody>
            </p:sp>
            <p:sp>
              <p:nvSpPr>
                <p:cNvPr id="220" name="Rectangle 72">
                  <a:extLst>
                    <a:ext uri="{FF2B5EF4-FFF2-40B4-BE49-F238E27FC236}">
                      <a16:creationId xmlns:a16="http://schemas.microsoft.com/office/drawing/2014/main" id="{48F9338C-231C-4054-A8B3-60A95FE87F7C}"/>
                    </a:ext>
                  </a:extLst>
                </p:cNvPr>
                <p:cNvSpPr/>
                <p:nvPr/>
              </p:nvSpPr>
              <p:spPr>
                <a:xfrm>
                  <a:off x="821012" y="2502568"/>
                  <a:ext cx="423890" cy="27500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</a:t>
                  </a:r>
                </a:p>
              </p:txBody>
            </p:sp>
          </p:grpSp>
        </p:grpSp>
        <p:grpSp>
          <p:nvGrpSpPr>
            <p:cNvPr id="214" name="群組 213">
              <a:extLst>
                <a:ext uri="{FF2B5EF4-FFF2-40B4-BE49-F238E27FC236}">
                  <a16:creationId xmlns:a16="http://schemas.microsoft.com/office/drawing/2014/main" id="{350108B2-9C6F-4693-8C1B-2BC9DE6A8434}"/>
                </a:ext>
              </a:extLst>
            </p:cNvPr>
            <p:cNvGrpSpPr/>
            <p:nvPr/>
          </p:nvGrpSpPr>
          <p:grpSpPr>
            <a:xfrm>
              <a:off x="560856" y="2992066"/>
              <a:ext cx="424734" cy="349487"/>
              <a:chOff x="821012" y="2488817"/>
              <a:chExt cx="423890" cy="33000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15" name="矩形: 圓角 214">
                <a:extLst>
                  <a:ext uri="{FF2B5EF4-FFF2-40B4-BE49-F238E27FC236}">
                    <a16:creationId xmlns:a16="http://schemas.microsoft.com/office/drawing/2014/main" id="{70032BD0-CD72-4E40-B02B-EFC251CCBC79}"/>
                  </a:ext>
                </a:extLst>
              </p:cNvPr>
              <p:cNvSpPr/>
              <p:nvPr/>
            </p:nvSpPr>
            <p:spPr>
              <a:xfrm>
                <a:off x="831898" y="2488817"/>
                <a:ext cx="391886" cy="330009"/>
              </a:xfrm>
              <a:prstGeom prst="roundRect">
                <a:avLst/>
              </a:prstGeom>
              <a:gradFill>
                <a:gsLst>
                  <a:gs pos="95000">
                    <a:schemeClr val="accent1">
                      <a:lumMod val="20000"/>
                      <a:lumOff val="80000"/>
                    </a:schemeClr>
                  </a:gs>
                  <a:gs pos="53000">
                    <a:schemeClr val="tx2">
                      <a:lumMod val="20000"/>
                      <a:lumOff val="80000"/>
                    </a:schemeClr>
                  </a:gs>
                  <a:gs pos="0">
                    <a:schemeClr val="bg2"/>
                  </a:gs>
                </a:gsLst>
                <a:lin ang="5400000" scaled="0"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6" name="Rectangle 72">
                <a:extLst>
                  <a:ext uri="{FF2B5EF4-FFF2-40B4-BE49-F238E27FC236}">
                    <a16:creationId xmlns:a16="http://schemas.microsoft.com/office/drawing/2014/main" id="{19C56926-2080-4FCB-8441-CC603F046F31}"/>
                  </a:ext>
                </a:extLst>
              </p:cNvPr>
              <p:cNvSpPr/>
              <p:nvPr/>
            </p:nvSpPr>
            <p:spPr>
              <a:xfrm>
                <a:off x="821012" y="2502568"/>
                <a:ext cx="423890" cy="275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r>
                  <a:rPr lang="en-US" altLang="zh-TW" sz="1000" b="1">
                    <a:solidFill>
                      <a:srgbClr val="4642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VM</a:t>
                </a:r>
                <a:endParaRPr lang="en-US" sz="1000" b="1">
                  <a:solidFill>
                    <a:srgbClr val="4642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1" name="群組 220">
            <a:extLst>
              <a:ext uri="{FF2B5EF4-FFF2-40B4-BE49-F238E27FC236}">
                <a16:creationId xmlns:a16="http://schemas.microsoft.com/office/drawing/2014/main" id="{60A6ACA7-CC33-4339-8A87-871D78A3DD56}"/>
              </a:ext>
            </a:extLst>
          </p:cNvPr>
          <p:cNvGrpSpPr/>
          <p:nvPr/>
        </p:nvGrpSpPr>
        <p:grpSpPr>
          <a:xfrm>
            <a:off x="2629485" y="2452803"/>
            <a:ext cx="429423" cy="839512"/>
            <a:chOff x="556167" y="2502041"/>
            <a:chExt cx="429423" cy="839512"/>
          </a:xfrm>
        </p:grpSpPr>
        <p:grpSp>
          <p:nvGrpSpPr>
            <p:cNvPr id="222" name="群組 221">
              <a:extLst>
                <a:ext uri="{FF2B5EF4-FFF2-40B4-BE49-F238E27FC236}">
                  <a16:creationId xmlns:a16="http://schemas.microsoft.com/office/drawing/2014/main" id="{75A3230A-7627-4C33-BAF0-DF8449480341}"/>
                </a:ext>
              </a:extLst>
            </p:cNvPr>
            <p:cNvGrpSpPr/>
            <p:nvPr/>
          </p:nvGrpSpPr>
          <p:grpSpPr>
            <a:xfrm>
              <a:off x="556167" y="2502041"/>
              <a:ext cx="424734" cy="512350"/>
              <a:chOff x="635382" y="2516318"/>
              <a:chExt cx="423890" cy="483795"/>
            </a:xfrm>
          </p:grpSpPr>
          <p:cxnSp>
            <p:nvCxnSpPr>
              <p:cNvPr id="226" name="Straight Connector 63">
                <a:extLst>
                  <a:ext uri="{FF2B5EF4-FFF2-40B4-BE49-F238E27FC236}">
                    <a16:creationId xmlns:a16="http://schemas.microsoft.com/office/drawing/2014/main" id="{610BFE5F-5063-450D-8AB5-BECF3BEEAC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8688" y="2820003"/>
                <a:ext cx="2307" cy="180110"/>
              </a:xfrm>
              <a:prstGeom prst="line">
                <a:avLst/>
              </a:prstGeom>
              <a:ln w="19050">
                <a:solidFill>
                  <a:srgbClr val="CCB656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7" name="群組 226">
                <a:extLst>
                  <a:ext uri="{FF2B5EF4-FFF2-40B4-BE49-F238E27FC236}">
                    <a16:creationId xmlns:a16="http://schemas.microsoft.com/office/drawing/2014/main" id="{9A335C70-64E0-4F58-82D3-C76457E58D63}"/>
                  </a:ext>
                </a:extLst>
              </p:cNvPr>
              <p:cNvGrpSpPr/>
              <p:nvPr/>
            </p:nvGrpSpPr>
            <p:grpSpPr>
              <a:xfrm>
                <a:off x="635382" y="2516318"/>
                <a:ext cx="423890" cy="330009"/>
                <a:chOff x="821012" y="2488817"/>
                <a:chExt cx="423890" cy="330009"/>
              </a:xfrm>
            </p:grpSpPr>
            <p:sp>
              <p:nvSpPr>
                <p:cNvPr id="228" name="矩形: 圓角 227">
                  <a:extLst>
                    <a:ext uri="{FF2B5EF4-FFF2-40B4-BE49-F238E27FC236}">
                      <a16:creationId xmlns:a16="http://schemas.microsoft.com/office/drawing/2014/main" id="{C7EC7E57-00EA-4FD7-AFCB-69086CE8E220}"/>
                    </a:ext>
                  </a:extLst>
                </p:cNvPr>
                <p:cNvSpPr/>
                <p:nvPr/>
              </p:nvSpPr>
              <p:spPr>
                <a:xfrm>
                  <a:off x="831898" y="2488817"/>
                  <a:ext cx="391886" cy="330009"/>
                </a:xfrm>
                <a:prstGeom prst="roundRect">
                  <a:avLst/>
                </a:prstGeom>
                <a:solidFill>
                  <a:srgbClr val="3B3829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/>
                </a:p>
              </p:txBody>
            </p:sp>
            <p:sp>
              <p:nvSpPr>
                <p:cNvPr id="229" name="Rectangle 72">
                  <a:extLst>
                    <a:ext uri="{FF2B5EF4-FFF2-40B4-BE49-F238E27FC236}">
                      <a16:creationId xmlns:a16="http://schemas.microsoft.com/office/drawing/2014/main" id="{79F58D55-A82A-4D1A-898C-C2303EB3A9AC}"/>
                    </a:ext>
                  </a:extLst>
                </p:cNvPr>
                <p:cNvSpPr/>
                <p:nvPr/>
              </p:nvSpPr>
              <p:spPr>
                <a:xfrm>
                  <a:off x="821012" y="2502568"/>
                  <a:ext cx="423890" cy="27500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</a:t>
                  </a:r>
                </a:p>
              </p:txBody>
            </p:sp>
          </p:grpSp>
        </p:grpSp>
        <p:grpSp>
          <p:nvGrpSpPr>
            <p:cNvPr id="223" name="群組 222">
              <a:extLst>
                <a:ext uri="{FF2B5EF4-FFF2-40B4-BE49-F238E27FC236}">
                  <a16:creationId xmlns:a16="http://schemas.microsoft.com/office/drawing/2014/main" id="{5D3622C1-AE2D-4E14-9BC3-C81E943011C5}"/>
                </a:ext>
              </a:extLst>
            </p:cNvPr>
            <p:cNvGrpSpPr/>
            <p:nvPr/>
          </p:nvGrpSpPr>
          <p:grpSpPr>
            <a:xfrm>
              <a:off x="560856" y="2992066"/>
              <a:ext cx="424734" cy="349487"/>
              <a:chOff x="821012" y="2488817"/>
              <a:chExt cx="423890" cy="33000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24" name="矩形: 圓角 223">
                <a:extLst>
                  <a:ext uri="{FF2B5EF4-FFF2-40B4-BE49-F238E27FC236}">
                    <a16:creationId xmlns:a16="http://schemas.microsoft.com/office/drawing/2014/main" id="{24A2DD22-7429-4056-A6EA-6A988182C979}"/>
                  </a:ext>
                </a:extLst>
              </p:cNvPr>
              <p:cNvSpPr/>
              <p:nvPr/>
            </p:nvSpPr>
            <p:spPr>
              <a:xfrm>
                <a:off x="831898" y="2488817"/>
                <a:ext cx="391886" cy="330009"/>
              </a:xfrm>
              <a:prstGeom prst="roundRect">
                <a:avLst/>
              </a:prstGeom>
              <a:gradFill>
                <a:gsLst>
                  <a:gs pos="95000">
                    <a:schemeClr val="accent1">
                      <a:lumMod val="20000"/>
                      <a:lumOff val="80000"/>
                    </a:schemeClr>
                  </a:gs>
                  <a:gs pos="53000">
                    <a:schemeClr val="tx2">
                      <a:lumMod val="20000"/>
                      <a:lumOff val="80000"/>
                    </a:schemeClr>
                  </a:gs>
                  <a:gs pos="0">
                    <a:schemeClr val="bg2"/>
                  </a:gs>
                </a:gsLst>
                <a:lin ang="5400000" scaled="0"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5" name="Rectangle 72">
                <a:extLst>
                  <a:ext uri="{FF2B5EF4-FFF2-40B4-BE49-F238E27FC236}">
                    <a16:creationId xmlns:a16="http://schemas.microsoft.com/office/drawing/2014/main" id="{72DE43F7-5D4E-457E-94D7-CF2DB68EE701}"/>
                  </a:ext>
                </a:extLst>
              </p:cNvPr>
              <p:cNvSpPr/>
              <p:nvPr/>
            </p:nvSpPr>
            <p:spPr>
              <a:xfrm>
                <a:off x="821012" y="2502568"/>
                <a:ext cx="423890" cy="275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r>
                  <a:rPr lang="en-US" altLang="zh-TW" sz="1000" b="1">
                    <a:solidFill>
                      <a:srgbClr val="4642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VM</a:t>
                </a:r>
                <a:endParaRPr lang="en-US" sz="1000" b="1">
                  <a:solidFill>
                    <a:srgbClr val="4642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244" name="Straight Connector 63">
            <a:extLst>
              <a:ext uri="{FF2B5EF4-FFF2-40B4-BE49-F238E27FC236}">
                <a16:creationId xmlns:a16="http://schemas.microsoft.com/office/drawing/2014/main" id="{ED6A3B3D-7F76-4CCF-A11A-CF2A51F66373}"/>
              </a:ext>
            </a:extLst>
          </p:cNvPr>
          <p:cNvCxnSpPr>
            <a:cxnSpLocks/>
          </p:cNvCxnSpPr>
          <p:nvPr/>
        </p:nvCxnSpPr>
        <p:spPr>
          <a:xfrm flipH="1" flipV="1">
            <a:off x="3319172" y="2821305"/>
            <a:ext cx="2312" cy="190741"/>
          </a:xfrm>
          <a:prstGeom prst="line">
            <a:avLst/>
          </a:prstGeom>
          <a:ln w="19050">
            <a:solidFill>
              <a:srgbClr val="CCB65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1" name="群組 240">
            <a:extLst>
              <a:ext uri="{FF2B5EF4-FFF2-40B4-BE49-F238E27FC236}">
                <a16:creationId xmlns:a16="http://schemas.microsoft.com/office/drawing/2014/main" id="{FFC31AF8-C8BF-4C6C-AFF1-E4BEA560F03F}"/>
              </a:ext>
            </a:extLst>
          </p:cNvPr>
          <p:cNvGrpSpPr/>
          <p:nvPr/>
        </p:nvGrpSpPr>
        <p:grpSpPr>
          <a:xfrm>
            <a:off x="3110131" y="2947518"/>
            <a:ext cx="424734" cy="349487"/>
            <a:chOff x="821012" y="2488817"/>
            <a:chExt cx="423890" cy="33000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42" name="矩形: 圓角 241">
              <a:extLst>
                <a:ext uri="{FF2B5EF4-FFF2-40B4-BE49-F238E27FC236}">
                  <a16:creationId xmlns:a16="http://schemas.microsoft.com/office/drawing/2014/main" id="{DF204A78-2B78-4A85-9C26-7DB4FE9B2A39}"/>
                </a:ext>
              </a:extLst>
            </p:cNvPr>
            <p:cNvSpPr/>
            <p:nvPr/>
          </p:nvSpPr>
          <p:spPr>
            <a:xfrm>
              <a:off x="831898" y="2488817"/>
              <a:ext cx="391886" cy="330009"/>
            </a:xfrm>
            <a:prstGeom prst="roundRect">
              <a:avLst/>
            </a:prstGeom>
            <a:gradFill>
              <a:gsLst>
                <a:gs pos="95000">
                  <a:schemeClr val="accent1">
                    <a:lumMod val="20000"/>
                    <a:lumOff val="80000"/>
                  </a:schemeClr>
                </a:gs>
                <a:gs pos="53000">
                  <a:schemeClr val="tx2">
                    <a:lumMod val="20000"/>
                    <a:lumOff val="80000"/>
                  </a:schemeClr>
                </a:gs>
                <a:gs pos="0">
                  <a:schemeClr val="bg2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3" name="Rectangle 72">
              <a:extLst>
                <a:ext uri="{FF2B5EF4-FFF2-40B4-BE49-F238E27FC236}">
                  <a16:creationId xmlns:a16="http://schemas.microsoft.com/office/drawing/2014/main" id="{377209C0-2BDA-474C-AE35-301A8CB1165F}"/>
                </a:ext>
              </a:extLst>
            </p:cNvPr>
            <p:cNvSpPr/>
            <p:nvPr/>
          </p:nvSpPr>
          <p:spPr>
            <a:xfrm>
              <a:off x="821012" y="2502568"/>
              <a:ext cx="423890" cy="275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altLang="zh-TW" sz="1000" b="1">
                  <a:solidFill>
                    <a:srgbClr val="4642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en-US" sz="1000" b="1">
                <a:solidFill>
                  <a:srgbClr val="4642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6" name="圖片 155">
            <a:extLst>
              <a:ext uri="{FF2B5EF4-FFF2-40B4-BE49-F238E27FC236}">
                <a16:creationId xmlns:a16="http://schemas.microsoft.com/office/drawing/2014/main" id="{CDA949C2-9893-449D-BC2D-DB24E2DC9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380" y="2112608"/>
            <a:ext cx="1215826" cy="784153"/>
          </a:xfrm>
          <a:prstGeom prst="rect">
            <a:avLst/>
          </a:prstGeom>
        </p:spPr>
      </p:pic>
      <p:sp>
        <p:nvSpPr>
          <p:cNvPr id="248" name="Rectangle 129">
            <a:extLst>
              <a:ext uri="{FF2B5EF4-FFF2-40B4-BE49-F238E27FC236}">
                <a16:creationId xmlns:a16="http://schemas.microsoft.com/office/drawing/2014/main" id="{F71D5C85-72F4-49AB-8B2D-F0646DC19D3B}"/>
              </a:ext>
            </a:extLst>
          </p:cNvPr>
          <p:cNvSpPr/>
          <p:nvPr/>
        </p:nvSpPr>
        <p:spPr>
          <a:xfrm>
            <a:off x="706237" y="3376628"/>
            <a:ext cx="2782549" cy="358345"/>
          </a:xfrm>
          <a:prstGeom prst="rect">
            <a:avLst/>
          </a:prstGeom>
          <a:solidFill>
            <a:srgbClr val="464230"/>
          </a:solidFill>
          <a:ln w="19050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25400"/>
          </a:sp3d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Vmware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/ KVM/</a:t>
            </a:r>
            <a:r>
              <a:rPr lang="zh-TW" altLang="en-US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HyperV</a:t>
            </a:r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660B720-21A8-4DCD-A356-61AA8262EAF0}"/>
              </a:ext>
            </a:extLst>
          </p:cNvPr>
          <p:cNvGrpSpPr/>
          <p:nvPr/>
        </p:nvGrpSpPr>
        <p:grpSpPr>
          <a:xfrm>
            <a:off x="4362596" y="1814840"/>
            <a:ext cx="4458141" cy="3118733"/>
            <a:chOff x="4362596" y="1814840"/>
            <a:chExt cx="4458141" cy="3118733"/>
          </a:xfrm>
        </p:grpSpPr>
        <p:pic>
          <p:nvPicPr>
            <p:cNvPr id="103" name="Shape 224">
              <a:extLst>
                <a:ext uri="{FF2B5EF4-FFF2-40B4-BE49-F238E27FC236}">
                  <a16:creationId xmlns:a16="http://schemas.microsoft.com/office/drawing/2014/main" id="{4B2EAC6D-A19E-4120-B32A-659A8B546C98}"/>
                </a:ext>
              </a:extLst>
            </p:cNvPr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4362596" y="1814840"/>
              <a:ext cx="4458141" cy="311873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A2E1CE48-C6FC-4346-9FA3-CF16215789DE}"/>
                </a:ext>
              </a:extLst>
            </p:cNvPr>
            <p:cNvGrpSpPr/>
            <p:nvPr/>
          </p:nvGrpSpPr>
          <p:grpSpPr>
            <a:xfrm>
              <a:off x="5184068" y="4215864"/>
              <a:ext cx="3073790" cy="457195"/>
              <a:chOff x="5120640" y="4100732"/>
              <a:chExt cx="3073790" cy="457195"/>
            </a:xfrm>
          </p:grpSpPr>
          <p:sp>
            <p:nvSpPr>
              <p:cNvPr id="16" name="等腰三角形 15">
                <a:extLst>
                  <a:ext uri="{FF2B5EF4-FFF2-40B4-BE49-F238E27FC236}">
                    <a16:creationId xmlns:a16="http://schemas.microsoft.com/office/drawing/2014/main" id="{663D8B3A-B8A5-43E0-AEAE-F71C50AB6EBB}"/>
                  </a:ext>
                </a:extLst>
              </p:cNvPr>
              <p:cNvSpPr/>
              <p:nvPr/>
            </p:nvSpPr>
            <p:spPr>
              <a:xfrm flipV="1">
                <a:off x="5120640" y="4332847"/>
                <a:ext cx="457201" cy="211013"/>
              </a:xfrm>
              <a:custGeom>
                <a:avLst/>
                <a:gdLst>
                  <a:gd name="connsiteX0" fmla="*/ 0 w 513470"/>
                  <a:gd name="connsiteY0" fmla="*/ 218049 h 218049"/>
                  <a:gd name="connsiteX1" fmla="*/ 256735 w 513470"/>
                  <a:gd name="connsiteY1" fmla="*/ 0 h 218049"/>
                  <a:gd name="connsiteX2" fmla="*/ 513470 w 513470"/>
                  <a:gd name="connsiteY2" fmla="*/ 218049 h 218049"/>
                  <a:gd name="connsiteX3" fmla="*/ 0 w 513470"/>
                  <a:gd name="connsiteY3" fmla="*/ 218049 h 218049"/>
                  <a:gd name="connsiteX0" fmla="*/ 0 w 513470"/>
                  <a:gd name="connsiteY0" fmla="*/ 218049 h 218049"/>
                  <a:gd name="connsiteX1" fmla="*/ 256735 w 513470"/>
                  <a:gd name="connsiteY1" fmla="*/ 0 h 218049"/>
                  <a:gd name="connsiteX2" fmla="*/ 513470 w 513470"/>
                  <a:gd name="connsiteY2" fmla="*/ 218049 h 218049"/>
                  <a:gd name="connsiteX3" fmla="*/ 0 w 513470"/>
                  <a:gd name="connsiteY3" fmla="*/ 218049 h 218049"/>
                  <a:gd name="connsiteX0" fmla="*/ 0 w 365760"/>
                  <a:gd name="connsiteY0" fmla="*/ 218049 h 295422"/>
                  <a:gd name="connsiteX1" fmla="*/ 256735 w 365760"/>
                  <a:gd name="connsiteY1" fmla="*/ 0 h 295422"/>
                  <a:gd name="connsiteX2" fmla="*/ 365760 w 365760"/>
                  <a:gd name="connsiteY2" fmla="*/ 295422 h 295422"/>
                  <a:gd name="connsiteX3" fmla="*/ 0 w 365760"/>
                  <a:gd name="connsiteY3" fmla="*/ 218049 h 295422"/>
                  <a:gd name="connsiteX0" fmla="*/ 0 w 527538"/>
                  <a:gd name="connsiteY0" fmla="*/ 337624 h 337624"/>
                  <a:gd name="connsiteX1" fmla="*/ 418513 w 527538"/>
                  <a:gd name="connsiteY1" fmla="*/ 0 h 337624"/>
                  <a:gd name="connsiteX2" fmla="*/ 527538 w 527538"/>
                  <a:gd name="connsiteY2" fmla="*/ 295422 h 337624"/>
                  <a:gd name="connsiteX3" fmla="*/ 0 w 527538"/>
                  <a:gd name="connsiteY3" fmla="*/ 337624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538" h="337624">
                    <a:moveTo>
                      <a:pt x="0" y="337624"/>
                    </a:moveTo>
                    <a:lnTo>
                      <a:pt x="418513" y="0"/>
                    </a:lnTo>
                    <a:lnTo>
                      <a:pt x="527538" y="295422"/>
                    </a:lnTo>
                    <a:lnTo>
                      <a:pt x="0" y="337624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0" name="等腰三角形 15">
                <a:extLst>
                  <a:ext uri="{FF2B5EF4-FFF2-40B4-BE49-F238E27FC236}">
                    <a16:creationId xmlns:a16="http://schemas.microsoft.com/office/drawing/2014/main" id="{9AC7A927-182F-46B4-8C81-18ACBF67DA63}"/>
                  </a:ext>
                </a:extLst>
              </p:cNvPr>
              <p:cNvSpPr/>
              <p:nvPr/>
            </p:nvSpPr>
            <p:spPr>
              <a:xfrm flipH="1" flipV="1">
                <a:off x="7773573" y="4346914"/>
                <a:ext cx="420857" cy="211013"/>
              </a:xfrm>
              <a:custGeom>
                <a:avLst/>
                <a:gdLst>
                  <a:gd name="connsiteX0" fmla="*/ 0 w 513470"/>
                  <a:gd name="connsiteY0" fmla="*/ 218049 h 218049"/>
                  <a:gd name="connsiteX1" fmla="*/ 256735 w 513470"/>
                  <a:gd name="connsiteY1" fmla="*/ 0 h 218049"/>
                  <a:gd name="connsiteX2" fmla="*/ 513470 w 513470"/>
                  <a:gd name="connsiteY2" fmla="*/ 218049 h 218049"/>
                  <a:gd name="connsiteX3" fmla="*/ 0 w 513470"/>
                  <a:gd name="connsiteY3" fmla="*/ 218049 h 218049"/>
                  <a:gd name="connsiteX0" fmla="*/ 0 w 513470"/>
                  <a:gd name="connsiteY0" fmla="*/ 218049 h 218049"/>
                  <a:gd name="connsiteX1" fmla="*/ 256735 w 513470"/>
                  <a:gd name="connsiteY1" fmla="*/ 0 h 218049"/>
                  <a:gd name="connsiteX2" fmla="*/ 513470 w 513470"/>
                  <a:gd name="connsiteY2" fmla="*/ 218049 h 218049"/>
                  <a:gd name="connsiteX3" fmla="*/ 0 w 513470"/>
                  <a:gd name="connsiteY3" fmla="*/ 218049 h 218049"/>
                  <a:gd name="connsiteX0" fmla="*/ 0 w 365760"/>
                  <a:gd name="connsiteY0" fmla="*/ 218049 h 295422"/>
                  <a:gd name="connsiteX1" fmla="*/ 256735 w 365760"/>
                  <a:gd name="connsiteY1" fmla="*/ 0 h 295422"/>
                  <a:gd name="connsiteX2" fmla="*/ 365760 w 365760"/>
                  <a:gd name="connsiteY2" fmla="*/ 295422 h 295422"/>
                  <a:gd name="connsiteX3" fmla="*/ 0 w 365760"/>
                  <a:gd name="connsiteY3" fmla="*/ 218049 h 295422"/>
                  <a:gd name="connsiteX0" fmla="*/ 0 w 527538"/>
                  <a:gd name="connsiteY0" fmla="*/ 337624 h 337624"/>
                  <a:gd name="connsiteX1" fmla="*/ 418513 w 527538"/>
                  <a:gd name="connsiteY1" fmla="*/ 0 h 337624"/>
                  <a:gd name="connsiteX2" fmla="*/ 527538 w 527538"/>
                  <a:gd name="connsiteY2" fmla="*/ 295422 h 337624"/>
                  <a:gd name="connsiteX3" fmla="*/ 0 w 527538"/>
                  <a:gd name="connsiteY3" fmla="*/ 337624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538" h="337624">
                    <a:moveTo>
                      <a:pt x="0" y="337624"/>
                    </a:moveTo>
                    <a:lnTo>
                      <a:pt x="418513" y="0"/>
                    </a:lnTo>
                    <a:lnTo>
                      <a:pt x="527538" y="295422"/>
                    </a:lnTo>
                    <a:lnTo>
                      <a:pt x="0" y="337624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Rounded Rectangle 5">
                <a:extLst>
                  <a:ext uri="{FF2B5EF4-FFF2-40B4-BE49-F238E27FC236}">
                    <a16:creationId xmlns:a16="http://schemas.microsoft.com/office/drawing/2014/main" id="{9E7361CE-A706-412A-9279-4B2CF6165971}"/>
                  </a:ext>
                </a:extLst>
              </p:cNvPr>
              <p:cNvSpPr/>
              <p:nvPr/>
            </p:nvSpPr>
            <p:spPr>
              <a:xfrm>
                <a:off x="5423095" y="4100732"/>
                <a:ext cx="2529290" cy="450166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r>
                  <a:rPr lang="en-US" altLang="ja-JP" sz="16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Public Cloud Platform</a:t>
                </a:r>
              </a:p>
            </p:txBody>
          </p:sp>
        </p:grpSp>
      </p:grpSp>
      <p:grpSp>
        <p:nvGrpSpPr>
          <p:cNvPr id="79" name="群組 67">
            <a:extLst>
              <a:ext uri="{FF2B5EF4-FFF2-40B4-BE49-F238E27FC236}">
                <a16:creationId xmlns:a16="http://schemas.microsoft.com/office/drawing/2014/main" id="{F3F6065F-32E3-44AF-977D-C4FBDC83AFE8}"/>
              </a:ext>
            </a:extLst>
          </p:cNvPr>
          <p:cNvGrpSpPr/>
          <p:nvPr/>
        </p:nvGrpSpPr>
        <p:grpSpPr>
          <a:xfrm>
            <a:off x="5490368" y="3204323"/>
            <a:ext cx="2494835" cy="931024"/>
            <a:chOff x="5891256" y="3767036"/>
            <a:chExt cx="2045616" cy="76338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B8E61CC-2759-450F-BF2E-1D7406BFD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8069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D983F3C-96F7-4E3C-9630-4BC8352C5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17758" y="3767036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5120B0-E329-429C-B4F1-736370986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91256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8EE7942-5402-4409-AF08-93757C823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47164" y="3767036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A58F2B0-89D3-48FC-BD05-7AEEADC7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35798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535430E6-57F1-472A-BC0B-8E9F3BAE7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732461" y="3767036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C55A031-431D-4BD0-809A-FD730DEF7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580339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7" name="Picture 96" descr="Image result for è¯çºé²">
              <a:extLst>
                <a:ext uri="{FF2B5EF4-FFF2-40B4-BE49-F238E27FC236}">
                  <a16:creationId xmlns:a16="http://schemas.microsoft.com/office/drawing/2014/main" id="{081440BB-983D-4C7F-A537-7336E786A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6313527" y="4173888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8" name="Google Shape;106;p17">
              <a:extLst>
                <a:ext uri="{FF2B5EF4-FFF2-40B4-BE49-F238E27FC236}">
                  <a16:creationId xmlns:a16="http://schemas.microsoft.com/office/drawing/2014/main" id="{639ECC35-622F-4030-B4DD-42AA86E8D364}"/>
                </a:ext>
              </a:extLst>
            </p:cNvPr>
            <p:cNvPicPr preferRelativeResize="0"/>
            <p:nvPr/>
          </p:nvPicPr>
          <p:blipFill>
            <a:blip r:embed="rId15"/>
            <a:stretch>
              <a:fillRect/>
            </a:stretch>
          </p:blipFill>
          <p:spPr>
            <a:xfrm>
              <a:off x="5903188" y="3767102"/>
              <a:ext cx="356400" cy="3564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9" name="Google Shape;109;p17">
              <a:extLst>
                <a:ext uri="{FF2B5EF4-FFF2-40B4-BE49-F238E27FC236}">
                  <a16:creationId xmlns:a16="http://schemas.microsoft.com/office/drawing/2014/main" id="{736338FF-D4D4-43C2-9D4B-0FC106DF7167}"/>
                </a:ext>
              </a:extLst>
            </p:cNvPr>
            <p:cNvPicPr preferRelativeResize="0"/>
            <p:nvPr/>
          </p:nvPicPr>
          <p:blipFill>
            <a:blip r:embed="rId16"/>
            <a:stretch>
              <a:fillRect/>
            </a:stretch>
          </p:blipFill>
          <p:spPr>
            <a:xfrm>
              <a:off x="7561867" y="3769099"/>
              <a:ext cx="356533" cy="35240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4" name="圖形 103">
            <a:extLst>
              <a:ext uri="{FF2B5EF4-FFF2-40B4-BE49-F238E27FC236}">
                <a16:creationId xmlns:a16="http://schemas.microsoft.com/office/drawing/2014/main" id="{79E2BB5D-CA27-4678-A488-68BFB17D3C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46070" y="3017374"/>
            <a:ext cx="565177" cy="733425"/>
          </a:xfrm>
          <a:prstGeom prst="rect">
            <a:avLst/>
          </a:prstGeom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40708B7D-452E-466D-B60E-967269EB6C42}"/>
              </a:ext>
            </a:extLst>
          </p:cNvPr>
          <p:cNvSpPr/>
          <p:nvPr/>
        </p:nvSpPr>
        <p:spPr>
          <a:xfrm>
            <a:off x="4756064" y="280407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Object </a:t>
            </a:r>
          </a:p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251" name="矩形 250">
            <a:extLst>
              <a:ext uri="{FF2B5EF4-FFF2-40B4-BE49-F238E27FC236}">
                <a16:creationId xmlns:a16="http://schemas.microsoft.com/office/drawing/2014/main" id="{013E0E80-E74D-434C-980D-7CA5420991D6}"/>
              </a:ext>
            </a:extLst>
          </p:cNvPr>
          <p:cNvSpPr/>
          <p:nvPr/>
        </p:nvSpPr>
        <p:spPr>
          <a:xfrm>
            <a:off x="429065" y="4339883"/>
            <a:ext cx="3291839" cy="429624"/>
          </a:xfrm>
          <a:prstGeom prst="rect">
            <a:avLst/>
          </a:prstGeom>
          <a:gradFill>
            <a:gsLst>
              <a:gs pos="51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38100">
            <a:solidFill>
              <a:srgbClr val="CCB656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altLang="zh-TW" sz="1600">
                <a:solidFill>
                  <a:srgbClr val="CCB656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Data Center / Virtual Devices</a:t>
            </a:r>
          </a:p>
        </p:txBody>
      </p:sp>
      <p:grpSp>
        <p:nvGrpSpPr>
          <p:cNvPr id="252" name="群組 251">
            <a:extLst>
              <a:ext uri="{FF2B5EF4-FFF2-40B4-BE49-F238E27FC236}">
                <a16:creationId xmlns:a16="http://schemas.microsoft.com/office/drawing/2014/main" id="{6A42F386-4826-4542-B83B-A4F16E63BCA2}"/>
              </a:ext>
            </a:extLst>
          </p:cNvPr>
          <p:cNvGrpSpPr/>
          <p:nvPr/>
        </p:nvGrpSpPr>
        <p:grpSpPr>
          <a:xfrm>
            <a:off x="748798" y="3800485"/>
            <a:ext cx="2623967" cy="431090"/>
            <a:chOff x="2114983" y="4376556"/>
            <a:chExt cx="2623967" cy="431090"/>
          </a:xfrm>
          <a:solidFill>
            <a:srgbClr val="CCB656"/>
          </a:solidFill>
        </p:grpSpPr>
        <p:pic>
          <p:nvPicPr>
            <p:cNvPr id="253" name="圖形 252">
              <a:extLst>
                <a:ext uri="{FF2B5EF4-FFF2-40B4-BE49-F238E27FC236}">
                  <a16:creationId xmlns:a16="http://schemas.microsoft.com/office/drawing/2014/main" id="{E9E1C095-D098-4F3B-8498-89AE5FC22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114983" y="4376556"/>
              <a:ext cx="350557" cy="431090"/>
            </a:xfrm>
            <a:prstGeom prst="rect">
              <a:avLst/>
            </a:prstGeom>
          </p:spPr>
        </p:pic>
        <p:pic>
          <p:nvPicPr>
            <p:cNvPr id="254" name="圖形 253">
              <a:extLst>
                <a:ext uri="{FF2B5EF4-FFF2-40B4-BE49-F238E27FC236}">
                  <a16:creationId xmlns:a16="http://schemas.microsoft.com/office/drawing/2014/main" id="{9B27C0F8-B494-40EF-A58D-190A626C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503309" y="4376556"/>
              <a:ext cx="350557" cy="431090"/>
            </a:xfrm>
            <a:prstGeom prst="rect">
              <a:avLst/>
            </a:prstGeom>
          </p:spPr>
        </p:pic>
        <p:pic>
          <p:nvPicPr>
            <p:cNvPr id="255" name="圖形 254">
              <a:extLst>
                <a:ext uri="{FF2B5EF4-FFF2-40B4-BE49-F238E27FC236}">
                  <a16:creationId xmlns:a16="http://schemas.microsoft.com/office/drawing/2014/main" id="{93817380-2638-45BE-B26B-1797BB54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563690" y="4376556"/>
              <a:ext cx="350557" cy="431090"/>
            </a:xfrm>
            <a:prstGeom prst="rect">
              <a:avLst/>
            </a:prstGeom>
          </p:spPr>
        </p:pic>
        <p:pic>
          <p:nvPicPr>
            <p:cNvPr id="256" name="圖形 255">
              <a:extLst>
                <a:ext uri="{FF2B5EF4-FFF2-40B4-BE49-F238E27FC236}">
                  <a16:creationId xmlns:a16="http://schemas.microsoft.com/office/drawing/2014/main" id="{412B14E9-35E2-4639-B288-999D35F78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026465" y="4376556"/>
              <a:ext cx="350557" cy="431090"/>
            </a:xfrm>
            <a:prstGeom prst="rect">
              <a:avLst/>
            </a:prstGeom>
          </p:spPr>
        </p:pic>
        <p:pic>
          <p:nvPicPr>
            <p:cNvPr id="257" name="圖形 256">
              <a:extLst>
                <a:ext uri="{FF2B5EF4-FFF2-40B4-BE49-F238E27FC236}">
                  <a16:creationId xmlns:a16="http://schemas.microsoft.com/office/drawing/2014/main" id="{3C8FA5A7-2748-4733-8F28-EBDB0405E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973119" y="4376556"/>
              <a:ext cx="350557" cy="431090"/>
            </a:xfrm>
            <a:prstGeom prst="rect">
              <a:avLst/>
            </a:prstGeom>
          </p:spPr>
        </p:pic>
        <p:pic>
          <p:nvPicPr>
            <p:cNvPr id="258" name="圖形 257">
              <a:extLst>
                <a:ext uri="{FF2B5EF4-FFF2-40B4-BE49-F238E27FC236}">
                  <a16:creationId xmlns:a16="http://schemas.microsoft.com/office/drawing/2014/main" id="{2D6E64E0-405A-41AD-A4FD-84B2A6866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388393" y="4376556"/>
              <a:ext cx="350557" cy="431090"/>
            </a:xfrm>
            <a:prstGeom prst="rect">
              <a:avLst/>
            </a:prstGeom>
          </p:spPr>
        </p:pic>
      </p:grpSp>
      <p:sp>
        <p:nvSpPr>
          <p:cNvPr id="107" name="Google Shape;294;p35">
            <a:extLst>
              <a:ext uri="{FF2B5EF4-FFF2-40B4-BE49-F238E27FC236}">
                <a16:creationId xmlns:a16="http://schemas.microsoft.com/office/drawing/2014/main" id="{287A3A7E-8E33-4F27-9E8E-61CDA076B6EE}"/>
              </a:ext>
            </a:extLst>
          </p:cNvPr>
          <p:cNvSpPr/>
          <p:nvPr/>
        </p:nvSpPr>
        <p:spPr>
          <a:xfrm>
            <a:off x="1287379" y="1762050"/>
            <a:ext cx="7471610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</a:rPr>
              <a:t>Using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 err="1">
                <a:solidFill>
                  <a:srgbClr val="FFFFFF"/>
                </a:solidFill>
              </a:rPr>
              <a:t>HybridMount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in</a:t>
            </a:r>
            <a:r>
              <a:rPr lang="ja-JP" altLang="en-US">
                <a:solidFill>
                  <a:srgbClr val="FFFFFF"/>
                </a:solidFill>
              </a:rPr>
              <a:t> </a:t>
            </a:r>
            <a:r>
              <a:rPr lang="en-US" altLang="ja-JP">
                <a:solidFill>
                  <a:srgbClr val="FFFFFF"/>
                </a:solidFill>
              </a:rPr>
              <a:t>Q</a:t>
            </a:r>
            <a:r>
              <a:rPr lang="ja-JP">
                <a:solidFill>
                  <a:srgbClr val="FFFFFF"/>
                </a:solidFill>
              </a:rPr>
              <a:t>TScloud VM version could make your virtual devices become a cost effective cloud gateway solution, no need to purchase extra cloud gateway devices.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08" name="矩形 39">
            <a:extLst>
              <a:ext uri="{FF2B5EF4-FFF2-40B4-BE49-F238E27FC236}">
                <a16:creationId xmlns:a16="http://schemas.microsoft.com/office/drawing/2014/main" id="{B4610929-02F5-42D9-B4BB-283199E7D5A0}"/>
              </a:ext>
            </a:extLst>
          </p:cNvPr>
          <p:cNvSpPr/>
          <p:nvPr/>
        </p:nvSpPr>
        <p:spPr>
          <a:xfrm>
            <a:off x="1276699" y="1132537"/>
            <a:ext cx="743416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/>
            <a:r>
              <a:rPr lang="ja-JP">
                <a:solidFill>
                  <a:srgbClr val="FFFFFF"/>
                </a:solidFill>
                <a:ea typeface="微軟正黑體"/>
              </a:rPr>
              <a:t>IT administrator have already deployed virtual devices in the data center. Need to purchase an expensive cloud gateway device to access cloud data on-premise.</a:t>
            </a:r>
            <a:endParaRPr lang="en-US" altLang="ja-JP">
              <a:solidFill>
                <a:srgbClr val="FFFFFF"/>
              </a:solidFill>
            </a:endParaRPr>
          </a:p>
        </p:txBody>
      </p:sp>
      <p:grpSp>
        <p:nvGrpSpPr>
          <p:cNvPr id="117" name="群組 81">
            <a:extLst>
              <a:ext uri="{FF2B5EF4-FFF2-40B4-BE49-F238E27FC236}">
                <a16:creationId xmlns:a16="http://schemas.microsoft.com/office/drawing/2014/main" id="{BECB017F-D221-4332-962B-16B7702361C5}"/>
              </a:ext>
            </a:extLst>
          </p:cNvPr>
          <p:cNvGrpSpPr/>
          <p:nvPr/>
        </p:nvGrpSpPr>
        <p:grpSpPr>
          <a:xfrm>
            <a:off x="29496" y="3"/>
            <a:ext cx="1154789" cy="899650"/>
            <a:chOff x="134533" y="2"/>
            <a:chExt cx="1154789" cy="867908"/>
          </a:xfrm>
        </p:grpSpPr>
        <p:sp>
          <p:nvSpPr>
            <p:cNvPr id="118" name="矩形 84">
              <a:extLst>
                <a:ext uri="{FF2B5EF4-FFF2-40B4-BE49-F238E27FC236}">
                  <a16:creationId xmlns:a16="http://schemas.microsoft.com/office/drawing/2014/main" id="{9C636F51-743B-4076-981C-5E006BFAACF2}"/>
                </a:ext>
              </a:extLst>
            </p:cNvPr>
            <p:cNvSpPr/>
            <p:nvPr/>
          </p:nvSpPr>
          <p:spPr>
            <a:xfrm rot="5400000">
              <a:off x="280742" y="40840"/>
              <a:ext cx="867908" cy="786231"/>
            </a:xfrm>
            <a:prstGeom prst="rect">
              <a:avLst/>
            </a:prstGeom>
            <a:gradFill>
              <a:gsLst>
                <a:gs pos="0">
                  <a:srgbClr val="3E2F00"/>
                </a:gs>
                <a:gs pos="77000">
                  <a:srgbClr val="000000"/>
                </a:gs>
              </a:gsLst>
              <a:lin ang="0" scaled="0"/>
            </a:gradFill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9" name="矩形 83">
              <a:extLst>
                <a:ext uri="{FF2B5EF4-FFF2-40B4-BE49-F238E27FC236}">
                  <a16:creationId xmlns:a16="http://schemas.microsoft.com/office/drawing/2014/main" id="{E12B7FB1-FDF5-45D3-8890-E825798582D7}"/>
                </a:ext>
              </a:extLst>
            </p:cNvPr>
            <p:cNvSpPr/>
            <p:nvPr/>
          </p:nvSpPr>
          <p:spPr>
            <a:xfrm>
              <a:off x="134533" y="110520"/>
              <a:ext cx="1154789" cy="30218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zh-TW" altLang="en-US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 Case</a:t>
              </a:r>
            </a:p>
          </p:txBody>
        </p:sp>
        <p:sp>
          <p:nvSpPr>
            <p:cNvPr id="120" name="矩形 87">
              <a:extLst>
                <a:ext uri="{FF2B5EF4-FFF2-40B4-BE49-F238E27FC236}">
                  <a16:creationId xmlns:a16="http://schemas.microsoft.com/office/drawing/2014/main" id="{8E2719C9-9354-4AB1-A5D4-73F5D4F9DF71}"/>
                </a:ext>
              </a:extLst>
            </p:cNvPr>
            <p:cNvSpPr/>
            <p:nvPr/>
          </p:nvSpPr>
          <p:spPr>
            <a:xfrm>
              <a:off x="134533" y="326521"/>
              <a:ext cx="1154789" cy="50475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微軟正黑體"/>
                  <a:ea typeface="微軟正黑體"/>
                </a:rPr>
                <a:t>3</a:t>
              </a:r>
              <a:endPara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126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EF3F86F8-6BBA-4347-B02E-24D4BB21E1EA}"/>
              </a:ext>
            </a:extLst>
          </p:cNvPr>
          <p:cNvGrpSpPr/>
          <p:nvPr/>
        </p:nvGrpSpPr>
        <p:grpSpPr>
          <a:xfrm>
            <a:off x="0" y="1"/>
            <a:ext cx="9144000" cy="914399"/>
            <a:chOff x="0" y="1"/>
            <a:chExt cx="9144000" cy="914399"/>
          </a:xfrm>
        </p:grpSpPr>
        <p:sp>
          <p:nvSpPr>
            <p:cNvPr id="34" name="矩形 1">
              <a:extLst>
                <a:ext uri="{FF2B5EF4-FFF2-40B4-BE49-F238E27FC236}">
                  <a16:creationId xmlns:a16="http://schemas.microsoft.com/office/drawing/2014/main" id="{857BB6CD-2114-431C-8F6E-77D12EC1E357}"/>
                </a:ext>
              </a:extLst>
            </p:cNvPr>
            <p:cNvSpPr/>
            <p:nvPr/>
          </p:nvSpPr>
          <p:spPr>
            <a:xfrm>
              <a:off x="0" y="1"/>
              <a:ext cx="9144000" cy="914399"/>
            </a:xfrm>
            <a:custGeom>
              <a:avLst/>
              <a:gdLst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338916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191432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71422"/>
                <a:gd name="connsiteX1" fmla="*/ 5338916 w 5338916"/>
                <a:gd name="connsiteY1" fmla="*/ 0 h 371422"/>
                <a:gd name="connsiteX2" fmla="*/ 4920181 w 5338916"/>
                <a:gd name="connsiteY2" fmla="*/ 371422 h 371422"/>
                <a:gd name="connsiteX3" fmla="*/ 0 w 5338916"/>
                <a:gd name="connsiteY3" fmla="*/ 368711 h 371422"/>
                <a:gd name="connsiteX4" fmla="*/ 0 w 5338916"/>
                <a:gd name="connsiteY4" fmla="*/ 0 h 37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916" h="371422">
                  <a:moveTo>
                    <a:pt x="0" y="0"/>
                  </a:moveTo>
                  <a:lnTo>
                    <a:pt x="5338916" y="0"/>
                  </a:lnTo>
                  <a:lnTo>
                    <a:pt x="4920181" y="371422"/>
                  </a:lnTo>
                  <a:lnTo>
                    <a:pt x="0" y="368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5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C2E8D6D1-FD5C-493A-90BB-7036C0FD2E97}"/>
                </a:ext>
              </a:extLst>
            </p:cNvPr>
            <p:cNvCxnSpPr>
              <a:cxnSpLocks/>
            </p:cNvCxnSpPr>
            <p:nvPr/>
          </p:nvCxnSpPr>
          <p:spPr>
            <a:xfrm>
              <a:off x="199104" y="912556"/>
              <a:ext cx="8244348" cy="0"/>
            </a:xfrm>
            <a:prstGeom prst="line">
              <a:avLst/>
            </a:prstGeom>
            <a:ln w="12700">
              <a:gradFill flip="none" rotWithShape="1">
                <a:gsLst>
                  <a:gs pos="72000">
                    <a:srgbClr val="FFC000"/>
                  </a:gs>
                  <a:gs pos="100000">
                    <a:schemeClr val="accent4">
                      <a:alpha val="0"/>
                    </a:schemeClr>
                  </a:gs>
                  <a:gs pos="0">
                    <a:srgbClr val="FCD253">
                      <a:alpha val="0"/>
                    </a:srgbClr>
                  </a:gs>
                  <a:gs pos="25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E30495C3-D4A8-4095-BA79-F6012BD82F0B}"/>
              </a:ext>
            </a:extLst>
          </p:cNvPr>
          <p:cNvGrpSpPr/>
          <p:nvPr/>
        </p:nvGrpSpPr>
        <p:grpSpPr>
          <a:xfrm>
            <a:off x="215899" y="1027203"/>
            <a:ext cx="8662629" cy="1256231"/>
            <a:chOff x="358748" y="1027203"/>
            <a:chExt cx="8482000" cy="1256231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FDEBEE19-DDF4-46DC-B46D-AEBD933C34FF}"/>
                </a:ext>
              </a:extLst>
            </p:cNvPr>
            <p:cNvSpPr/>
            <p:nvPr/>
          </p:nvSpPr>
          <p:spPr>
            <a:xfrm>
              <a:off x="358748" y="1027203"/>
              <a:ext cx="8482000" cy="1256231"/>
            </a:xfrm>
            <a:prstGeom prst="roundRect">
              <a:avLst/>
            </a:prstGeom>
            <a:solidFill>
              <a:srgbClr val="000000">
                <a:alpha val="42000"/>
              </a:srgbClr>
            </a:solidFill>
            <a:ln w="19050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25400"/>
            </a:sp3d>
          </p:spPr>
          <p:txBody>
            <a:bodyPr rtlCol="0" anchor="ctr"/>
            <a:lstStyle/>
            <a:p>
              <a:endParaRPr lang="zh-TW" altLang="en-US" sz="2400" b="1">
                <a:solidFill>
                  <a:schemeClr val="tx1"/>
                </a:solidFill>
              </a:endParaRPr>
            </a:p>
          </p:txBody>
        </p: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58F035FB-825A-4CD9-A893-150CD8B52A38}"/>
                </a:ext>
              </a:extLst>
            </p:cNvPr>
            <p:cNvCxnSpPr>
              <a:cxnSpLocks/>
              <a:stCxn id="59" idx="1"/>
              <a:endCxn id="59" idx="3"/>
            </p:cNvCxnSpPr>
            <p:nvPr/>
          </p:nvCxnSpPr>
          <p:spPr>
            <a:xfrm>
              <a:off x="455571" y="1663707"/>
              <a:ext cx="8258094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61587D03-BB1F-43F7-91C9-E855DC77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7433" y="1772526"/>
              <a:ext cx="449720" cy="365747"/>
            </a:xfrm>
            <a:prstGeom prst="rect">
              <a:avLst/>
            </a:prstGeom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CBC46EC9-0189-41BF-9290-B289DC16EB03}"/>
                </a:ext>
              </a:extLst>
            </p:cNvPr>
            <p:cNvCxnSpPr>
              <a:cxnSpLocks/>
            </p:cNvCxnSpPr>
            <p:nvPr/>
          </p:nvCxnSpPr>
          <p:spPr>
            <a:xfrm>
              <a:off x="1123398" y="1095469"/>
              <a:ext cx="0" cy="42870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202DB1E9-255D-48E5-A417-FDAB77EA840C}"/>
                </a:ext>
              </a:extLst>
            </p:cNvPr>
            <p:cNvCxnSpPr>
              <a:cxnSpLocks/>
            </p:cNvCxnSpPr>
            <p:nvPr/>
          </p:nvCxnSpPr>
          <p:spPr>
            <a:xfrm>
              <a:off x="1123398" y="1737562"/>
              <a:ext cx="0" cy="42870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橢圓 38">
              <a:extLst>
                <a:ext uri="{FF2B5EF4-FFF2-40B4-BE49-F238E27FC236}">
                  <a16:creationId xmlns:a16="http://schemas.microsoft.com/office/drawing/2014/main" id="{C13E2E07-0FFD-4FDB-A486-66A3D35578C1}"/>
                </a:ext>
              </a:extLst>
            </p:cNvPr>
            <p:cNvSpPr/>
            <p:nvPr/>
          </p:nvSpPr>
          <p:spPr>
            <a:xfrm>
              <a:off x="579627" y="1158109"/>
              <a:ext cx="357229" cy="345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E58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rgbClr val="3C38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TW" altLang="en-US" sz="1800" b="1">
                <a:solidFill>
                  <a:srgbClr val="3C38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文字方塊 34">
            <a:extLst>
              <a:ext uri="{FF2B5EF4-FFF2-40B4-BE49-F238E27FC236}">
                <a16:creationId xmlns:a16="http://schemas.microsoft.com/office/drawing/2014/main" id="{09815F0B-25AC-40FB-BB24-CE264D58EE32}"/>
              </a:ext>
            </a:extLst>
          </p:cNvPr>
          <p:cNvSpPr txBox="1"/>
          <p:nvPr/>
        </p:nvSpPr>
        <p:spPr>
          <a:xfrm>
            <a:off x="366209" y="1128514"/>
            <a:ext cx="64624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7DA626C8-8F88-4E1E-8B3B-908E2B6C65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6858" y="2451704"/>
            <a:ext cx="4607443" cy="231090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0178A1A-6726-4968-9419-D4F877BDE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485" y="3891720"/>
            <a:ext cx="2743200" cy="97726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32D8E9-FC50-4CBC-A4B8-E536D4F3F809}"/>
              </a:ext>
            </a:extLst>
          </p:cNvPr>
          <p:cNvSpPr txBox="1">
            <a:spLocks/>
          </p:cNvSpPr>
          <p:nvPr/>
        </p:nvSpPr>
        <p:spPr>
          <a:xfrm>
            <a:off x="1107347" y="2"/>
            <a:ext cx="7973043" cy="943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buClrTx/>
            </a:pPr>
            <a:r>
              <a:rPr lang="en-US" altLang="ja-JP" sz="2800">
                <a:solidFill>
                  <a:srgbClr val="2F2D25"/>
                </a:solidFill>
                <a:latin typeface="Arial"/>
                <a:ea typeface="微軟正黑體"/>
                <a:cs typeface="Arial"/>
              </a:rPr>
              <a:t>Comprehensive search engine for your enterprise files</a:t>
            </a:r>
          </a:p>
        </p:txBody>
      </p:sp>
      <p:sp>
        <p:nvSpPr>
          <p:cNvPr id="38" name="矩形 9">
            <a:extLst>
              <a:ext uri="{FF2B5EF4-FFF2-40B4-BE49-F238E27FC236}">
                <a16:creationId xmlns:a16="http://schemas.microsoft.com/office/drawing/2014/main" id="{F598534E-B5AC-482B-AA33-1406607692B5}"/>
              </a:ext>
            </a:extLst>
          </p:cNvPr>
          <p:cNvSpPr/>
          <p:nvPr/>
        </p:nvSpPr>
        <p:spPr>
          <a:xfrm>
            <a:off x="4201284" y="3183583"/>
            <a:ext cx="479920" cy="497871"/>
          </a:xfrm>
          <a:custGeom>
            <a:avLst/>
            <a:gdLst>
              <a:gd name="connsiteX0" fmla="*/ 0 w 285750"/>
              <a:gd name="connsiteY0" fmla="*/ 0 h 406400"/>
              <a:gd name="connsiteX1" fmla="*/ 285750 w 285750"/>
              <a:gd name="connsiteY1" fmla="*/ 0 h 406400"/>
              <a:gd name="connsiteX2" fmla="*/ 285750 w 285750"/>
              <a:gd name="connsiteY2" fmla="*/ 406400 h 406400"/>
              <a:gd name="connsiteX3" fmla="*/ 0 w 285750"/>
              <a:gd name="connsiteY3" fmla="*/ 406400 h 406400"/>
              <a:gd name="connsiteX4" fmla="*/ 0 w 285750"/>
              <a:gd name="connsiteY4" fmla="*/ 0 h 406400"/>
              <a:gd name="connsiteX0" fmla="*/ 0 w 488950"/>
              <a:gd name="connsiteY0" fmla="*/ 0 h 457200"/>
              <a:gd name="connsiteX1" fmla="*/ 285750 w 488950"/>
              <a:gd name="connsiteY1" fmla="*/ 0 h 457200"/>
              <a:gd name="connsiteX2" fmla="*/ 488950 w 488950"/>
              <a:gd name="connsiteY2" fmla="*/ 457200 h 457200"/>
              <a:gd name="connsiteX3" fmla="*/ 0 w 488950"/>
              <a:gd name="connsiteY3" fmla="*/ 406400 h 457200"/>
              <a:gd name="connsiteX4" fmla="*/ 0 w 488950"/>
              <a:gd name="connsiteY4" fmla="*/ 0 h 457200"/>
              <a:gd name="connsiteX0" fmla="*/ 0 w 527050"/>
              <a:gd name="connsiteY0" fmla="*/ 101600 h 558800"/>
              <a:gd name="connsiteX1" fmla="*/ 527050 w 527050"/>
              <a:gd name="connsiteY1" fmla="*/ 0 h 558800"/>
              <a:gd name="connsiteX2" fmla="*/ 488950 w 527050"/>
              <a:gd name="connsiteY2" fmla="*/ 558800 h 558800"/>
              <a:gd name="connsiteX3" fmla="*/ 0 w 527050"/>
              <a:gd name="connsiteY3" fmla="*/ 508000 h 558800"/>
              <a:gd name="connsiteX4" fmla="*/ 0 w 527050"/>
              <a:gd name="connsiteY4" fmla="*/ 101600 h 558800"/>
              <a:gd name="connsiteX0" fmla="*/ 368300 w 895350"/>
              <a:gd name="connsiteY0" fmla="*/ 101600 h 558800"/>
              <a:gd name="connsiteX1" fmla="*/ 895350 w 895350"/>
              <a:gd name="connsiteY1" fmla="*/ 0 h 558800"/>
              <a:gd name="connsiteX2" fmla="*/ 857250 w 895350"/>
              <a:gd name="connsiteY2" fmla="*/ 558800 h 558800"/>
              <a:gd name="connsiteX3" fmla="*/ 0 w 895350"/>
              <a:gd name="connsiteY3" fmla="*/ 69850 h 558800"/>
              <a:gd name="connsiteX4" fmla="*/ 368300 w 895350"/>
              <a:gd name="connsiteY4" fmla="*/ 101600 h 558800"/>
              <a:gd name="connsiteX0" fmla="*/ 82550 w 895350"/>
              <a:gd name="connsiteY0" fmla="*/ 0 h 660400"/>
              <a:gd name="connsiteX1" fmla="*/ 895350 w 895350"/>
              <a:gd name="connsiteY1" fmla="*/ 101600 h 660400"/>
              <a:gd name="connsiteX2" fmla="*/ 857250 w 895350"/>
              <a:gd name="connsiteY2" fmla="*/ 660400 h 660400"/>
              <a:gd name="connsiteX3" fmla="*/ 0 w 895350"/>
              <a:gd name="connsiteY3" fmla="*/ 171450 h 660400"/>
              <a:gd name="connsiteX4" fmla="*/ 82550 w 895350"/>
              <a:gd name="connsiteY4" fmla="*/ 0 h 660400"/>
              <a:gd name="connsiteX0" fmla="*/ 82550 w 857250"/>
              <a:gd name="connsiteY0" fmla="*/ 57150 h 717550"/>
              <a:gd name="connsiteX1" fmla="*/ 838200 w 857250"/>
              <a:gd name="connsiteY1" fmla="*/ 0 h 717550"/>
              <a:gd name="connsiteX2" fmla="*/ 857250 w 857250"/>
              <a:gd name="connsiteY2" fmla="*/ 717550 h 717550"/>
              <a:gd name="connsiteX3" fmla="*/ 0 w 857250"/>
              <a:gd name="connsiteY3" fmla="*/ 228600 h 717550"/>
              <a:gd name="connsiteX4" fmla="*/ 82550 w 857250"/>
              <a:gd name="connsiteY4" fmla="*/ 57150 h 717550"/>
              <a:gd name="connsiteX0" fmla="*/ 0 w 774700"/>
              <a:gd name="connsiteY0" fmla="*/ 57150 h 717550"/>
              <a:gd name="connsiteX1" fmla="*/ 755650 w 774700"/>
              <a:gd name="connsiteY1" fmla="*/ 0 h 717550"/>
              <a:gd name="connsiteX2" fmla="*/ 774700 w 774700"/>
              <a:gd name="connsiteY2" fmla="*/ 717550 h 717550"/>
              <a:gd name="connsiteX3" fmla="*/ 19050 w 774700"/>
              <a:gd name="connsiteY3" fmla="*/ 279400 h 717550"/>
              <a:gd name="connsiteX4" fmla="*/ 0 w 774700"/>
              <a:gd name="connsiteY4" fmla="*/ 57150 h 717550"/>
              <a:gd name="connsiteX0" fmla="*/ 18285 w 792985"/>
              <a:gd name="connsiteY0" fmla="*/ 57150 h 717550"/>
              <a:gd name="connsiteX1" fmla="*/ 773935 w 792985"/>
              <a:gd name="connsiteY1" fmla="*/ 0 h 717550"/>
              <a:gd name="connsiteX2" fmla="*/ 792985 w 792985"/>
              <a:gd name="connsiteY2" fmla="*/ 717550 h 717550"/>
              <a:gd name="connsiteX3" fmla="*/ 0 w 792985"/>
              <a:gd name="connsiteY3" fmla="*/ 419100 h 717550"/>
              <a:gd name="connsiteX4" fmla="*/ 18285 w 792985"/>
              <a:gd name="connsiteY4" fmla="*/ 57150 h 717550"/>
              <a:gd name="connsiteX0" fmla="*/ 0 w 774700"/>
              <a:gd name="connsiteY0" fmla="*/ 57150 h 717550"/>
              <a:gd name="connsiteX1" fmla="*/ 755650 w 774700"/>
              <a:gd name="connsiteY1" fmla="*/ 0 h 717550"/>
              <a:gd name="connsiteX2" fmla="*/ 774700 w 774700"/>
              <a:gd name="connsiteY2" fmla="*/ 717550 h 717550"/>
              <a:gd name="connsiteX3" fmla="*/ 19050 w 774700"/>
              <a:gd name="connsiteY3" fmla="*/ 425450 h 717550"/>
              <a:gd name="connsiteX4" fmla="*/ 0 w 774700"/>
              <a:gd name="connsiteY4" fmla="*/ 57150 h 717550"/>
              <a:gd name="connsiteX0" fmla="*/ 18285 w 792985"/>
              <a:gd name="connsiteY0" fmla="*/ 57150 h 717550"/>
              <a:gd name="connsiteX1" fmla="*/ 773935 w 792985"/>
              <a:gd name="connsiteY1" fmla="*/ 0 h 717550"/>
              <a:gd name="connsiteX2" fmla="*/ 792985 w 792985"/>
              <a:gd name="connsiteY2" fmla="*/ 717550 h 717550"/>
              <a:gd name="connsiteX3" fmla="*/ 0 w 792985"/>
              <a:gd name="connsiteY3" fmla="*/ 203200 h 717550"/>
              <a:gd name="connsiteX4" fmla="*/ 18285 w 792985"/>
              <a:gd name="connsiteY4" fmla="*/ 571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985" h="717550">
                <a:moveTo>
                  <a:pt x="18285" y="57150"/>
                </a:moveTo>
                <a:lnTo>
                  <a:pt x="773935" y="0"/>
                </a:lnTo>
                <a:lnTo>
                  <a:pt x="792985" y="717550"/>
                </a:lnTo>
                <a:lnTo>
                  <a:pt x="0" y="203200"/>
                </a:lnTo>
                <a:lnTo>
                  <a:pt x="18285" y="5715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9000">
                <a:schemeClr val="tx1">
                  <a:lumMod val="50000"/>
                  <a:lumOff val="5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9">
            <a:extLst>
              <a:ext uri="{FF2B5EF4-FFF2-40B4-BE49-F238E27FC236}">
                <a16:creationId xmlns:a16="http://schemas.microsoft.com/office/drawing/2014/main" id="{0E7ADAB8-E195-4D3F-B208-FBFE55379E44}"/>
              </a:ext>
            </a:extLst>
          </p:cNvPr>
          <p:cNvSpPr/>
          <p:nvPr/>
        </p:nvSpPr>
        <p:spPr>
          <a:xfrm>
            <a:off x="2058387" y="4512073"/>
            <a:ext cx="373891" cy="507609"/>
          </a:xfrm>
          <a:custGeom>
            <a:avLst/>
            <a:gdLst>
              <a:gd name="connsiteX0" fmla="*/ 0 w 285750"/>
              <a:gd name="connsiteY0" fmla="*/ 0 h 406400"/>
              <a:gd name="connsiteX1" fmla="*/ 285750 w 285750"/>
              <a:gd name="connsiteY1" fmla="*/ 0 h 406400"/>
              <a:gd name="connsiteX2" fmla="*/ 285750 w 285750"/>
              <a:gd name="connsiteY2" fmla="*/ 406400 h 406400"/>
              <a:gd name="connsiteX3" fmla="*/ 0 w 285750"/>
              <a:gd name="connsiteY3" fmla="*/ 406400 h 406400"/>
              <a:gd name="connsiteX4" fmla="*/ 0 w 285750"/>
              <a:gd name="connsiteY4" fmla="*/ 0 h 406400"/>
              <a:gd name="connsiteX0" fmla="*/ 0 w 488950"/>
              <a:gd name="connsiteY0" fmla="*/ 0 h 457200"/>
              <a:gd name="connsiteX1" fmla="*/ 285750 w 488950"/>
              <a:gd name="connsiteY1" fmla="*/ 0 h 457200"/>
              <a:gd name="connsiteX2" fmla="*/ 488950 w 488950"/>
              <a:gd name="connsiteY2" fmla="*/ 457200 h 457200"/>
              <a:gd name="connsiteX3" fmla="*/ 0 w 488950"/>
              <a:gd name="connsiteY3" fmla="*/ 406400 h 457200"/>
              <a:gd name="connsiteX4" fmla="*/ 0 w 488950"/>
              <a:gd name="connsiteY4" fmla="*/ 0 h 457200"/>
              <a:gd name="connsiteX0" fmla="*/ 0 w 527050"/>
              <a:gd name="connsiteY0" fmla="*/ 101600 h 558800"/>
              <a:gd name="connsiteX1" fmla="*/ 527050 w 527050"/>
              <a:gd name="connsiteY1" fmla="*/ 0 h 558800"/>
              <a:gd name="connsiteX2" fmla="*/ 488950 w 527050"/>
              <a:gd name="connsiteY2" fmla="*/ 558800 h 558800"/>
              <a:gd name="connsiteX3" fmla="*/ 0 w 527050"/>
              <a:gd name="connsiteY3" fmla="*/ 508000 h 558800"/>
              <a:gd name="connsiteX4" fmla="*/ 0 w 527050"/>
              <a:gd name="connsiteY4" fmla="*/ 101600 h 558800"/>
              <a:gd name="connsiteX0" fmla="*/ 368300 w 895350"/>
              <a:gd name="connsiteY0" fmla="*/ 101600 h 558800"/>
              <a:gd name="connsiteX1" fmla="*/ 895350 w 895350"/>
              <a:gd name="connsiteY1" fmla="*/ 0 h 558800"/>
              <a:gd name="connsiteX2" fmla="*/ 857250 w 895350"/>
              <a:gd name="connsiteY2" fmla="*/ 558800 h 558800"/>
              <a:gd name="connsiteX3" fmla="*/ 0 w 895350"/>
              <a:gd name="connsiteY3" fmla="*/ 69850 h 558800"/>
              <a:gd name="connsiteX4" fmla="*/ 368300 w 895350"/>
              <a:gd name="connsiteY4" fmla="*/ 101600 h 558800"/>
              <a:gd name="connsiteX0" fmla="*/ 82550 w 895350"/>
              <a:gd name="connsiteY0" fmla="*/ 0 h 660400"/>
              <a:gd name="connsiteX1" fmla="*/ 895350 w 895350"/>
              <a:gd name="connsiteY1" fmla="*/ 101600 h 660400"/>
              <a:gd name="connsiteX2" fmla="*/ 857250 w 895350"/>
              <a:gd name="connsiteY2" fmla="*/ 660400 h 660400"/>
              <a:gd name="connsiteX3" fmla="*/ 0 w 895350"/>
              <a:gd name="connsiteY3" fmla="*/ 171450 h 660400"/>
              <a:gd name="connsiteX4" fmla="*/ 82550 w 895350"/>
              <a:gd name="connsiteY4" fmla="*/ 0 h 660400"/>
              <a:gd name="connsiteX0" fmla="*/ 82550 w 857250"/>
              <a:gd name="connsiteY0" fmla="*/ 57150 h 717550"/>
              <a:gd name="connsiteX1" fmla="*/ 838200 w 857250"/>
              <a:gd name="connsiteY1" fmla="*/ 0 h 717550"/>
              <a:gd name="connsiteX2" fmla="*/ 857250 w 857250"/>
              <a:gd name="connsiteY2" fmla="*/ 717550 h 717550"/>
              <a:gd name="connsiteX3" fmla="*/ 0 w 857250"/>
              <a:gd name="connsiteY3" fmla="*/ 228600 h 717550"/>
              <a:gd name="connsiteX4" fmla="*/ 82550 w 857250"/>
              <a:gd name="connsiteY4" fmla="*/ 57150 h 717550"/>
              <a:gd name="connsiteX0" fmla="*/ 0 w 774700"/>
              <a:gd name="connsiteY0" fmla="*/ 57150 h 717550"/>
              <a:gd name="connsiteX1" fmla="*/ 755650 w 774700"/>
              <a:gd name="connsiteY1" fmla="*/ 0 h 717550"/>
              <a:gd name="connsiteX2" fmla="*/ 774700 w 774700"/>
              <a:gd name="connsiteY2" fmla="*/ 717550 h 717550"/>
              <a:gd name="connsiteX3" fmla="*/ 19050 w 774700"/>
              <a:gd name="connsiteY3" fmla="*/ 279400 h 717550"/>
              <a:gd name="connsiteX4" fmla="*/ 0 w 774700"/>
              <a:gd name="connsiteY4" fmla="*/ 57150 h 717550"/>
              <a:gd name="connsiteX0" fmla="*/ 18285 w 792985"/>
              <a:gd name="connsiteY0" fmla="*/ 57150 h 717550"/>
              <a:gd name="connsiteX1" fmla="*/ 773935 w 792985"/>
              <a:gd name="connsiteY1" fmla="*/ 0 h 717550"/>
              <a:gd name="connsiteX2" fmla="*/ 792985 w 792985"/>
              <a:gd name="connsiteY2" fmla="*/ 717550 h 717550"/>
              <a:gd name="connsiteX3" fmla="*/ 0 w 792985"/>
              <a:gd name="connsiteY3" fmla="*/ 419100 h 717550"/>
              <a:gd name="connsiteX4" fmla="*/ 18285 w 792985"/>
              <a:gd name="connsiteY4" fmla="*/ 57150 h 717550"/>
              <a:gd name="connsiteX0" fmla="*/ 0 w 774700"/>
              <a:gd name="connsiteY0" fmla="*/ 57150 h 717550"/>
              <a:gd name="connsiteX1" fmla="*/ 755650 w 774700"/>
              <a:gd name="connsiteY1" fmla="*/ 0 h 717550"/>
              <a:gd name="connsiteX2" fmla="*/ 774700 w 774700"/>
              <a:gd name="connsiteY2" fmla="*/ 717550 h 717550"/>
              <a:gd name="connsiteX3" fmla="*/ 19050 w 774700"/>
              <a:gd name="connsiteY3" fmla="*/ 425450 h 717550"/>
              <a:gd name="connsiteX4" fmla="*/ 0 w 774700"/>
              <a:gd name="connsiteY4" fmla="*/ 57150 h 717550"/>
              <a:gd name="connsiteX0" fmla="*/ 18285 w 792985"/>
              <a:gd name="connsiteY0" fmla="*/ 57150 h 717550"/>
              <a:gd name="connsiteX1" fmla="*/ 773935 w 792985"/>
              <a:gd name="connsiteY1" fmla="*/ 0 h 717550"/>
              <a:gd name="connsiteX2" fmla="*/ 792985 w 792985"/>
              <a:gd name="connsiteY2" fmla="*/ 717550 h 717550"/>
              <a:gd name="connsiteX3" fmla="*/ 0 w 792985"/>
              <a:gd name="connsiteY3" fmla="*/ 203200 h 717550"/>
              <a:gd name="connsiteX4" fmla="*/ 18285 w 792985"/>
              <a:gd name="connsiteY4" fmla="*/ 571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985" h="717550">
                <a:moveTo>
                  <a:pt x="18285" y="57150"/>
                </a:moveTo>
                <a:lnTo>
                  <a:pt x="773935" y="0"/>
                </a:lnTo>
                <a:lnTo>
                  <a:pt x="792985" y="717550"/>
                </a:lnTo>
                <a:lnTo>
                  <a:pt x="0" y="203200"/>
                </a:lnTo>
                <a:lnTo>
                  <a:pt x="18285" y="5715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99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4" name="群組 81">
            <a:extLst>
              <a:ext uri="{FF2B5EF4-FFF2-40B4-BE49-F238E27FC236}">
                <a16:creationId xmlns:a16="http://schemas.microsoft.com/office/drawing/2014/main" id="{01B651EA-B386-4C6B-BE78-173B08FEEE8B}"/>
              </a:ext>
            </a:extLst>
          </p:cNvPr>
          <p:cNvGrpSpPr/>
          <p:nvPr/>
        </p:nvGrpSpPr>
        <p:grpSpPr>
          <a:xfrm>
            <a:off x="29496" y="3"/>
            <a:ext cx="1154789" cy="899650"/>
            <a:chOff x="134533" y="2"/>
            <a:chExt cx="1154789" cy="867908"/>
          </a:xfrm>
        </p:grpSpPr>
        <p:sp>
          <p:nvSpPr>
            <p:cNvPr id="55" name="矩形 84">
              <a:extLst>
                <a:ext uri="{FF2B5EF4-FFF2-40B4-BE49-F238E27FC236}">
                  <a16:creationId xmlns:a16="http://schemas.microsoft.com/office/drawing/2014/main" id="{0FAE509A-751F-4578-B063-FEC51AD20C95}"/>
                </a:ext>
              </a:extLst>
            </p:cNvPr>
            <p:cNvSpPr/>
            <p:nvPr/>
          </p:nvSpPr>
          <p:spPr>
            <a:xfrm rot="5400000">
              <a:off x="280742" y="40840"/>
              <a:ext cx="867908" cy="786231"/>
            </a:xfrm>
            <a:prstGeom prst="rect">
              <a:avLst/>
            </a:prstGeom>
            <a:gradFill>
              <a:gsLst>
                <a:gs pos="0">
                  <a:srgbClr val="3E2F00"/>
                </a:gs>
                <a:gs pos="77000">
                  <a:srgbClr val="000000"/>
                </a:gs>
              </a:gsLst>
              <a:lin ang="0" scaled="0"/>
            </a:gradFill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6" name="矩形 83">
              <a:extLst>
                <a:ext uri="{FF2B5EF4-FFF2-40B4-BE49-F238E27FC236}">
                  <a16:creationId xmlns:a16="http://schemas.microsoft.com/office/drawing/2014/main" id="{2453ABAE-4DA4-442D-A2D4-FCB1A0D3A93C}"/>
                </a:ext>
              </a:extLst>
            </p:cNvPr>
            <p:cNvSpPr/>
            <p:nvPr/>
          </p:nvSpPr>
          <p:spPr>
            <a:xfrm>
              <a:off x="134533" y="110520"/>
              <a:ext cx="1154789" cy="30218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zh-TW" altLang="en-US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 Case</a:t>
              </a:r>
            </a:p>
          </p:txBody>
        </p:sp>
        <p:sp>
          <p:nvSpPr>
            <p:cNvPr id="57" name="矩形 87">
              <a:extLst>
                <a:ext uri="{FF2B5EF4-FFF2-40B4-BE49-F238E27FC236}">
                  <a16:creationId xmlns:a16="http://schemas.microsoft.com/office/drawing/2014/main" id="{B4AF5742-8B7C-4DCA-A469-DFC8604D1B9A}"/>
                </a:ext>
              </a:extLst>
            </p:cNvPr>
            <p:cNvSpPr/>
            <p:nvPr/>
          </p:nvSpPr>
          <p:spPr>
            <a:xfrm>
              <a:off x="134533" y="293509"/>
              <a:ext cx="1154789" cy="5707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2800" b="1">
                  <a:solidFill>
                    <a:schemeClr val="bg1"/>
                  </a:solidFill>
                  <a:latin typeface="微軟正黑體"/>
                  <a:ea typeface="微軟正黑體"/>
                </a:rPr>
                <a:t>4</a:t>
              </a:r>
              <a:endPara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Google Shape;294;p35">
            <a:extLst>
              <a:ext uri="{FF2B5EF4-FFF2-40B4-BE49-F238E27FC236}">
                <a16:creationId xmlns:a16="http://schemas.microsoft.com/office/drawing/2014/main" id="{BF49FB98-6AF7-4728-9335-3E26FF65A201}"/>
              </a:ext>
            </a:extLst>
          </p:cNvPr>
          <p:cNvSpPr/>
          <p:nvPr/>
        </p:nvSpPr>
        <p:spPr>
          <a:xfrm>
            <a:off x="1168615" y="1695575"/>
            <a:ext cx="742205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err="1">
                <a:solidFill>
                  <a:srgbClr val="FFFFFF"/>
                </a:solidFill>
                <a:ea typeface="微軟正黑體"/>
              </a:rPr>
              <a:t>QTScloud's</a:t>
            </a:r>
            <a:r>
              <a:rPr lang="en-US">
                <a:solidFill>
                  <a:srgbClr val="FFFFFF"/>
                </a:solidFill>
                <a:ea typeface="微軟正黑體"/>
              </a:rPr>
              <a:t> </a:t>
            </a:r>
            <a:r>
              <a:rPr lang="en-US" err="1">
                <a:solidFill>
                  <a:srgbClr val="FFFFFF"/>
                </a:solidFill>
                <a:ea typeface="微軟正黑體"/>
              </a:rPr>
              <a:t>Qsirch</a:t>
            </a:r>
            <a:r>
              <a:rPr lang="en-US">
                <a:solidFill>
                  <a:srgbClr val="FFFFFF"/>
                </a:solidFill>
                <a:ea typeface="微軟正黑體"/>
              </a:rPr>
              <a:t> application with advanced search capabilities, enables you to search for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files based</a:t>
            </a:r>
            <a:r>
              <a:rPr 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on their</a:t>
            </a:r>
            <a:r>
              <a:rPr 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name, </a:t>
            </a:r>
            <a:r>
              <a:rPr lang="en-US">
                <a:solidFill>
                  <a:srgbClr val="FFFFFF"/>
                </a:solidFill>
                <a:ea typeface="微軟正黑體"/>
              </a:rPr>
              <a:t>content and metadata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 </a:t>
            </a:r>
            <a:r>
              <a:rPr lang="en-US">
                <a:solidFill>
                  <a:srgbClr val="FFFFFF"/>
                </a:solidFill>
                <a:ea typeface="微軟正黑體"/>
              </a:rPr>
              <a:t>.</a:t>
            </a:r>
            <a:endParaRPr lang="en-US" sz="1200">
              <a:ea typeface="微軟正黑體"/>
            </a:endParaRPr>
          </a:p>
        </p:txBody>
      </p:sp>
      <p:sp>
        <p:nvSpPr>
          <p:cNvPr id="30" name="Google Shape;294;p35">
            <a:extLst>
              <a:ext uri="{FF2B5EF4-FFF2-40B4-BE49-F238E27FC236}">
                <a16:creationId xmlns:a16="http://schemas.microsoft.com/office/drawing/2014/main" id="{450A4352-1F5B-443E-87C8-2C0D0109B770}"/>
              </a:ext>
            </a:extLst>
          </p:cNvPr>
          <p:cNvSpPr/>
          <p:nvPr/>
        </p:nvSpPr>
        <p:spPr>
          <a:xfrm>
            <a:off x="1181752" y="1150666"/>
            <a:ext cx="692938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ja-JP">
                <a:solidFill>
                  <a:schemeClr val="bg1"/>
                </a:solidFill>
                <a:ea typeface="微軟正黑體"/>
              </a:rPr>
              <a:t>Large enterprises with numerous files want to perform content-based search to quickly find their files</a:t>
            </a:r>
            <a:r>
              <a:rPr lang="en-US">
                <a:solidFill>
                  <a:schemeClr val="bg1"/>
                </a:solidFill>
                <a:ea typeface="微軟正黑體"/>
              </a:rPr>
              <a:t>.</a:t>
            </a:r>
            <a:endParaRPr lang="en-US" sz="12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E0780E6-9A4A-4BA0-A389-9898EB1DD6C5}"/>
              </a:ext>
            </a:extLst>
          </p:cNvPr>
          <p:cNvSpPr/>
          <p:nvPr/>
        </p:nvSpPr>
        <p:spPr>
          <a:xfrm>
            <a:off x="4593033" y="3148717"/>
            <a:ext cx="2634703" cy="4929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64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050">
                <a:solidFill>
                  <a:srgbClr val="2F2D25"/>
                </a:solidFill>
                <a:latin typeface="Arial"/>
                <a:ea typeface="+mn-lt"/>
                <a:cs typeface="Arial"/>
              </a:rPr>
              <a:t>Quickly view key paragraphs, download or share the file after confirmation!</a:t>
            </a:r>
            <a:endParaRPr lang="en-US" altLang="zh-TW" sz="1200">
              <a:solidFill>
                <a:srgbClr val="2F2D25"/>
              </a:solidFill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3D6FE56-F2DF-4A31-83FF-D05B43A8E40B}"/>
              </a:ext>
            </a:extLst>
          </p:cNvPr>
          <p:cNvSpPr/>
          <p:nvPr/>
        </p:nvSpPr>
        <p:spPr>
          <a:xfrm>
            <a:off x="2428653" y="4467707"/>
            <a:ext cx="1469580" cy="55365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64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050">
                <a:solidFill>
                  <a:srgbClr val="2F2D25"/>
                </a:solidFill>
                <a:latin typeface="Arial"/>
                <a:ea typeface="+mn-lt"/>
                <a:cs typeface="Arial"/>
              </a:rPr>
              <a:t>No need to install</a:t>
            </a:r>
            <a:endParaRPr lang="en-US" altLang="zh-TW" sz="1050">
              <a:solidFill>
                <a:srgbClr val="2F2D25"/>
              </a:solidFill>
              <a:ea typeface="+mn-lt"/>
              <a:cs typeface="+mn-lt"/>
            </a:endParaRPr>
          </a:p>
          <a:p>
            <a:r>
              <a:rPr lang="en-US" altLang="zh-TW" sz="1050">
                <a:solidFill>
                  <a:srgbClr val="2F2D25"/>
                </a:solidFill>
                <a:latin typeface="Arial"/>
                <a:ea typeface="+mn-lt"/>
                <a:cs typeface="Arial"/>
              </a:rPr>
              <a:t>other kits; files can be viewed directly!</a:t>
            </a:r>
            <a:endParaRPr lang="zh-TW" sz="1200">
              <a:solidFill>
                <a:srgbClr val="2F2D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64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92178C54-E836-488F-A1BA-8C3947CD916F}"/>
              </a:ext>
            </a:extLst>
          </p:cNvPr>
          <p:cNvSpPr/>
          <p:nvPr/>
        </p:nvSpPr>
        <p:spPr>
          <a:xfrm>
            <a:off x="-1" y="2558844"/>
            <a:ext cx="5361039" cy="368711"/>
          </a:xfrm>
          <a:custGeom>
            <a:avLst/>
            <a:gdLst>
              <a:gd name="connsiteX0" fmla="*/ 0 w 5338916"/>
              <a:gd name="connsiteY0" fmla="*/ 0 h 368711"/>
              <a:gd name="connsiteX1" fmla="*/ 5338916 w 5338916"/>
              <a:gd name="connsiteY1" fmla="*/ 0 h 368711"/>
              <a:gd name="connsiteX2" fmla="*/ 5338916 w 5338916"/>
              <a:gd name="connsiteY2" fmla="*/ 368711 h 368711"/>
              <a:gd name="connsiteX3" fmla="*/ 0 w 5338916"/>
              <a:gd name="connsiteY3" fmla="*/ 368711 h 368711"/>
              <a:gd name="connsiteX4" fmla="*/ 0 w 5338916"/>
              <a:gd name="connsiteY4" fmla="*/ 0 h 368711"/>
              <a:gd name="connsiteX0" fmla="*/ 0 w 5338916"/>
              <a:gd name="connsiteY0" fmla="*/ 0 h 368711"/>
              <a:gd name="connsiteX1" fmla="*/ 5338916 w 5338916"/>
              <a:gd name="connsiteY1" fmla="*/ 0 h 368711"/>
              <a:gd name="connsiteX2" fmla="*/ 5191432 w 5338916"/>
              <a:gd name="connsiteY2" fmla="*/ 368711 h 368711"/>
              <a:gd name="connsiteX3" fmla="*/ 0 w 5338916"/>
              <a:gd name="connsiteY3" fmla="*/ 368711 h 368711"/>
              <a:gd name="connsiteX4" fmla="*/ 0 w 5338916"/>
              <a:gd name="connsiteY4" fmla="*/ 0 h 3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8916" h="368711">
                <a:moveTo>
                  <a:pt x="0" y="0"/>
                </a:moveTo>
                <a:lnTo>
                  <a:pt x="5338916" y="0"/>
                </a:lnTo>
                <a:lnTo>
                  <a:pt x="5191432" y="368711"/>
                </a:lnTo>
                <a:lnTo>
                  <a:pt x="0" y="368711"/>
                </a:lnTo>
                <a:lnTo>
                  <a:pt x="0" y="0"/>
                </a:lnTo>
                <a:close/>
              </a:path>
            </a:pathLst>
          </a:custGeom>
          <a:solidFill>
            <a:srgbClr val="FFD45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B0F57BD-C651-45FF-9C07-1FC655305BA2}"/>
              </a:ext>
            </a:extLst>
          </p:cNvPr>
          <p:cNvGrpSpPr/>
          <p:nvPr/>
        </p:nvGrpSpPr>
        <p:grpSpPr>
          <a:xfrm>
            <a:off x="423208" y="1411254"/>
            <a:ext cx="5434480" cy="1573001"/>
            <a:chOff x="319549" y="1792973"/>
            <a:chExt cx="5434480" cy="1573001"/>
          </a:xfrm>
        </p:grpSpPr>
        <p:sp>
          <p:nvSpPr>
            <p:cNvPr id="9" name="圖形 6">
              <a:extLst>
                <a:ext uri="{FF2B5EF4-FFF2-40B4-BE49-F238E27FC236}">
                  <a16:creationId xmlns:a16="http://schemas.microsoft.com/office/drawing/2014/main" id="{EE231D7D-C8FB-4097-BB61-039A3F3C2149}"/>
                </a:ext>
              </a:extLst>
            </p:cNvPr>
            <p:cNvSpPr/>
            <p:nvPr/>
          </p:nvSpPr>
          <p:spPr>
            <a:xfrm>
              <a:off x="411878" y="2266832"/>
              <a:ext cx="2743740" cy="539752"/>
            </a:xfrm>
            <a:custGeom>
              <a:avLst/>
              <a:gdLst>
                <a:gd name="connsiteX0" fmla="*/ 330059 w 1743075"/>
                <a:gd name="connsiteY0" fmla="*/ 4997 h 342900"/>
                <a:gd name="connsiteX1" fmla="*/ 546602 w 1743075"/>
                <a:gd name="connsiteY1" fmla="*/ 4997 h 342900"/>
                <a:gd name="connsiteX2" fmla="*/ 546602 w 1743075"/>
                <a:gd name="connsiteY2" fmla="*/ 60478 h 342900"/>
                <a:gd name="connsiteX3" fmla="*/ 469770 w 1743075"/>
                <a:gd name="connsiteY3" fmla="*/ 60478 h 342900"/>
                <a:gd name="connsiteX4" fmla="*/ 469770 w 1743075"/>
                <a:gd name="connsiteY4" fmla="*/ 337899 h 342900"/>
                <a:gd name="connsiteX5" fmla="*/ 406890 w 1743075"/>
                <a:gd name="connsiteY5" fmla="*/ 337899 h 342900"/>
                <a:gd name="connsiteX6" fmla="*/ 406890 w 1743075"/>
                <a:gd name="connsiteY6" fmla="*/ 60478 h 342900"/>
                <a:gd name="connsiteX7" fmla="*/ 330059 w 1743075"/>
                <a:gd name="connsiteY7" fmla="*/ 60478 h 342900"/>
                <a:gd name="connsiteX8" fmla="*/ 330059 w 1743075"/>
                <a:gd name="connsiteY8" fmla="*/ 4997 h 342900"/>
                <a:gd name="connsiteX9" fmla="*/ 708589 w 1743075"/>
                <a:gd name="connsiteY9" fmla="*/ 144956 h 342900"/>
                <a:gd name="connsiteX10" fmla="*/ 802412 w 1743075"/>
                <a:gd name="connsiteY10" fmla="*/ 247425 h 342900"/>
                <a:gd name="connsiteX11" fmla="*/ 685633 w 1743075"/>
                <a:gd name="connsiteY11" fmla="*/ 342900 h 342900"/>
                <a:gd name="connsiteX12" fmla="*/ 581836 w 1743075"/>
                <a:gd name="connsiteY12" fmla="*/ 322903 h 342900"/>
                <a:gd name="connsiteX13" fmla="*/ 604608 w 1743075"/>
                <a:gd name="connsiteY13" fmla="*/ 276875 h 342900"/>
                <a:gd name="connsiteX14" fmla="*/ 686626 w 1743075"/>
                <a:gd name="connsiteY14" fmla="*/ 288910 h 342900"/>
                <a:gd name="connsiteX15" fmla="*/ 739527 w 1743075"/>
                <a:gd name="connsiteY15" fmla="*/ 247425 h 342900"/>
                <a:gd name="connsiteX16" fmla="*/ 678638 w 1743075"/>
                <a:gd name="connsiteY16" fmla="*/ 194442 h 342900"/>
                <a:gd name="connsiteX17" fmla="*/ 587319 w 1743075"/>
                <a:gd name="connsiteY17" fmla="*/ 90470 h 342900"/>
                <a:gd name="connsiteX18" fmla="*/ 699105 w 1743075"/>
                <a:gd name="connsiteY18" fmla="*/ 2 h 342900"/>
                <a:gd name="connsiteX19" fmla="*/ 795799 w 1743075"/>
                <a:gd name="connsiteY19" fmla="*/ 10969 h 342900"/>
                <a:gd name="connsiteX20" fmla="*/ 771263 w 1743075"/>
                <a:gd name="connsiteY20" fmla="*/ 60552 h 342900"/>
                <a:gd name="connsiteX21" fmla="*/ 700104 w 1743075"/>
                <a:gd name="connsiteY21" fmla="*/ 53985 h 342900"/>
                <a:gd name="connsiteX22" fmla="*/ 650199 w 1743075"/>
                <a:gd name="connsiteY22" fmla="*/ 91973 h 342900"/>
                <a:gd name="connsiteX23" fmla="*/ 708589 w 1743075"/>
                <a:gd name="connsiteY23" fmla="*/ 144956 h 342900"/>
                <a:gd name="connsiteX24" fmla="*/ 290794 w 1743075"/>
                <a:gd name="connsiteY24" fmla="*/ 240429 h 342900"/>
                <a:gd name="connsiteX25" fmla="*/ 280820 w 1743075"/>
                <a:gd name="connsiteY25" fmla="*/ 288120 h 342900"/>
                <a:gd name="connsiteX26" fmla="*/ 330057 w 1743075"/>
                <a:gd name="connsiteY26" fmla="*/ 337897 h 342900"/>
                <a:gd name="connsiteX27" fmla="*/ 263600 w 1743075"/>
                <a:gd name="connsiteY27" fmla="*/ 337897 h 342900"/>
                <a:gd name="connsiteX28" fmla="*/ 249072 w 1743075"/>
                <a:gd name="connsiteY28" fmla="*/ 323244 h 342900"/>
                <a:gd name="connsiteX29" fmla="*/ 165028 w 1743075"/>
                <a:gd name="connsiteY29" fmla="*/ 342892 h 342900"/>
                <a:gd name="connsiteX30" fmla="*/ 125760 w 1743075"/>
                <a:gd name="connsiteY30" fmla="*/ 342892 h 342900"/>
                <a:gd name="connsiteX31" fmla="*/ 0 w 1743075"/>
                <a:gd name="connsiteY31" fmla="*/ 240429 h 342900"/>
                <a:gd name="connsiteX32" fmla="*/ 0 w 1743075"/>
                <a:gd name="connsiteY32" fmla="*/ 102469 h 342900"/>
                <a:gd name="connsiteX33" fmla="*/ 125760 w 1743075"/>
                <a:gd name="connsiteY33" fmla="*/ 0 h 342900"/>
                <a:gd name="connsiteX34" fmla="*/ 165028 w 1743075"/>
                <a:gd name="connsiteY34" fmla="*/ 0 h 342900"/>
                <a:gd name="connsiteX35" fmla="*/ 290794 w 1743075"/>
                <a:gd name="connsiteY35" fmla="*/ 102469 h 342900"/>
                <a:gd name="connsiteX36" fmla="*/ 290794 w 1743075"/>
                <a:gd name="connsiteY36" fmla="*/ 240429 h 342900"/>
                <a:gd name="connsiteX37" fmla="*/ 165028 w 1743075"/>
                <a:gd name="connsiteY37" fmla="*/ 287411 h 342900"/>
                <a:gd name="connsiteX38" fmla="*/ 205781 w 1743075"/>
                <a:gd name="connsiteY38" fmla="*/ 279600 h 342900"/>
                <a:gd name="connsiteX39" fmla="*/ 122998 w 1743075"/>
                <a:gd name="connsiteY39" fmla="*/ 196138 h 342900"/>
                <a:gd name="connsiteX40" fmla="*/ 189844 w 1743075"/>
                <a:gd name="connsiteY40" fmla="*/ 196138 h 342900"/>
                <a:gd name="connsiteX41" fmla="*/ 227908 w 1743075"/>
                <a:gd name="connsiteY41" fmla="*/ 234623 h 342900"/>
                <a:gd name="connsiteX42" fmla="*/ 227908 w 1743075"/>
                <a:gd name="connsiteY42" fmla="*/ 105967 h 342900"/>
                <a:gd name="connsiteX43" fmla="*/ 165028 w 1743075"/>
                <a:gd name="connsiteY43" fmla="*/ 55481 h 342900"/>
                <a:gd name="connsiteX44" fmla="*/ 125760 w 1743075"/>
                <a:gd name="connsiteY44" fmla="*/ 55481 h 342900"/>
                <a:gd name="connsiteX45" fmla="*/ 62880 w 1743075"/>
                <a:gd name="connsiteY45" fmla="*/ 105967 h 342900"/>
                <a:gd name="connsiteX46" fmla="*/ 62880 w 1743075"/>
                <a:gd name="connsiteY46" fmla="*/ 236932 h 342900"/>
                <a:gd name="connsiteX47" fmla="*/ 125760 w 1743075"/>
                <a:gd name="connsiteY47" fmla="*/ 287411 h 342900"/>
                <a:gd name="connsiteX48" fmla="*/ 165028 w 1743075"/>
                <a:gd name="connsiteY48" fmla="*/ 287411 h 342900"/>
                <a:gd name="connsiteX49" fmla="*/ 1051112 w 1743075"/>
                <a:gd name="connsiteY49" fmla="*/ 332902 h 342900"/>
                <a:gd name="connsiteX50" fmla="*/ 1051112 w 1743075"/>
                <a:gd name="connsiteY50" fmla="*/ 4999 h 342900"/>
                <a:gd name="connsiteX51" fmla="*/ 1079535 w 1743075"/>
                <a:gd name="connsiteY51" fmla="*/ 4999 h 342900"/>
                <a:gd name="connsiteX52" fmla="*/ 1079535 w 1743075"/>
                <a:gd name="connsiteY52" fmla="*/ 332902 h 342900"/>
                <a:gd name="connsiteX53" fmla="*/ 1051112 w 1743075"/>
                <a:gd name="connsiteY53" fmla="*/ 332902 h 342900"/>
                <a:gd name="connsiteX54" fmla="*/ 1211428 w 1743075"/>
                <a:gd name="connsiteY54" fmla="*/ 337897 h 342900"/>
                <a:gd name="connsiteX55" fmla="*/ 1118797 w 1743075"/>
                <a:gd name="connsiteY55" fmla="*/ 251012 h 342900"/>
                <a:gd name="connsiteX56" fmla="*/ 1118797 w 1743075"/>
                <a:gd name="connsiteY56" fmla="*/ 175912 h 342900"/>
                <a:gd name="connsiteX57" fmla="*/ 1211428 w 1743075"/>
                <a:gd name="connsiteY57" fmla="*/ 89027 h 342900"/>
                <a:gd name="connsiteX58" fmla="*/ 1304049 w 1743075"/>
                <a:gd name="connsiteY58" fmla="*/ 175912 h 342900"/>
                <a:gd name="connsiteX59" fmla="*/ 1304049 w 1743075"/>
                <a:gd name="connsiteY59" fmla="*/ 251012 h 342900"/>
                <a:gd name="connsiteX60" fmla="*/ 1211428 w 1743075"/>
                <a:gd name="connsiteY60" fmla="*/ 337897 h 342900"/>
                <a:gd name="connsiteX61" fmla="*/ 1275626 w 1743075"/>
                <a:gd name="connsiteY61" fmla="*/ 174929 h 342900"/>
                <a:gd name="connsiteX62" fmla="*/ 1211428 w 1743075"/>
                <a:gd name="connsiteY62" fmla="*/ 114556 h 342900"/>
                <a:gd name="connsiteX63" fmla="*/ 1147220 w 1743075"/>
                <a:gd name="connsiteY63" fmla="*/ 174929 h 342900"/>
                <a:gd name="connsiteX64" fmla="*/ 1147220 w 1743075"/>
                <a:gd name="connsiteY64" fmla="*/ 251995 h 342900"/>
                <a:gd name="connsiteX65" fmla="*/ 1211428 w 1743075"/>
                <a:gd name="connsiteY65" fmla="*/ 312374 h 342900"/>
                <a:gd name="connsiteX66" fmla="*/ 1275626 w 1743075"/>
                <a:gd name="connsiteY66" fmla="*/ 251995 h 342900"/>
                <a:gd name="connsiteX67" fmla="*/ 1275626 w 1743075"/>
                <a:gd name="connsiteY67" fmla="*/ 174929 h 342900"/>
                <a:gd name="connsiteX68" fmla="*/ 1499883 w 1743075"/>
                <a:gd name="connsiteY68" fmla="*/ 94420 h 342900"/>
                <a:gd name="connsiteX69" fmla="*/ 1528305 w 1743075"/>
                <a:gd name="connsiteY69" fmla="*/ 94420 h 342900"/>
                <a:gd name="connsiteX70" fmla="*/ 1528305 w 1743075"/>
                <a:gd name="connsiteY70" fmla="*/ 251016 h 342900"/>
                <a:gd name="connsiteX71" fmla="*/ 1435675 w 1743075"/>
                <a:gd name="connsiteY71" fmla="*/ 337900 h 342900"/>
                <a:gd name="connsiteX72" fmla="*/ 1343054 w 1743075"/>
                <a:gd name="connsiteY72" fmla="*/ 251016 h 342900"/>
                <a:gd name="connsiteX73" fmla="*/ 1343054 w 1743075"/>
                <a:gd name="connsiteY73" fmla="*/ 94420 h 342900"/>
                <a:gd name="connsiteX74" fmla="*/ 1371476 w 1743075"/>
                <a:gd name="connsiteY74" fmla="*/ 94420 h 342900"/>
                <a:gd name="connsiteX75" fmla="*/ 1371476 w 1743075"/>
                <a:gd name="connsiteY75" fmla="*/ 251999 h 342900"/>
                <a:gd name="connsiteX76" fmla="*/ 1435675 w 1743075"/>
                <a:gd name="connsiteY76" fmla="*/ 312377 h 342900"/>
                <a:gd name="connsiteX77" fmla="*/ 1499883 w 1743075"/>
                <a:gd name="connsiteY77" fmla="*/ 251999 h 342900"/>
                <a:gd name="connsiteX78" fmla="*/ 1499883 w 1743075"/>
                <a:gd name="connsiteY78" fmla="*/ 94420 h 342900"/>
                <a:gd name="connsiteX79" fmla="*/ 951842 w 1743075"/>
                <a:gd name="connsiteY79" fmla="*/ 312345 h 342900"/>
                <a:gd name="connsiteX80" fmla="*/ 1012117 w 1743075"/>
                <a:gd name="connsiteY80" fmla="*/ 309150 h 342900"/>
                <a:gd name="connsiteX81" fmla="*/ 1015622 w 1743075"/>
                <a:gd name="connsiteY81" fmla="*/ 334805 h 342900"/>
                <a:gd name="connsiteX82" fmla="*/ 951842 w 1743075"/>
                <a:gd name="connsiteY82" fmla="*/ 337897 h 342900"/>
                <a:gd name="connsiteX83" fmla="*/ 861306 w 1743075"/>
                <a:gd name="connsiteY83" fmla="*/ 251017 h 342900"/>
                <a:gd name="connsiteX84" fmla="*/ 861306 w 1743075"/>
                <a:gd name="connsiteY84" fmla="*/ 175912 h 342900"/>
                <a:gd name="connsiteX85" fmla="*/ 951842 w 1743075"/>
                <a:gd name="connsiteY85" fmla="*/ 89067 h 342900"/>
                <a:gd name="connsiteX86" fmla="*/ 1015289 w 1743075"/>
                <a:gd name="connsiteY86" fmla="*/ 92170 h 342900"/>
                <a:gd name="connsiteX87" fmla="*/ 1011117 w 1743075"/>
                <a:gd name="connsiteY87" fmla="*/ 117636 h 342900"/>
                <a:gd name="connsiteX88" fmla="*/ 951842 w 1743075"/>
                <a:gd name="connsiteY88" fmla="*/ 114584 h 342900"/>
                <a:gd name="connsiteX89" fmla="*/ 889732 w 1743075"/>
                <a:gd name="connsiteY89" fmla="*/ 174929 h 342900"/>
                <a:gd name="connsiteX90" fmla="*/ 889732 w 1743075"/>
                <a:gd name="connsiteY90" fmla="*/ 251994 h 342900"/>
                <a:gd name="connsiteX91" fmla="*/ 951842 w 1743075"/>
                <a:gd name="connsiteY91" fmla="*/ 312345 h 342900"/>
                <a:gd name="connsiteX92" fmla="*/ 1714595 w 1743075"/>
                <a:gd name="connsiteY92" fmla="*/ 4997 h 342900"/>
                <a:gd name="connsiteX93" fmla="*/ 1743037 w 1743075"/>
                <a:gd name="connsiteY93" fmla="*/ 4997 h 342900"/>
                <a:gd name="connsiteX94" fmla="*/ 1743037 w 1743075"/>
                <a:gd name="connsiteY94" fmla="*/ 251997 h 342900"/>
                <a:gd name="connsiteX95" fmla="*/ 1658102 w 1743075"/>
                <a:gd name="connsiteY95" fmla="*/ 337859 h 342900"/>
                <a:gd name="connsiteX96" fmla="*/ 1567577 w 1743075"/>
                <a:gd name="connsiteY96" fmla="*/ 251014 h 342900"/>
                <a:gd name="connsiteX97" fmla="*/ 1567577 w 1743075"/>
                <a:gd name="connsiteY97" fmla="*/ 175914 h 342900"/>
                <a:gd name="connsiteX98" fmla="*/ 1658102 w 1743075"/>
                <a:gd name="connsiteY98" fmla="*/ 89070 h 342900"/>
                <a:gd name="connsiteX99" fmla="*/ 1714595 w 1743075"/>
                <a:gd name="connsiteY99" fmla="*/ 89070 h 342900"/>
                <a:gd name="connsiteX100" fmla="*/ 1714595 w 1743075"/>
                <a:gd name="connsiteY100" fmla="*/ 4997 h 342900"/>
                <a:gd name="connsiteX101" fmla="*/ 1596000 w 1743075"/>
                <a:gd name="connsiteY101" fmla="*/ 251997 h 342900"/>
                <a:gd name="connsiteX102" fmla="*/ 1658102 w 1743075"/>
                <a:gd name="connsiteY102" fmla="*/ 312348 h 342900"/>
                <a:gd name="connsiteX103" fmla="*/ 1714595 w 1743075"/>
                <a:gd name="connsiteY103" fmla="*/ 251997 h 342900"/>
                <a:gd name="connsiteX104" fmla="*/ 1714595 w 1743075"/>
                <a:gd name="connsiteY104" fmla="*/ 114541 h 342900"/>
                <a:gd name="connsiteX105" fmla="*/ 1658102 w 1743075"/>
                <a:gd name="connsiteY105" fmla="*/ 114587 h 342900"/>
                <a:gd name="connsiteX106" fmla="*/ 1596000 w 1743075"/>
                <a:gd name="connsiteY106" fmla="*/ 174931 h 342900"/>
                <a:gd name="connsiteX107" fmla="*/ 1596000 w 1743075"/>
                <a:gd name="connsiteY107" fmla="*/ 251997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743075" h="342900">
                  <a:moveTo>
                    <a:pt x="330059" y="4997"/>
                  </a:moveTo>
                  <a:lnTo>
                    <a:pt x="546602" y="4997"/>
                  </a:lnTo>
                  <a:lnTo>
                    <a:pt x="546602" y="60478"/>
                  </a:lnTo>
                  <a:lnTo>
                    <a:pt x="469770" y="60478"/>
                  </a:lnTo>
                  <a:lnTo>
                    <a:pt x="469770" y="337899"/>
                  </a:lnTo>
                  <a:lnTo>
                    <a:pt x="406890" y="337899"/>
                  </a:lnTo>
                  <a:lnTo>
                    <a:pt x="406890" y="60478"/>
                  </a:lnTo>
                  <a:lnTo>
                    <a:pt x="330059" y="60478"/>
                  </a:lnTo>
                  <a:lnTo>
                    <a:pt x="330059" y="4997"/>
                  </a:lnTo>
                  <a:close/>
                  <a:moveTo>
                    <a:pt x="708589" y="144956"/>
                  </a:moveTo>
                  <a:cubicBezTo>
                    <a:pt x="797922" y="166450"/>
                    <a:pt x="802412" y="180944"/>
                    <a:pt x="802412" y="247425"/>
                  </a:cubicBezTo>
                  <a:cubicBezTo>
                    <a:pt x="802412" y="310405"/>
                    <a:pt x="783948" y="342900"/>
                    <a:pt x="685633" y="342900"/>
                  </a:cubicBezTo>
                  <a:cubicBezTo>
                    <a:pt x="647706" y="342900"/>
                    <a:pt x="603798" y="333402"/>
                    <a:pt x="581836" y="322903"/>
                  </a:cubicBezTo>
                  <a:lnTo>
                    <a:pt x="604608" y="276875"/>
                  </a:lnTo>
                  <a:cubicBezTo>
                    <a:pt x="631438" y="284344"/>
                    <a:pt x="657897" y="288910"/>
                    <a:pt x="686626" y="288910"/>
                  </a:cubicBezTo>
                  <a:cubicBezTo>
                    <a:pt x="732040" y="288910"/>
                    <a:pt x="739527" y="279412"/>
                    <a:pt x="739527" y="247425"/>
                  </a:cubicBezTo>
                  <a:cubicBezTo>
                    <a:pt x="739527" y="210439"/>
                    <a:pt x="738533" y="207438"/>
                    <a:pt x="678638" y="194442"/>
                  </a:cubicBezTo>
                  <a:cubicBezTo>
                    <a:pt x="598292" y="176446"/>
                    <a:pt x="587319" y="160953"/>
                    <a:pt x="587319" y="90470"/>
                  </a:cubicBezTo>
                  <a:cubicBezTo>
                    <a:pt x="587319" y="29988"/>
                    <a:pt x="614759" y="2"/>
                    <a:pt x="699105" y="2"/>
                  </a:cubicBezTo>
                  <a:cubicBezTo>
                    <a:pt x="728012" y="2"/>
                    <a:pt x="762898" y="3494"/>
                    <a:pt x="795799" y="10969"/>
                  </a:cubicBezTo>
                  <a:lnTo>
                    <a:pt x="771263" y="60552"/>
                  </a:lnTo>
                  <a:cubicBezTo>
                    <a:pt x="748154" y="56523"/>
                    <a:pt x="723053" y="53985"/>
                    <a:pt x="700104" y="53985"/>
                  </a:cubicBezTo>
                  <a:cubicBezTo>
                    <a:pt x="657685" y="53985"/>
                    <a:pt x="650199" y="62981"/>
                    <a:pt x="650199" y="91973"/>
                  </a:cubicBezTo>
                  <a:cubicBezTo>
                    <a:pt x="650199" y="129960"/>
                    <a:pt x="651198" y="130960"/>
                    <a:pt x="708589" y="144956"/>
                  </a:cubicBezTo>
                  <a:close/>
                  <a:moveTo>
                    <a:pt x="290794" y="240429"/>
                  </a:moveTo>
                  <a:cubicBezTo>
                    <a:pt x="290794" y="257506"/>
                    <a:pt x="287747" y="273776"/>
                    <a:pt x="280820" y="288120"/>
                  </a:cubicBezTo>
                  <a:lnTo>
                    <a:pt x="330057" y="337897"/>
                  </a:lnTo>
                  <a:lnTo>
                    <a:pt x="263600" y="337897"/>
                  </a:lnTo>
                  <a:lnTo>
                    <a:pt x="249072" y="323244"/>
                  </a:lnTo>
                  <a:cubicBezTo>
                    <a:pt x="229473" y="335537"/>
                    <a:pt x="202095" y="342892"/>
                    <a:pt x="165028" y="342892"/>
                  </a:cubicBezTo>
                  <a:lnTo>
                    <a:pt x="125760" y="342892"/>
                  </a:lnTo>
                  <a:cubicBezTo>
                    <a:pt x="31936" y="342892"/>
                    <a:pt x="0" y="295909"/>
                    <a:pt x="0" y="240429"/>
                  </a:cubicBezTo>
                  <a:lnTo>
                    <a:pt x="0" y="102469"/>
                  </a:lnTo>
                  <a:cubicBezTo>
                    <a:pt x="0" y="46989"/>
                    <a:pt x="31936" y="0"/>
                    <a:pt x="125760" y="0"/>
                  </a:cubicBezTo>
                  <a:lnTo>
                    <a:pt x="165028" y="0"/>
                  </a:lnTo>
                  <a:cubicBezTo>
                    <a:pt x="258852" y="0"/>
                    <a:pt x="290794" y="46989"/>
                    <a:pt x="290794" y="102469"/>
                  </a:cubicBezTo>
                  <a:lnTo>
                    <a:pt x="290794" y="240429"/>
                  </a:lnTo>
                  <a:close/>
                  <a:moveTo>
                    <a:pt x="165028" y="287411"/>
                  </a:moveTo>
                  <a:cubicBezTo>
                    <a:pt x="182774" y="287411"/>
                    <a:pt x="196075" y="284686"/>
                    <a:pt x="205781" y="279600"/>
                  </a:cubicBezTo>
                  <a:lnTo>
                    <a:pt x="122998" y="196138"/>
                  </a:lnTo>
                  <a:lnTo>
                    <a:pt x="189844" y="196138"/>
                  </a:lnTo>
                  <a:lnTo>
                    <a:pt x="227908" y="234623"/>
                  </a:lnTo>
                  <a:lnTo>
                    <a:pt x="227908" y="105967"/>
                  </a:lnTo>
                  <a:cubicBezTo>
                    <a:pt x="227908" y="74478"/>
                    <a:pt x="211938" y="55481"/>
                    <a:pt x="165028" y="55481"/>
                  </a:cubicBezTo>
                  <a:lnTo>
                    <a:pt x="125760" y="55481"/>
                  </a:lnTo>
                  <a:cubicBezTo>
                    <a:pt x="78851" y="55481"/>
                    <a:pt x="62880" y="74478"/>
                    <a:pt x="62880" y="105967"/>
                  </a:cubicBezTo>
                  <a:lnTo>
                    <a:pt x="62880" y="236932"/>
                  </a:lnTo>
                  <a:cubicBezTo>
                    <a:pt x="62880" y="268421"/>
                    <a:pt x="78851" y="287411"/>
                    <a:pt x="125760" y="287411"/>
                  </a:cubicBezTo>
                  <a:lnTo>
                    <a:pt x="165028" y="287411"/>
                  </a:lnTo>
                  <a:close/>
                  <a:moveTo>
                    <a:pt x="1051112" y="332902"/>
                  </a:moveTo>
                  <a:lnTo>
                    <a:pt x="1051112" y="4999"/>
                  </a:lnTo>
                  <a:lnTo>
                    <a:pt x="1079535" y="4999"/>
                  </a:lnTo>
                  <a:lnTo>
                    <a:pt x="1079535" y="332902"/>
                  </a:lnTo>
                  <a:lnTo>
                    <a:pt x="1051112" y="332902"/>
                  </a:lnTo>
                  <a:close/>
                  <a:moveTo>
                    <a:pt x="1211428" y="337897"/>
                  </a:moveTo>
                  <a:cubicBezTo>
                    <a:pt x="1144286" y="337897"/>
                    <a:pt x="1118797" y="300098"/>
                    <a:pt x="1118797" y="251012"/>
                  </a:cubicBezTo>
                  <a:lnTo>
                    <a:pt x="1118797" y="175912"/>
                  </a:lnTo>
                  <a:cubicBezTo>
                    <a:pt x="1118797" y="126826"/>
                    <a:pt x="1144286" y="89027"/>
                    <a:pt x="1211428" y="89027"/>
                  </a:cubicBezTo>
                  <a:cubicBezTo>
                    <a:pt x="1278569" y="89027"/>
                    <a:pt x="1304049" y="126826"/>
                    <a:pt x="1304049" y="175912"/>
                  </a:cubicBezTo>
                  <a:lnTo>
                    <a:pt x="1304049" y="251012"/>
                  </a:lnTo>
                  <a:cubicBezTo>
                    <a:pt x="1304049" y="300098"/>
                    <a:pt x="1278569" y="337897"/>
                    <a:pt x="1211428" y="337897"/>
                  </a:cubicBezTo>
                  <a:close/>
                  <a:moveTo>
                    <a:pt x="1275626" y="174929"/>
                  </a:moveTo>
                  <a:cubicBezTo>
                    <a:pt x="1275626" y="134679"/>
                    <a:pt x="1256024" y="114556"/>
                    <a:pt x="1211428" y="114556"/>
                  </a:cubicBezTo>
                  <a:cubicBezTo>
                    <a:pt x="1166832" y="114556"/>
                    <a:pt x="1147220" y="134679"/>
                    <a:pt x="1147220" y="174929"/>
                  </a:cubicBezTo>
                  <a:lnTo>
                    <a:pt x="1147220" y="251995"/>
                  </a:lnTo>
                  <a:cubicBezTo>
                    <a:pt x="1147220" y="292246"/>
                    <a:pt x="1166832" y="312374"/>
                    <a:pt x="1211428" y="312374"/>
                  </a:cubicBezTo>
                  <a:cubicBezTo>
                    <a:pt x="1256024" y="312374"/>
                    <a:pt x="1275626" y="292246"/>
                    <a:pt x="1275626" y="251995"/>
                  </a:cubicBezTo>
                  <a:lnTo>
                    <a:pt x="1275626" y="174929"/>
                  </a:lnTo>
                  <a:close/>
                  <a:moveTo>
                    <a:pt x="1499883" y="94420"/>
                  </a:moveTo>
                  <a:lnTo>
                    <a:pt x="1528305" y="94420"/>
                  </a:lnTo>
                  <a:lnTo>
                    <a:pt x="1528305" y="251016"/>
                  </a:lnTo>
                  <a:cubicBezTo>
                    <a:pt x="1528305" y="300101"/>
                    <a:pt x="1502816" y="337900"/>
                    <a:pt x="1435675" y="337900"/>
                  </a:cubicBezTo>
                  <a:cubicBezTo>
                    <a:pt x="1368533" y="337900"/>
                    <a:pt x="1343054" y="300101"/>
                    <a:pt x="1343054" y="251016"/>
                  </a:cubicBezTo>
                  <a:lnTo>
                    <a:pt x="1343054" y="94420"/>
                  </a:lnTo>
                  <a:lnTo>
                    <a:pt x="1371476" y="94420"/>
                  </a:lnTo>
                  <a:lnTo>
                    <a:pt x="1371476" y="251999"/>
                  </a:lnTo>
                  <a:cubicBezTo>
                    <a:pt x="1371476" y="292249"/>
                    <a:pt x="1391079" y="312377"/>
                    <a:pt x="1435675" y="312377"/>
                  </a:cubicBezTo>
                  <a:cubicBezTo>
                    <a:pt x="1480271" y="312377"/>
                    <a:pt x="1499883" y="292249"/>
                    <a:pt x="1499883" y="251999"/>
                  </a:cubicBezTo>
                  <a:lnTo>
                    <a:pt x="1499883" y="94420"/>
                  </a:lnTo>
                  <a:close/>
                  <a:moveTo>
                    <a:pt x="951842" y="312345"/>
                  </a:moveTo>
                  <a:cubicBezTo>
                    <a:pt x="970874" y="312699"/>
                    <a:pt x="1012117" y="309150"/>
                    <a:pt x="1012117" y="309150"/>
                  </a:cubicBezTo>
                  <a:lnTo>
                    <a:pt x="1015622" y="334805"/>
                  </a:lnTo>
                  <a:cubicBezTo>
                    <a:pt x="1015622" y="334805"/>
                    <a:pt x="992534" y="337897"/>
                    <a:pt x="951842" y="337897"/>
                  </a:cubicBezTo>
                  <a:cubicBezTo>
                    <a:pt x="887137" y="337897"/>
                    <a:pt x="861306" y="299583"/>
                    <a:pt x="861306" y="251017"/>
                  </a:cubicBezTo>
                  <a:lnTo>
                    <a:pt x="861306" y="175912"/>
                  </a:lnTo>
                  <a:cubicBezTo>
                    <a:pt x="861306" y="127345"/>
                    <a:pt x="887359" y="89027"/>
                    <a:pt x="951842" y="89067"/>
                  </a:cubicBezTo>
                  <a:cubicBezTo>
                    <a:pt x="1005202" y="89067"/>
                    <a:pt x="1015289" y="92170"/>
                    <a:pt x="1015289" y="92170"/>
                  </a:cubicBezTo>
                  <a:lnTo>
                    <a:pt x="1011117" y="117636"/>
                  </a:lnTo>
                  <a:cubicBezTo>
                    <a:pt x="1011117" y="117636"/>
                    <a:pt x="993553" y="113384"/>
                    <a:pt x="951842" y="114584"/>
                  </a:cubicBezTo>
                  <a:cubicBezTo>
                    <a:pt x="908945" y="115818"/>
                    <a:pt x="889732" y="135318"/>
                    <a:pt x="889732" y="174929"/>
                  </a:cubicBezTo>
                  <a:lnTo>
                    <a:pt x="889732" y="251994"/>
                  </a:lnTo>
                  <a:cubicBezTo>
                    <a:pt x="889732" y="291605"/>
                    <a:pt x="910268" y="311562"/>
                    <a:pt x="951842" y="312345"/>
                  </a:cubicBezTo>
                  <a:close/>
                  <a:moveTo>
                    <a:pt x="1714595" y="4997"/>
                  </a:moveTo>
                  <a:lnTo>
                    <a:pt x="1743037" y="4997"/>
                  </a:lnTo>
                  <a:lnTo>
                    <a:pt x="1743037" y="251997"/>
                  </a:lnTo>
                  <a:cubicBezTo>
                    <a:pt x="1743037" y="264673"/>
                    <a:pt x="1747742" y="337859"/>
                    <a:pt x="1658102" y="337859"/>
                  </a:cubicBezTo>
                  <a:cubicBezTo>
                    <a:pt x="1592790" y="337859"/>
                    <a:pt x="1567577" y="299580"/>
                    <a:pt x="1567577" y="251014"/>
                  </a:cubicBezTo>
                  <a:lnTo>
                    <a:pt x="1567577" y="175914"/>
                  </a:lnTo>
                  <a:cubicBezTo>
                    <a:pt x="1567577" y="127348"/>
                    <a:pt x="1592552" y="89858"/>
                    <a:pt x="1658102" y="89070"/>
                  </a:cubicBezTo>
                  <a:lnTo>
                    <a:pt x="1714595" y="89070"/>
                  </a:lnTo>
                  <a:lnTo>
                    <a:pt x="1714595" y="4997"/>
                  </a:lnTo>
                  <a:close/>
                  <a:moveTo>
                    <a:pt x="1596000" y="251997"/>
                  </a:moveTo>
                  <a:cubicBezTo>
                    <a:pt x="1596000" y="291608"/>
                    <a:pt x="1616478" y="312348"/>
                    <a:pt x="1658102" y="312348"/>
                  </a:cubicBezTo>
                  <a:cubicBezTo>
                    <a:pt x="1716729" y="312348"/>
                    <a:pt x="1714357" y="265370"/>
                    <a:pt x="1714595" y="251997"/>
                  </a:cubicBezTo>
                  <a:lnTo>
                    <a:pt x="1714595" y="114541"/>
                  </a:lnTo>
                  <a:lnTo>
                    <a:pt x="1658102" y="114587"/>
                  </a:lnTo>
                  <a:cubicBezTo>
                    <a:pt x="1615002" y="115215"/>
                    <a:pt x="1596000" y="135321"/>
                    <a:pt x="1596000" y="174931"/>
                  </a:cubicBezTo>
                  <a:lnTo>
                    <a:pt x="1596000" y="25199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8EB9213-58D2-4C25-8944-59AD1BF06AD3}"/>
                </a:ext>
              </a:extLst>
            </p:cNvPr>
            <p:cNvSpPr/>
            <p:nvPr/>
          </p:nvSpPr>
          <p:spPr>
            <a:xfrm>
              <a:off x="319549" y="1792973"/>
              <a:ext cx="5304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How to use </a:t>
              </a:r>
              <a:endPara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B3E7AAC-485A-4534-88C7-13C30FB7CEB0}"/>
                </a:ext>
              </a:extLst>
            </p:cNvPr>
            <p:cNvSpPr/>
            <p:nvPr/>
          </p:nvSpPr>
          <p:spPr>
            <a:xfrm>
              <a:off x="3659678" y="2473247"/>
              <a:ext cx="2094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TW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BB81A17-B59A-4435-9625-A019164D9911}"/>
                </a:ext>
              </a:extLst>
            </p:cNvPr>
            <p:cNvSpPr/>
            <p:nvPr/>
          </p:nvSpPr>
          <p:spPr>
            <a:xfrm>
              <a:off x="334296" y="2904309"/>
              <a:ext cx="5304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>
                  <a:solidFill>
                    <a:srgbClr val="25231D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VM</a:t>
              </a:r>
              <a:r>
                <a:rPr lang="zh-TW" altLang="en-US" sz="2400" b="1">
                  <a:solidFill>
                    <a:srgbClr val="25231D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 Platform</a:t>
              </a:r>
              <a:endParaRPr lang="en-US" altLang="zh-TW" sz="2400" b="1">
                <a:solidFill>
                  <a:srgbClr val="25231D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</p:grp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7B6EFE0-8E06-4ABE-AC94-4AC78414D77B}"/>
              </a:ext>
            </a:extLst>
          </p:cNvPr>
          <p:cNvCxnSpPr/>
          <p:nvPr/>
        </p:nvCxnSpPr>
        <p:spPr>
          <a:xfrm>
            <a:off x="184355" y="2918337"/>
            <a:ext cx="4321277" cy="0"/>
          </a:xfrm>
          <a:prstGeom prst="line">
            <a:avLst/>
          </a:prstGeom>
          <a:ln w="12700">
            <a:gradFill flip="none" rotWithShape="1">
              <a:gsLst>
                <a:gs pos="72000">
                  <a:srgbClr val="FFC000"/>
                </a:gs>
                <a:gs pos="100000">
                  <a:schemeClr val="accent4">
                    <a:alpha val="0"/>
                  </a:schemeClr>
                </a:gs>
                <a:gs pos="0">
                  <a:srgbClr val="FCD253">
                    <a:alpha val="0"/>
                  </a:srgbClr>
                </a:gs>
                <a:gs pos="25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57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6EE4D9D-C2F7-4A1F-946B-53278B82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5977"/>
          <a:stretch/>
        </p:blipFill>
        <p:spPr>
          <a:xfrm flipH="1">
            <a:off x="-4" y="0"/>
            <a:ext cx="9144001" cy="475635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B4483D9-57C1-42B9-A0E2-9F04F432956F}"/>
              </a:ext>
            </a:extLst>
          </p:cNvPr>
          <p:cNvSpPr/>
          <p:nvPr/>
        </p:nvSpPr>
        <p:spPr>
          <a:xfrm>
            <a:off x="0" y="0"/>
            <a:ext cx="9144000" cy="2883310"/>
          </a:xfrm>
          <a:prstGeom prst="rect">
            <a:avLst/>
          </a:prstGeom>
          <a:gradFill flip="none" rotWithShape="1">
            <a:gsLst>
              <a:gs pos="0">
                <a:srgbClr val="CC9900">
                  <a:alpha val="0"/>
                </a:srgbClr>
              </a:gs>
              <a:gs pos="50000">
                <a:srgbClr val="2F2D25">
                  <a:alpha val="15000"/>
                  <a:lumMod val="26000"/>
                </a:srgb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2BA2A4CF-F648-4E5C-91CD-F7AE7D3E9D49}"/>
              </a:ext>
            </a:extLst>
          </p:cNvPr>
          <p:cNvGrpSpPr/>
          <p:nvPr/>
        </p:nvGrpSpPr>
        <p:grpSpPr>
          <a:xfrm>
            <a:off x="235744" y="2752428"/>
            <a:ext cx="2755430" cy="1814806"/>
            <a:chOff x="375854" y="2929409"/>
            <a:chExt cx="2755430" cy="181480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CB3879E-70F7-42E0-A53C-5CC8C5249724}"/>
                </a:ext>
              </a:extLst>
            </p:cNvPr>
            <p:cNvSpPr/>
            <p:nvPr/>
          </p:nvSpPr>
          <p:spPr>
            <a:xfrm>
              <a:off x="526414" y="3030791"/>
              <a:ext cx="2499851" cy="1548581"/>
            </a:xfrm>
            <a:prstGeom prst="rect">
              <a:avLst/>
            </a:prstGeom>
            <a:solidFill>
              <a:srgbClr val="04081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663D01F-217F-4C25-9FC7-4500DEB6087D}"/>
                </a:ext>
              </a:extLst>
            </p:cNvPr>
            <p:cNvGrpSpPr/>
            <p:nvPr/>
          </p:nvGrpSpPr>
          <p:grpSpPr>
            <a:xfrm>
              <a:off x="375854" y="2929409"/>
              <a:ext cx="2755430" cy="1814806"/>
              <a:chOff x="3279746" y="1621921"/>
              <a:chExt cx="5001294" cy="3293999"/>
            </a:xfrm>
          </p:grpSpPr>
          <p:grpSp>
            <p:nvGrpSpPr>
              <p:cNvPr id="18" name="群組 17">
                <a:extLst>
                  <a:ext uri="{FF2B5EF4-FFF2-40B4-BE49-F238E27FC236}">
                    <a16:creationId xmlns:a16="http://schemas.microsoft.com/office/drawing/2014/main" id="{BC85CD9C-C315-41CC-A2A2-C880AB6300BE}"/>
                  </a:ext>
                </a:extLst>
              </p:cNvPr>
              <p:cNvGrpSpPr/>
              <p:nvPr userDrawn="1"/>
            </p:nvGrpSpPr>
            <p:grpSpPr>
              <a:xfrm>
                <a:off x="4207461" y="2365324"/>
                <a:ext cx="3225835" cy="1833088"/>
                <a:chOff x="4207461" y="2365324"/>
                <a:chExt cx="3225835" cy="183308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0" name="手繪多邊形: 圖案 19">
                  <a:extLst>
                    <a:ext uri="{FF2B5EF4-FFF2-40B4-BE49-F238E27FC236}">
                      <a16:creationId xmlns:a16="http://schemas.microsoft.com/office/drawing/2014/main" id="{D38C39F8-0D86-49C8-8BAF-CF0FB74E7E16}"/>
                    </a:ext>
                  </a:extLst>
                </p:cNvPr>
                <p:cNvSpPr/>
                <p:nvPr/>
              </p:nvSpPr>
              <p:spPr>
                <a:xfrm>
                  <a:off x="4212284" y="2371734"/>
                  <a:ext cx="552173" cy="774312"/>
                </a:xfrm>
                <a:custGeom>
                  <a:avLst/>
                  <a:gdLst>
                    <a:gd name="connsiteX0" fmla="*/ 0 w 552173"/>
                    <a:gd name="connsiteY0" fmla="*/ 778437 h 774311"/>
                    <a:gd name="connsiteX1" fmla="*/ 0 w 552173"/>
                    <a:gd name="connsiteY1" fmla="*/ 0 h 774311"/>
                    <a:gd name="connsiteX2" fmla="*/ 158480 w 552173"/>
                    <a:gd name="connsiteY2" fmla="*/ 0 h 774311"/>
                    <a:gd name="connsiteX3" fmla="*/ 158480 w 552173"/>
                    <a:gd name="connsiteY3" fmla="*/ 646170 h 774311"/>
                    <a:gd name="connsiteX4" fmla="*/ 552491 w 552173"/>
                    <a:gd name="connsiteY4" fmla="*/ 646170 h 774311"/>
                    <a:gd name="connsiteX5" fmla="*/ 552491 w 552173"/>
                    <a:gd name="connsiteY5" fmla="*/ 778374 h 774311"/>
                    <a:gd name="connsiteX6" fmla="*/ 0 w 552173"/>
                    <a:gd name="connsiteY6" fmla="*/ 778374 h 774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2173" h="774311">
                      <a:moveTo>
                        <a:pt x="0" y="778437"/>
                      </a:moveTo>
                      <a:lnTo>
                        <a:pt x="0" y="0"/>
                      </a:lnTo>
                      <a:lnTo>
                        <a:pt x="158480" y="0"/>
                      </a:lnTo>
                      <a:lnTo>
                        <a:pt x="158480" y="646170"/>
                      </a:lnTo>
                      <a:lnTo>
                        <a:pt x="552491" y="646170"/>
                      </a:lnTo>
                      <a:lnTo>
                        <a:pt x="552491" y="778374"/>
                      </a:lnTo>
                      <a:lnTo>
                        <a:pt x="0" y="778374"/>
                      </a:lnTo>
                      <a:close/>
                    </a:path>
                  </a:pathLst>
                </a:custGeom>
                <a:grpFill/>
                <a:ln w="63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/>
                </a:p>
              </p:txBody>
            </p:sp>
            <p:sp>
              <p:nvSpPr>
                <p:cNvPr id="21" name="手繪多邊形: 圖案 20">
                  <a:extLst>
                    <a:ext uri="{FF2B5EF4-FFF2-40B4-BE49-F238E27FC236}">
                      <a16:creationId xmlns:a16="http://schemas.microsoft.com/office/drawing/2014/main" id="{1AD57BC8-78A9-47AD-AC83-EBBAE1ABCD23}"/>
                    </a:ext>
                  </a:extLst>
                </p:cNvPr>
                <p:cNvSpPr/>
                <p:nvPr/>
              </p:nvSpPr>
              <p:spPr>
                <a:xfrm>
                  <a:off x="4894821" y="2365324"/>
                  <a:ext cx="152324" cy="780659"/>
                </a:xfrm>
                <a:custGeom>
                  <a:avLst/>
                  <a:gdLst>
                    <a:gd name="connsiteX0" fmla="*/ 0 w 152323"/>
                    <a:gd name="connsiteY0" fmla="*/ 784848 h 780658"/>
                    <a:gd name="connsiteX1" fmla="*/ 0 w 152323"/>
                    <a:gd name="connsiteY1" fmla="*/ 0 h 780658"/>
                    <a:gd name="connsiteX2" fmla="*/ 158480 w 152323"/>
                    <a:gd name="connsiteY2" fmla="*/ 0 h 780658"/>
                    <a:gd name="connsiteX3" fmla="*/ 158480 w 152323"/>
                    <a:gd name="connsiteY3" fmla="*/ 784848 h 780658"/>
                    <a:gd name="connsiteX4" fmla="*/ 0 w 152323"/>
                    <a:gd name="connsiteY4" fmla="*/ 784848 h 78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323" h="780658">
                      <a:moveTo>
                        <a:pt x="0" y="784848"/>
                      </a:moveTo>
                      <a:lnTo>
                        <a:pt x="0" y="0"/>
                      </a:lnTo>
                      <a:lnTo>
                        <a:pt x="158480" y="0"/>
                      </a:lnTo>
                      <a:lnTo>
                        <a:pt x="158480" y="784848"/>
                      </a:lnTo>
                      <a:lnTo>
                        <a:pt x="0" y="784848"/>
                      </a:lnTo>
                      <a:close/>
                    </a:path>
                  </a:pathLst>
                </a:custGeom>
                <a:grpFill/>
                <a:ln w="63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/>
                </a:p>
              </p:txBody>
            </p:sp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8429BAE0-66D1-492A-A0D5-62EC33FA4022}"/>
                    </a:ext>
                  </a:extLst>
                </p:cNvPr>
                <p:cNvSpPr/>
                <p:nvPr/>
              </p:nvSpPr>
              <p:spPr>
                <a:xfrm>
                  <a:off x="5145901" y="2365324"/>
                  <a:ext cx="729884" cy="780659"/>
                </a:xfrm>
                <a:custGeom>
                  <a:avLst/>
                  <a:gdLst>
                    <a:gd name="connsiteX0" fmla="*/ 280530 w 729884"/>
                    <a:gd name="connsiteY0" fmla="*/ 784848 h 780658"/>
                    <a:gd name="connsiteX1" fmla="*/ 0 w 729884"/>
                    <a:gd name="connsiteY1" fmla="*/ 0 h 780658"/>
                    <a:gd name="connsiteX2" fmla="*/ 171872 w 729884"/>
                    <a:gd name="connsiteY2" fmla="*/ 0 h 780658"/>
                    <a:gd name="connsiteX3" fmla="*/ 370464 w 729884"/>
                    <a:gd name="connsiteY3" fmla="*/ 580861 h 780658"/>
                    <a:gd name="connsiteX4" fmla="*/ 562646 w 729884"/>
                    <a:gd name="connsiteY4" fmla="*/ 0 h 780658"/>
                    <a:gd name="connsiteX5" fmla="*/ 730773 w 729884"/>
                    <a:gd name="connsiteY5" fmla="*/ 0 h 780658"/>
                    <a:gd name="connsiteX6" fmla="*/ 449736 w 729884"/>
                    <a:gd name="connsiteY6" fmla="*/ 784848 h 780658"/>
                    <a:gd name="connsiteX7" fmla="*/ 280530 w 729884"/>
                    <a:gd name="connsiteY7" fmla="*/ 784848 h 78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884" h="780658">
                      <a:moveTo>
                        <a:pt x="280530" y="784848"/>
                      </a:moveTo>
                      <a:lnTo>
                        <a:pt x="0" y="0"/>
                      </a:lnTo>
                      <a:lnTo>
                        <a:pt x="171872" y="0"/>
                      </a:lnTo>
                      <a:lnTo>
                        <a:pt x="370464" y="580861"/>
                      </a:lnTo>
                      <a:lnTo>
                        <a:pt x="562646" y="0"/>
                      </a:lnTo>
                      <a:lnTo>
                        <a:pt x="730773" y="0"/>
                      </a:lnTo>
                      <a:lnTo>
                        <a:pt x="449736" y="784848"/>
                      </a:lnTo>
                      <a:lnTo>
                        <a:pt x="280530" y="784848"/>
                      </a:lnTo>
                      <a:close/>
                    </a:path>
                  </a:pathLst>
                </a:custGeom>
                <a:grpFill/>
                <a:ln w="63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/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216DA14C-A609-4A61-9721-A9DAA42CC14F}"/>
                    </a:ext>
                  </a:extLst>
                </p:cNvPr>
                <p:cNvSpPr/>
                <p:nvPr/>
              </p:nvSpPr>
              <p:spPr>
                <a:xfrm>
                  <a:off x="5979429" y="2365324"/>
                  <a:ext cx="596601" cy="780659"/>
                </a:xfrm>
                <a:custGeom>
                  <a:avLst/>
                  <a:gdLst>
                    <a:gd name="connsiteX0" fmla="*/ 0 w 596601"/>
                    <a:gd name="connsiteY0" fmla="*/ 784848 h 780658"/>
                    <a:gd name="connsiteX1" fmla="*/ 0 w 596601"/>
                    <a:gd name="connsiteY1" fmla="*/ 0 h 780658"/>
                    <a:gd name="connsiteX2" fmla="*/ 581940 w 596601"/>
                    <a:gd name="connsiteY2" fmla="*/ 0 h 780658"/>
                    <a:gd name="connsiteX3" fmla="*/ 581940 w 596601"/>
                    <a:gd name="connsiteY3" fmla="*/ 132775 h 780658"/>
                    <a:gd name="connsiteX4" fmla="*/ 158480 w 596601"/>
                    <a:gd name="connsiteY4" fmla="*/ 132775 h 780658"/>
                    <a:gd name="connsiteX5" fmla="*/ 158480 w 596601"/>
                    <a:gd name="connsiteY5" fmla="*/ 306742 h 780658"/>
                    <a:gd name="connsiteX6" fmla="*/ 552491 w 596601"/>
                    <a:gd name="connsiteY6" fmla="*/ 306742 h 780658"/>
                    <a:gd name="connsiteX7" fmla="*/ 552491 w 596601"/>
                    <a:gd name="connsiteY7" fmla="*/ 438946 h 780658"/>
                    <a:gd name="connsiteX8" fmla="*/ 158480 w 596601"/>
                    <a:gd name="connsiteY8" fmla="*/ 438946 h 780658"/>
                    <a:gd name="connsiteX9" fmla="*/ 158480 w 596601"/>
                    <a:gd name="connsiteY9" fmla="*/ 652580 h 780658"/>
                    <a:gd name="connsiteX10" fmla="*/ 596918 w 596601"/>
                    <a:gd name="connsiteY10" fmla="*/ 652580 h 780658"/>
                    <a:gd name="connsiteX11" fmla="*/ 596918 w 596601"/>
                    <a:gd name="connsiteY11" fmla="*/ 784784 h 780658"/>
                    <a:gd name="connsiteX12" fmla="*/ 0 w 596601"/>
                    <a:gd name="connsiteY12" fmla="*/ 784784 h 78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6601" h="780658">
                      <a:moveTo>
                        <a:pt x="0" y="784848"/>
                      </a:moveTo>
                      <a:lnTo>
                        <a:pt x="0" y="0"/>
                      </a:lnTo>
                      <a:lnTo>
                        <a:pt x="581940" y="0"/>
                      </a:lnTo>
                      <a:lnTo>
                        <a:pt x="581940" y="132775"/>
                      </a:lnTo>
                      <a:lnTo>
                        <a:pt x="158480" y="132775"/>
                      </a:lnTo>
                      <a:lnTo>
                        <a:pt x="158480" y="306742"/>
                      </a:lnTo>
                      <a:lnTo>
                        <a:pt x="552491" y="306742"/>
                      </a:lnTo>
                      <a:lnTo>
                        <a:pt x="552491" y="438946"/>
                      </a:lnTo>
                      <a:lnTo>
                        <a:pt x="158480" y="438946"/>
                      </a:lnTo>
                      <a:lnTo>
                        <a:pt x="158480" y="652580"/>
                      </a:lnTo>
                      <a:lnTo>
                        <a:pt x="596918" y="652580"/>
                      </a:lnTo>
                      <a:lnTo>
                        <a:pt x="596918" y="784784"/>
                      </a:lnTo>
                      <a:lnTo>
                        <a:pt x="0" y="784784"/>
                      </a:lnTo>
                      <a:close/>
                    </a:path>
                  </a:pathLst>
                </a:custGeom>
                <a:grpFill/>
                <a:ln w="63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/>
                </a:p>
              </p:txBody>
            </p:sp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0850CA96-5D34-4FCC-A089-3BD94F664AE6}"/>
                    </a:ext>
                  </a:extLst>
                </p:cNvPr>
                <p:cNvSpPr/>
                <p:nvPr/>
              </p:nvSpPr>
              <p:spPr>
                <a:xfrm>
                  <a:off x="4207461" y="3405694"/>
                  <a:ext cx="653722" cy="780659"/>
                </a:xfrm>
                <a:custGeom>
                  <a:avLst/>
                  <a:gdLst>
                    <a:gd name="connsiteX0" fmla="*/ 0 w 653722"/>
                    <a:gd name="connsiteY0" fmla="*/ 0 h 780658"/>
                    <a:gd name="connsiteX1" fmla="*/ 289605 w 653722"/>
                    <a:gd name="connsiteY1" fmla="*/ 0 h 780658"/>
                    <a:gd name="connsiteX2" fmla="*/ 438946 w 653722"/>
                    <a:gd name="connsiteY2" fmla="*/ 14979 h 780658"/>
                    <a:gd name="connsiteX3" fmla="*/ 557251 w 653722"/>
                    <a:gd name="connsiteY3" fmla="*/ 87269 h 780658"/>
                    <a:gd name="connsiteX4" fmla="*/ 632207 w 653722"/>
                    <a:gd name="connsiteY4" fmla="*/ 214396 h 780658"/>
                    <a:gd name="connsiteX5" fmla="*/ 657911 w 653722"/>
                    <a:gd name="connsiteY5" fmla="*/ 399913 h 780658"/>
                    <a:gd name="connsiteX6" fmla="*/ 633793 w 653722"/>
                    <a:gd name="connsiteY6" fmla="*/ 566961 h 780658"/>
                    <a:gd name="connsiteX7" fmla="*/ 549762 w 653722"/>
                    <a:gd name="connsiteY7" fmla="*/ 705640 h 780658"/>
                    <a:gd name="connsiteX8" fmla="*/ 438438 w 653722"/>
                    <a:gd name="connsiteY8" fmla="*/ 768283 h 780658"/>
                    <a:gd name="connsiteX9" fmla="*/ 298174 w 653722"/>
                    <a:gd name="connsiteY9" fmla="*/ 784848 h 780658"/>
                    <a:gd name="connsiteX10" fmla="*/ 0 w 653722"/>
                    <a:gd name="connsiteY10" fmla="*/ 784848 h 780658"/>
                    <a:gd name="connsiteX11" fmla="*/ 0 w 653722"/>
                    <a:gd name="connsiteY11" fmla="*/ 0 h 780658"/>
                    <a:gd name="connsiteX12" fmla="*/ 158480 w 653722"/>
                    <a:gd name="connsiteY12" fmla="*/ 132776 h 780658"/>
                    <a:gd name="connsiteX13" fmla="*/ 158480 w 653722"/>
                    <a:gd name="connsiteY13" fmla="*/ 652580 h 780658"/>
                    <a:gd name="connsiteX14" fmla="*/ 276785 w 653722"/>
                    <a:gd name="connsiteY14" fmla="*/ 652580 h 780658"/>
                    <a:gd name="connsiteX15" fmla="*/ 372622 w 653722"/>
                    <a:gd name="connsiteY15" fmla="*/ 645091 h 780658"/>
                    <a:gd name="connsiteX16" fmla="*/ 436598 w 653722"/>
                    <a:gd name="connsiteY16" fmla="*/ 612405 h 780658"/>
                    <a:gd name="connsiteX17" fmla="*/ 478106 w 653722"/>
                    <a:gd name="connsiteY17" fmla="*/ 536624 h 780658"/>
                    <a:gd name="connsiteX18" fmla="*/ 494163 w 653722"/>
                    <a:gd name="connsiteY18" fmla="*/ 392868 h 780658"/>
                    <a:gd name="connsiteX19" fmla="*/ 478106 w 653722"/>
                    <a:gd name="connsiteY19" fmla="*/ 253111 h 780658"/>
                    <a:gd name="connsiteX20" fmla="*/ 433107 w 653722"/>
                    <a:gd name="connsiteY20" fmla="*/ 177076 h 780658"/>
                    <a:gd name="connsiteX21" fmla="*/ 359738 w 653722"/>
                    <a:gd name="connsiteY21" fmla="*/ 140138 h 780658"/>
                    <a:gd name="connsiteX22" fmla="*/ 229628 w 653722"/>
                    <a:gd name="connsiteY22" fmla="*/ 132649 h 780658"/>
                    <a:gd name="connsiteX23" fmla="*/ 158480 w 653722"/>
                    <a:gd name="connsiteY23" fmla="*/ 132649 h 78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53722" h="780658">
                      <a:moveTo>
                        <a:pt x="0" y="0"/>
                      </a:moveTo>
                      <a:lnTo>
                        <a:pt x="289605" y="0"/>
                      </a:lnTo>
                      <a:cubicBezTo>
                        <a:pt x="354914" y="0"/>
                        <a:pt x="404737" y="5014"/>
                        <a:pt x="438946" y="14979"/>
                      </a:cubicBezTo>
                      <a:cubicBezTo>
                        <a:pt x="484961" y="28561"/>
                        <a:pt x="524438" y="52615"/>
                        <a:pt x="557251" y="87269"/>
                      </a:cubicBezTo>
                      <a:cubicBezTo>
                        <a:pt x="590064" y="121923"/>
                        <a:pt x="615070" y="164256"/>
                        <a:pt x="632207" y="214396"/>
                      </a:cubicBezTo>
                      <a:cubicBezTo>
                        <a:pt x="649343" y="264536"/>
                        <a:pt x="657911" y="326354"/>
                        <a:pt x="657911" y="399913"/>
                      </a:cubicBezTo>
                      <a:cubicBezTo>
                        <a:pt x="657911" y="464524"/>
                        <a:pt x="649851" y="520185"/>
                        <a:pt x="633793" y="566961"/>
                      </a:cubicBezTo>
                      <a:cubicBezTo>
                        <a:pt x="614182" y="624083"/>
                        <a:pt x="586129" y="670288"/>
                        <a:pt x="549762" y="705640"/>
                      </a:cubicBezTo>
                      <a:cubicBezTo>
                        <a:pt x="522280" y="732423"/>
                        <a:pt x="485151" y="753304"/>
                        <a:pt x="438438" y="768283"/>
                      </a:cubicBezTo>
                      <a:cubicBezTo>
                        <a:pt x="403467" y="779326"/>
                        <a:pt x="356691" y="784848"/>
                        <a:pt x="298174" y="784848"/>
                      </a:cubicBezTo>
                      <a:lnTo>
                        <a:pt x="0" y="784848"/>
                      </a:lnTo>
                      <a:lnTo>
                        <a:pt x="0" y="0"/>
                      </a:lnTo>
                      <a:close/>
                      <a:moveTo>
                        <a:pt x="158480" y="132776"/>
                      </a:moveTo>
                      <a:lnTo>
                        <a:pt x="158480" y="652580"/>
                      </a:lnTo>
                      <a:lnTo>
                        <a:pt x="276785" y="652580"/>
                      </a:lnTo>
                      <a:cubicBezTo>
                        <a:pt x="321022" y="652580"/>
                        <a:pt x="353010" y="650105"/>
                        <a:pt x="372622" y="645091"/>
                      </a:cubicBezTo>
                      <a:cubicBezTo>
                        <a:pt x="398326" y="638680"/>
                        <a:pt x="419652" y="627764"/>
                        <a:pt x="436598" y="612405"/>
                      </a:cubicBezTo>
                      <a:cubicBezTo>
                        <a:pt x="453544" y="597045"/>
                        <a:pt x="467380" y="571785"/>
                        <a:pt x="478106" y="536624"/>
                      </a:cubicBezTo>
                      <a:cubicBezTo>
                        <a:pt x="488832" y="501462"/>
                        <a:pt x="494163" y="453544"/>
                        <a:pt x="494163" y="392868"/>
                      </a:cubicBezTo>
                      <a:cubicBezTo>
                        <a:pt x="494163" y="332193"/>
                        <a:pt x="488832" y="285607"/>
                        <a:pt x="478106" y="253111"/>
                      </a:cubicBezTo>
                      <a:cubicBezTo>
                        <a:pt x="467380" y="220615"/>
                        <a:pt x="452401" y="195292"/>
                        <a:pt x="433107" y="177076"/>
                      </a:cubicBezTo>
                      <a:cubicBezTo>
                        <a:pt x="413813" y="158861"/>
                        <a:pt x="389377" y="146548"/>
                        <a:pt x="359738" y="140138"/>
                      </a:cubicBezTo>
                      <a:cubicBezTo>
                        <a:pt x="337587" y="135124"/>
                        <a:pt x="294239" y="132649"/>
                        <a:pt x="229628" y="132649"/>
                      </a:cubicBezTo>
                      <a:lnTo>
                        <a:pt x="158480" y="132649"/>
                      </a:lnTo>
                      <a:close/>
                    </a:path>
                  </a:pathLst>
                </a:custGeom>
                <a:grpFill/>
                <a:ln w="63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5AD75A5E-AA67-478B-B0CE-2B1EE2334214}"/>
                    </a:ext>
                  </a:extLst>
                </p:cNvPr>
                <p:cNvSpPr/>
                <p:nvPr/>
              </p:nvSpPr>
              <p:spPr>
                <a:xfrm>
                  <a:off x="5021694" y="3405694"/>
                  <a:ext cx="596601" cy="780659"/>
                </a:xfrm>
                <a:custGeom>
                  <a:avLst/>
                  <a:gdLst>
                    <a:gd name="connsiteX0" fmla="*/ 0 w 596601"/>
                    <a:gd name="connsiteY0" fmla="*/ 784848 h 780658"/>
                    <a:gd name="connsiteX1" fmla="*/ 0 w 596601"/>
                    <a:gd name="connsiteY1" fmla="*/ 0 h 780658"/>
                    <a:gd name="connsiteX2" fmla="*/ 581940 w 596601"/>
                    <a:gd name="connsiteY2" fmla="*/ 0 h 780658"/>
                    <a:gd name="connsiteX3" fmla="*/ 581940 w 596601"/>
                    <a:gd name="connsiteY3" fmla="*/ 132776 h 780658"/>
                    <a:gd name="connsiteX4" fmla="*/ 158480 w 596601"/>
                    <a:gd name="connsiteY4" fmla="*/ 132776 h 780658"/>
                    <a:gd name="connsiteX5" fmla="*/ 158480 w 596601"/>
                    <a:gd name="connsiteY5" fmla="*/ 306742 h 780658"/>
                    <a:gd name="connsiteX6" fmla="*/ 552491 w 596601"/>
                    <a:gd name="connsiteY6" fmla="*/ 306742 h 780658"/>
                    <a:gd name="connsiteX7" fmla="*/ 552491 w 596601"/>
                    <a:gd name="connsiteY7" fmla="*/ 438946 h 780658"/>
                    <a:gd name="connsiteX8" fmla="*/ 158480 w 596601"/>
                    <a:gd name="connsiteY8" fmla="*/ 438946 h 780658"/>
                    <a:gd name="connsiteX9" fmla="*/ 158480 w 596601"/>
                    <a:gd name="connsiteY9" fmla="*/ 652580 h 780658"/>
                    <a:gd name="connsiteX10" fmla="*/ 596919 w 596601"/>
                    <a:gd name="connsiteY10" fmla="*/ 652580 h 780658"/>
                    <a:gd name="connsiteX11" fmla="*/ 596919 w 596601"/>
                    <a:gd name="connsiteY11" fmla="*/ 784784 h 780658"/>
                    <a:gd name="connsiteX12" fmla="*/ 0 w 596601"/>
                    <a:gd name="connsiteY12" fmla="*/ 784784 h 78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6601" h="780658">
                      <a:moveTo>
                        <a:pt x="0" y="784848"/>
                      </a:moveTo>
                      <a:lnTo>
                        <a:pt x="0" y="0"/>
                      </a:lnTo>
                      <a:lnTo>
                        <a:pt x="581940" y="0"/>
                      </a:lnTo>
                      <a:lnTo>
                        <a:pt x="581940" y="132776"/>
                      </a:lnTo>
                      <a:lnTo>
                        <a:pt x="158480" y="132776"/>
                      </a:lnTo>
                      <a:lnTo>
                        <a:pt x="158480" y="306742"/>
                      </a:lnTo>
                      <a:lnTo>
                        <a:pt x="552491" y="306742"/>
                      </a:lnTo>
                      <a:lnTo>
                        <a:pt x="552491" y="438946"/>
                      </a:lnTo>
                      <a:lnTo>
                        <a:pt x="158480" y="438946"/>
                      </a:lnTo>
                      <a:lnTo>
                        <a:pt x="158480" y="652580"/>
                      </a:lnTo>
                      <a:lnTo>
                        <a:pt x="596919" y="652580"/>
                      </a:lnTo>
                      <a:lnTo>
                        <a:pt x="596919" y="784784"/>
                      </a:lnTo>
                      <a:lnTo>
                        <a:pt x="0" y="784784"/>
                      </a:lnTo>
                      <a:close/>
                    </a:path>
                  </a:pathLst>
                </a:custGeom>
                <a:grpFill/>
                <a:ln w="63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/>
                </a:p>
              </p:txBody>
            </p:sp>
            <p:sp>
              <p:nvSpPr>
                <p:cNvPr id="26" name="手繪多邊形: 圖案 25">
                  <a:extLst>
                    <a:ext uri="{FF2B5EF4-FFF2-40B4-BE49-F238E27FC236}">
                      <a16:creationId xmlns:a16="http://schemas.microsoft.com/office/drawing/2014/main" id="{8D4AE539-4C28-4487-9A78-2E838EB5CF17}"/>
                    </a:ext>
                  </a:extLst>
                </p:cNvPr>
                <p:cNvSpPr/>
                <p:nvPr/>
              </p:nvSpPr>
              <p:spPr>
                <a:xfrm>
                  <a:off x="5772777" y="3405694"/>
                  <a:ext cx="755272" cy="780659"/>
                </a:xfrm>
                <a:custGeom>
                  <a:avLst/>
                  <a:gdLst>
                    <a:gd name="connsiteX0" fmla="*/ 0 w 755271"/>
                    <a:gd name="connsiteY0" fmla="*/ 784848 h 780658"/>
                    <a:gd name="connsiteX1" fmla="*/ 0 w 755271"/>
                    <a:gd name="connsiteY1" fmla="*/ 0 h 780658"/>
                    <a:gd name="connsiteX2" fmla="*/ 237181 w 755271"/>
                    <a:gd name="connsiteY2" fmla="*/ 0 h 780658"/>
                    <a:gd name="connsiteX3" fmla="*/ 379603 w 755271"/>
                    <a:gd name="connsiteY3" fmla="*/ 535354 h 780658"/>
                    <a:gd name="connsiteX4" fmla="*/ 520376 w 755271"/>
                    <a:gd name="connsiteY4" fmla="*/ 0 h 780658"/>
                    <a:gd name="connsiteX5" fmla="*/ 758064 w 755271"/>
                    <a:gd name="connsiteY5" fmla="*/ 0 h 780658"/>
                    <a:gd name="connsiteX6" fmla="*/ 758064 w 755271"/>
                    <a:gd name="connsiteY6" fmla="*/ 784848 h 780658"/>
                    <a:gd name="connsiteX7" fmla="*/ 610818 w 755271"/>
                    <a:gd name="connsiteY7" fmla="*/ 784848 h 780658"/>
                    <a:gd name="connsiteX8" fmla="*/ 610818 w 755271"/>
                    <a:gd name="connsiteY8" fmla="*/ 167048 h 780658"/>
                    <a:gd name="connsiteX9" fmla="*/ 455004 w 755271"/>
                    <a:gd name="connsiteY9" fmla="*/ 784848 h 780658"/>
                    <a:gd name="connsiteX10" fmla="*/ 302426 w 755271"/>
                    <a:gd name="connsiteY10" fmla="*/ 784848 h 780658"/>
                    <a:gd name="connsiteX11" fmla="*/ 147246 w 755271"/>
                    <a:gd name="connsiteY11" fmla="*/ 167048 h 780658"/>
                    <a:gd name="connsiteX12" fmla="*/ 147246 w 755271"/>
                    <a:gd name="connsiteY12" fmla="*/ 784848 h 780658"/>
                    <a:gd name="connsiteX13" fmla="*/ 0 w 755271"/>
                    <a:gd name="connsiteY13" fmla="*/ 784848 h 78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5271" h="780658">
                      <a:moveTo>
                        <a:pt x="0" y="784848"/>
                      </a:moveTo>
                      <a:lnTo>
                        <a:pt x="0" y="0"/>
                      </a:lnTo>
                      <a:lnTo>
                        <a:pt x="237181" y="0"/>
                      </a:lnTo>
                      <a:lnTo>
                        <a:pt x="379603" y="535354"/>
                      </a:lnTo>
                      <a:lnTo>
                        <a:pt x="520376" y="0"/>
                      </a:lnTo>
                      <a:lnTo>
                        <a:pt x="758064" y="0"/>
                      </a:lnTo>
                      <a:lnTo>
                        <a:pt x="758064" y="784848"/>
                      </a:lnTo>
                      <a:lnTo>
                        <a:pt x="610818" y="784848"/>
                      </a:lnTo>
                      <a:lnTo>
                        <a:pt x="610818" y="167048"/>
                      </a:lnTo>
                      <a:lnTo>
                        <a:pt x="455004" y="784848"/>
                      </a:lnTo>
                      <a:lnTo>
                        <a:pt x="302426" y="784848"/>
                      </a:lnTo>
                      <a:lnTo>
                        <a:pt x="147246" y="167048"/>
                      </a:lnTo>
                      <a:lnTo>
                        <a:pt x="147246" y="784848"/>
                      </a:lnTo>
                      <a:lnTo>
                        <a:pt x="0" y="784848"/>
                      </a:lnTo>
                      <a:close/>
                    </a:path>
                  </a:pathLst>
                </a:custGeom>
                <a:grpFill/>
                <a:ln w="63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/>
                </a:p>
              </p:txBody>
            </p:sp>
            <p:sp>
              <p:nvSpPr>
                <p:cNvPr id="27" name="手繪多邊形: 圖案 26">
                  <a:extLst>
                    <a:ext uri="{FF2B5EF4-FFF2-40B4-BE49-F238E27FC236}">
                      <a16:creationId xmlns:a16="http://schemas.microsoft.com/office/drawing/2014/main" id="{F28435CD-81C1-495A-9588-8DFBB67296F9}"/>
                    </a:ext>
                  </a:extLst>
                </p:cNvPr>
                <p:cNvSpPr/>
                <p:nvPr/>
              </p:nvSpPr>
              <p:spPr>
                <a:xfrm>
                  <a:off x="6678024" y="3392366"/>
                  <a:ext cx="755272" cy="806046"/>
                </a:xfrm>
                <a:custGeom>
                  <a:avLst/>
                  <a:gdLst>
                    <a:gd name="connsiteX0" fmla="*/ 0 w 755271"/>
                    <a:gd name="connsiteY0" fmla="*/ 410576 h 806045"/>
                    <a:gd name="connsiteX1" fmla="*/ 35860 w 755271"/>
                    <a:gd name="connsiteY1" fmla="*/ 209255 h 806045"/>
                    <a:gd name="connsiteX2" fmla="*/ 108912 w 755271"/>
                    <a:gd name="connsiteY2" fmla="*/ 101676 h 806045"/>
                    <a:gd name="connsiteX3" fmla="*/ 210334 w 755271"/>
                    <a:gd name="connsiteY3" fmla="*/ 31036 h 806045"/>
                    <a:gd name="connsiteX4" fmla="*/ 379476 w 755271"/>
                    <a:gd name="connsiteY4" fmla="*/ 0 h 806045"/>
                    <a:gd name="connsiteX5" fmla="*/ 657023 w 755271"/>
                    <a:gd name="connsiteY5" fmla="*/ 107578 h 806045"/>
                    <a:gd name="connsiteX6" fmla="*/ 761174 w 755271"/>
                    <a:gd name="connsiteY6" fmla="*/ 406831 h 806045"/>
                    <a:gd name="connsiteX7" fmla="*/ 657848 w 755271"/>
                    <a:gd name="connsiteY7" fmla="*/ 704243 h 806045"/>
                    <a:gd name="connsiteX8" fmla="*/ 381634 w 755271"/>
                    <a:gd name="connsiteY8" fmla="*/ 811568 h 806045"/>
                    <a:gd name="connsiteX9" fmla="*/ 103263 w 755271"/>
                    <a:gd name="connsiteY9" fmla="*/ 704751 h 806045"/>
                    <a:gd name="connsiteX10" fmla="*/ 0 w 755271"/>
                    <a:gd name="connsiteY10" fmla="*/ 410576 h 806045"/>
                    <a:gd name="connsiteX11" fmla="*/ 163304 w 755271"/>
                    <a:gd name="connsiteY11" fmla="*/ 405244 h 806045"/>
                    <a:gd name="connsiteX12" fmla="*/ 224868 w 755271"/>
                    <a:gd name="connsiteY12" fmla="*/ 607327 h 806045"/>
                    <a:gd name="connsiteX13" fmla="*/ 381190 w 755271"/>
                    <a:gd name="connsiteY13" fmla="*/ 676127 h 806045"/>
                    <a:gd name="connsiteX14" fmla="*/ 536687 w 755271"/>
                    <a:gd name="connsiteY14" fmla="*/ 607898 h 806045"/>
                    <a:gd name="connsiteX15" fmla="*/ 597426 w 755271"/>
                    <a:gd name="connsiteY15" fmla="*/ 403150 h 806045"/>
                    <a:gd name="connsiteX16" fmla="*/ 538274 w 755271"/>
                    <a:gd name="connsiteY16" fmla="*/ 201829 h 806045"/>
                    <a:gd name="connsiteX17" fmla="*/ 381126 w 755271"/>
                    <a:gd name="connsiteY17" fmla="*/ 135441 h 806045"/>
                    <a:gd name="connsiteX18" fmla="*/ 223218 w 755271"/>
                    <a:gd name="connsiteY18" fmla="*/ 202654 h 806045"/>
                    <a:gd name="connsiteX19" fmla="*/ 163304 w 755271"/>
                    <a:gd name="connsiteY19" fmla="*/ 405244 h 80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5271" h="806045">
                      <a:moveTo>
                        <a:pt x="0" y="410576"/>
                      </a:moveTo>
                      <a:cubicBezTo>
                        <a:pt x="0" y="330606"/>
                        <a:pt x="11932" y="263520"/>
                        <a:pt x="35860" y="209255"/>
                      </a:cubicBezTo>
                      <a:cubicBezTo>
                        <a:pt x="53694" y="169270"/>
                        <a:pt x="78066" y="133410"/>
                        <a:pt x="108912" y="101676"/>
                      </a:cubicBezTo>
                      <a:cubicBezTo>
                        <a:pt x="139757" y="69942"/>
                        <a:pt x="173586" y="46332"/>
                        <a:pt x="210334" y="31036"/>
                      </a:cubicBezTo>
                      <a:cubicBezTo>
                        <a:pt x="259204" y="10345"/>
                        <a:pt x="315627" y="0"/>
                        <a:pt x="379476" y="0"/>
                      </a:cubicBezTo>
                      <a:cubicBezTo>
                        <a:pt x="495115" y="0"/>
                        <a:pt x="587652" y="35859"/>
                        <a:pt x="657023" y="107578"/>
                      </a:cubicBezTo>
                      <a:cubicBezTo>
                        <a:pt x="726457" y="179298"/>
                        <a:pt x="761174" y="279070"/>
                        <a:pt x="761174" y="406831"/>
                      </a:cubicBezTo>
                      <a:cubicBezTo>
                        <a:pt x="761174" y="533514"/>
                        <a:pt x="726711" y="632651"/>
                        <a:pt x="657848" y="704243"/>
                      </a:cubicBezTo>
                      <a:cubicBezTo>
                        <a:pt x="588985" y="775772"/>
                        <a:pt x="496892" y="811568"/>
                        <a:pt x="381634" y="811568"/>
                      </a:cubicBezTo>
                      <a:cubicBezTo>
                        <a:pt x="264916" y="811568"/>
                        <a:pt x="172126" y="775962"/>
                        <a:pt x="103263" y="704751"/>
                      </a:cubicBezTo>
                      <a:cubicBezTo>
                        <a:pt x="34463" y="633539"/>
                        <a:pt x="0" y="535481"/>
                        <a:pt x="0" y="410576"/>
                      </a:cubicBezTo>
                      <a:close/>
                      <a:moveTo>
                        <a:pt x="163304" y="405244"/>
                      </a:moveTo>
                      <a:cubicBezTo>
                        <a:pt x="163304" y="494100"/>
                        <a:pt x="183804" y="561503"/>
                        <a:pt x="224868" y="607327"/>
                      </a:cubicBezTo>
                      <a:cubicBezTo>
                        <a:pt x="265932" y="653215"/>
                        <a:pt x="318039" y="676127"/>
                        <a:pt x="381190" y="676127"/>
                      </a:cubicBezTo>
                      <a:cubicBezTo>
                        <a:pt x="444341" y="676127"/>
                        <a:pt x="496194" y="653405"/>
                        <a:pt x="536687" y="607898"/>
                      </a:cubicBezTo>
                      <a:cubicBezTo>
                        <a:pt x="577180" y="562392"/>
                        <a:pt x="597426" y="494163"/>
                        <a:pt x="597426" y="403150"/>
                      </a:cubicBezTo>
                      <a:cubicBezTo>
                        <a:pt x="597426" y="313215"/>
                        <a:pt x="577688" y="246130"/>
                        <a:pt x="538274" y="201829"/>
                      </a:cubicBezTo>
                      <a:cubicBezTo>
                        <a:pt x="498860" y="157591"/>
                        <a:pt x="446435" y="135441"/>
                        <a:pt x="381126" y="135441"/>
                      </a:cubicBezTo>
                      <a:cubicBezTo>
                        <a:pt x="315818" y="135441"/>
                        <a:pt x="263139" y="157845"/>
                        <a:pt x="223218" y="202654"/>
                      </a:cubicBezTo>
                      <a:cubicBezTo>
                        <a:pt x="183296" y="247399"/>
                        <a:pt x="163304" y="314929"/>
                        <a:pt x="163304" y="405244"/>
                      </a:cubicBezTo>
                      <a:close/>
                    </a:path>
                  </a:pathLst>
                </a:custGeom>
                <a:grpFill/>
                <a:ln w="63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/>
                </a:p>
              </p:txBody>
            </p:sp>
          </p:grp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E32E2285-44D2-4242-A07E-BBF65D2E96AA}"/>
                  </a:ext>
                </a:extLst>
              </p:cNvPr>
              <p:cNvSpPr/>
              <p:nvPr/>
            </p:nvSpPr>
            <p:spPr>
              <a:xfrm>
                <a:off x="3279746" y="1621921"/>
                <a:ext cx="5001294" cy="3293999"/>
              </a:xfrm>
              <a:custGeom>
                <a:avLst/>
                <a:gdLst>
                  <a:gd name="connsiteX0" fmla="*/ 4742090 w 5001294"/>
                  <a:gd name="connsiteY0" fmla="*/ 259458 h 3293999"/>
                  <a:gd name="connsiteX1" fmla="*/ 4742090 w 5001294"/>
                  <a:gd name="connsiteY1" fmla="*/ 3035811 h 3293999"/>
                  <a:gd name="connsiteX2" fmla="*/ 259458 w 5001294"/>
                  <a:gd name="connsiteY2" fmla="*/ 3035811 h 3293999"/>
                  <a:gd name="connsiteX3" fmla="*/ 259458 w 5001294"/>
                  <a:gd name="connsiteY3" fmla="*/ 259458 h 3293999"/>
                  <a:gd name="connsiteX4" fmla="*/ 4742090 w 5001294"/>
                  <a:gd name="connsiteY4" fmla="*/ 259458 h 3293999"/>
                  <a:gd name="connsiteX5" fmla="*/ 5001548 w 5001294"/>
                  <a:gd name="connsiteY5" fmla="*/ 0 h 3293999"/>
                  <a:gd name="connsiteX6" fmla="*/ 0 w 5001294"/>
                  <a:gd name="connsiteY6" fmla="*/ 0 h 3293999"/>
                  <a:gd name="connsiteX7" fmla="*/ 0 w 5001294"/>
                  <a:gd name="connsiteY7" fmla="*/ 3295269 h 3293999"/>
                  <a:gd name="connsiteX8" fmla="*/ 5001548 w 5001294"/>
                  <a:gd name="connsiteY8" fmla="*/ 3295269 h 3293999"/>
                  <a:gd name="connsiteX9" fmla="*/ 5001548 w 5001294"/>
                  <a:gd name="connsiteY9" fmla="*/ 0 h 3293999"/>
                  <a:gd name="connsiteX10" fmla="*/ 5001548 w 5001294"/>
                  <a:gd name="connsiteY10" fmla="*/ 0 h 3293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01294" h="3293999">
                    <a:moveTo>
                      <a:pt x="4742090" y="259458"/>
                    </a:moveTo>
                    <a:lnTo>
                      <a:pt x="4742090" y="3035811"/>
                    </a:lnTo>
                    <a:lnTo>
                      <a:pt x="259458" y="3035811"/>
                    </a:lnTo>
                    <a:lnTo>
                      <a:pt x="259458" y="259458"/>
                    </a:lnTo>
                    <a:lnTo>
                      <a:pt x="4742090" y="259458"/>
                    </a:lnTo>
                    <a:moveTo>
                      <a:pt x="5001548" y="0"/>
                    </a:moveTo>
                    <a:lnTo>
                      <a:pt x="0" y="0"/>
                    </a:lnTo>
                    <a:lnTo>
                      <a:pt x="0" y="3295269"/>
                    </a:lnTo>
                    <a:lnTo>
                      <a:pt x="5001548" y="3295269"/>
                    </a:lnTo>
                    <a:lnTo>
                      <a:pt x="5001548" y="0"/>
                    </a:lnTo>
                    <a:lnTo>
                      <a:pt x="5001548" y="0"/>
                    </a:lnTo>
                    <a:close/>
                  </a:path>
                </a:pathLst>
              </a:custGeom>
              <a:solidFill>
                <a:srgbClr val="FFDA2A"/>
              </a:solidFill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0279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19F86E2D-0DCD-4413-80F4-90E0804D4785}"/>
              </a:ext>
            </a:extLst>
          </p:cNvPr>
          <p:cNvGrpSpPr/>
          <p:nvPr/>
        </p:nvGrpSpPr>
        <p:grpSpPr>
          <a:xfrm>
            <a:off x="4623288" y="1179369"/>
            <a:ext cx="3694835" cy="414030"/>
            <a:chOff x="508488" y="2686009"/>
            <a:chExt cx="3694835" cy="414030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3DAF5BF0-3F11-42B8-BF0A-97486E094B21}"/>
                </a:ext>
              </a:extLst>
            </p:cNvPr>
            <p:cNvSpPr/>
            <p:nvPr/>
          </p:nvSpPr>
          <p:spPr>
            <a:xfrm>
              <a:off x="514873" y="2692495"/>
              <a:ext cx="3688450" cy="398191"/>
            </a:xfrm>
            <a:prstGeom prst="roundRect">
              <a:avLst/>
            </a:prstGeom>
            <a:gradFill>
              <a:gsLst>
                <a:gs pos="59280">
                  <a:srgbClr val="847A57">
                    <a:alpha val="56000"/>
                  </a:srgbClr>
                </a:gs>
                <a:gs pos="0">
                  <a:srgbClr val="2F2D25"/>
                </a:gs>
                <a:gs pos="94690">
                  <a:srgbClr val="847A5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30" name="Google Shape;278;p34">
              <a:extLst>
                <a:ext uri="{FF2B5EF4-FFF2-40B4-BE49-F238E27FC236}">
                  <a16:creationId xmlns:a16="http://schemas.microsoft.com/office/drawing/2014/main" id="{F21A0FC7-8DDA-414C-BDF1-AA49F670E0F2}"/>
                </a:ext>
              </a:extLst>
            </p:cNvPr>
            <p:cNvSpPr/>
            <p:nvPr/>
          </p:nvSpPr>
          <p:spPr>
            <a:xfrm>
              <a:off x="508488" y="2686009"/>
              <a:ext cx="3602594" cy="414030"/>
            </a:xfrm>
            <a:prstGeom prst="roundRect">
              <a:avLst>
                <a:gd name="adj" fmla="val 16667"/>
              </a:avLst>
            </a:prstGeom>
            <a:noFill/>
            <a:ln w="19050">
              <a:gradFill>
                <a:gsLst>
                  <a:gs pos="52000">
                    <a:srgbClr val="C1A659"/>
                  </a:gs>
                  <a:gs pos="0">
                    <a:srgbClr val="847A57">
                      <a:alpha val="0"/>
                    </a:srgbClr>
                  </a:gs>
                  <a:gs pos="100000">
                    <a:srgbClr val="CC9900"/>
                  </a:gs>
                </a:gsLst>
                <a:lin ang="10800000" scaled="0"/>
              </a:gra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/>
              <a:endPara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0E876CC-53C1-40EA-9780-3C160265E45A}"/>
              </a:ext>
            </a:extLst>
          </p:cNvPr>
          <p:cNvGrpSpPr/>
          <p:nvPr/>
        </p:nvGrpSpPr>
        <p:grpSpPr>
          <a:xfrm>
            <a:off x="4623288" y="2686009"/>
            <a:ext cx="3694835" cy="414030"/>
            <a:chOff x="508488" y="2686009"/>
            <a:chExt cx="3694835" cy="414030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41B1785D-A707-4EF1-A7FE-480AC8C5194E}"/>
                </a:ext>
              </a:extLst>
            </p:cNvPr>
            <p:cNvSpPr/>
            <p:nvPr/>
          </p:nvSpPr>
          <p:spPr>
            <a:xfrm>
              <a:off x="514873" y="2692495"/>
              <a:ext cx="3688450" cy="398191"/>
            </a:xfrm>
            <a:prstGeom prst="roundRect">
              <a:avLst/>
            </a:prstGeom>
            <a:gradFill>
              <a:gsLst>
                <a:gs pos="59280">
                  <a:srgbClr val="847A57">
                    <a:alpha val="56000"/>
                  </a:srgbClr>
                </a:gs>
                <a:gs pos="0">
                  <a:srgbClr val="2F2D25"/>
                </a:gs>
                <a:gs pos="94690">
                  <a:srgbClr val="847A5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33" name="Google Shape;278;p34">
              <a:extLst>
                <a:ext uri="{FF2B5EF4-FFF2-40B4-BE49-F238E27FC236}">
                  <a16:creationId xmlns:a16="http://schemas.microsoft.com/office/drawing/2014/main" id="{20F8EF73-ED47-4C88-AA97-C61EA852194D}"/>
                </a:ext>
              </a:extLst>
            </p:cNvPr>
            <p:cNvSpPr/>
            <p:nvPr/>
          </p:nvSpPr>
          <p:spPr>
            <a:xfrm>
              <a:off x="508488" y="2686009"/>
              <a:ext cx="3602594" cy="414030"/>
            </a:xfrm>
            <a:prstGeom prst="roundRect">
              <a:avLst>
                <a:gd name="adj" fmla="val 16667"/>
              </a:avLst>
            </a:prstGeom>
            <a:noFill/>
            <a:ln w="19050">
              <a:gradFill>
                <a:gsLst>
                  <a:gs pos="52000">
                    <a:srgbClr val="C1A659"/>
                  </a:gs>
                  <a:gs pos="0">
                    <a:srgbClr val="847A57">
                      <a:alpha val="0"/>
                    </a:srgbClr>
                  </a:gs>
                  <a:gs pos="100000">
                    <a:srgbClr val="CC9900"/>
                  </a:gs>
                </a:gsLst>
                <a:lin ang="10800000" scaled="0"/>
              </a:gra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/>
              <a:endPara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1891131-C672-4ED5-A873-2DB27BF5027A}"/>
              </a:ext>
            </a:extLst>
          </p:cNvPr>
          <p:cNvGrpSpPr/>
          <p:nvPr/>
        </p:nvGrpSpPr>
        <p:grpSpPr>
          <a:xfrm>
            <a:off x="508488" y="1179369"/>
            <a:ext cx="3694835" cy="414030"/>
            <a:chOff x="508488" y="2686009"/>
            <a:chExt cx="3694835" cy="414030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3FFAA1AB-7531-40E2-8DBE-F4696C0F7A78}"/>
                </a:ext>
              </a:extLst>
            </p:cNvPr>
            <p:cNvSpPr/>
            <p:nvPr/>
          </p:nvSpPr>
          <p:spPr>
            <a:xfrm>
              <a:off x="514873" y="2692495"/>
              <a:ext cx="3688450" cy="398191"/>
            </a:xfrm>
            <a:prstGeom prst="roundRect">
              <a:avLst/>
            </a:prstGeom>
            <a:gradFill>
              <a:gsLst>
                <a:gs pos="59280">
                  <a:srgbClr val="847A57">
                    <a:alpha val="56000"/>
                  </a:srgbClr>
                </a:gs>
                <a:gs pos="0">
                  <a:srgbClr val="2F2D25"/>
                </a:gs>
                <a:gs pos="94690">
                  <a:srgbClr val="847A5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27" name="Google Shape;278;p34">
              <a:extLst>
                <a:ext uri="{FF2B5EF4-FFF2-40B4-BE49-F238E27FC236}">
                  <a16:creationId xmlns:a16="http://schemas.microsoft.com/office/drawing/2014/main" id="{E2F998A8-29F6-4B88-9D90-23B16EBCA52A}"/>
                </a:ext>
              </a:extLst>
            </p:cNvPr>
            <p:cNvSpPr/>
            <p:nvPr/>
          </p:nvSpPr>
          <p:spPr>
            <a:xfrm>
              <a:off x="508488" y="2686009"/>
              <a:ext cx="3602594" cy="414030"/>
            </a:xfrm>
            <a:prstGeom prst="roundRect">
              <a:avLst>
                <a:gd name="adj" fmla="val 16667"/>
              </a:avLst>
            </a:prstGeom>
            <a:noFill/>
            <a:ln w="19050">
              <a:gradFill>
                <a:gsLst>
                  <a:gs pos="52000">
                    <a:srgbClr val="C1A659"/>
                  </a:gs>
                  <a:gs pos="0">
                    <a:srgbClr val="847A57">
                      <a:alpha val="0"/>
                    </a:srgbClr>
                  </a:gs>
                  <a:gs pos="100000">
                    <a:srgbClr val="CC9900"/>
                  </a:gs>
                </a:gsLst>
                <a:lin ang="10800000" scaled="0"/>
              </a:gra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/>
              <a:endPara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F83200E0-B7A9-410A-96C5-CEE39960E1FF}"/>
              </a:ext>
            </a:extLst>
          </p:cNvPr>
          <p:cNvGrpSpPr/>
          <p:nvPr/>
        </p:nvGrpSpPr>
        <p:grpSpPr>
          <a:xfrm>
            <a:off x="508488" y="2686009"/>
            <a:ext cx="3694835" cy="414030"/>
            <a:chOff x="508488" y="2686009"/>
            <a:chExt cx="3694835" cy="414030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B385E908-9524-490F-AB90-7971BADE5EF3}"/>
                </a:ext>
              </a:extLst>
            </p:cNvPr>
            <p:cNvSpPr/>
            <p:nvPr/>
          </p:nvSpPr>
          <p:spPr>
            <a:xfrm>
              <a:off x="514873" y="2692495"/>
              <a:ext cx="3688450" cy="398191"/>
            </a:xfrm>
            <a:prstGeom prst="roundRect">
              <a:avLst/>
            </a:prstGeom>
            <a:gradFill>
              <a:gsLst>
                <a:gs pos="59280">
                  <a:srgbClr val="847A57">
                    <a:alpha val="56000"/>
                  </a:srgbClr>
                </a:gs>
                <a:gs pos="0">
                  <a:srgbClr val="2F2D25"/>
                </a:gs>
                <a:gs pos="94690">
                  <a:srgbClr val="847A5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16" name="Google Shape;278;p34">
              <a:extLst>
                <a:ext uri="{FF2B5EF4-FFF2-40B4-BE49-F238E27FC236}">
                  <a16:creationId xmlns:a16="http://schemas.microsoft.com/office/drawing/2014/main" id="{2F6DB22B-4C08-4498-BECE-C8D73C18B471}"/>
                </a:ext>
              </a:extLst>
            </p:cNvPr>
            <p:cNvSpPr/>
            <p:nvPr/>
          </p:nvSpPr>
          <p:spPr>
            <a:xfrm>
              <a:off x="508488" y="2686009"/>
              <a:ext cx="3602594" cy="414030"/>
            </a:xfrm>
            <a:prstGeom prst="roundRect">
              <a:avLst>
                <a:gd name="adj" fmla="val 16667"/>
              </a:avLst>
            </a:prstGeom>
            <a:noFill/>
            <a:ln w="19050">
              <a:gradFill>
                <a:gsLst>
                  <a:gs pos="52000">
                    <a:srgbClr val="C1A659"/>
                  </a:gs>
                  <a:gs pos="0">
                    <a:srgbClr val="847A57">
                      <a:alpha val="0"/>
                    </a:srgbClr>
                  </a:gs>
                  <a:gs pos="100000">
                    <a:srgbClr val="CC9900"/>
                  </a:gs>
                </a:gsLst>
                <a:lin ang="10800000" scaled="0"/>
              </a:gra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/>
              <a:endPara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93738" y="0"/>
            <a:ext cx="8450262" cy="1222375"/>
          </a:xfrm>
        </p:spPr>
        <p:txBody>
          <a:bodyPr/>
          <a:lstStyle/>
          <a:p>
            <a:r>
              <a:rPr lang="en-US" altLang="zh-TW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Demo Scenarios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6C2D0FC-181B-41B5-8CF2-C655C920ADF8}"/>
              </a:ext>
            </a:extLst>
          </p:cNvPr>
          <p:cNvSpPr/>
          <p:nvPr/>
        </p:nvSpPr>
        <p:spPr>
          <a:xfrm>
            <a:off x="424967" y="1185409"/>
            <a:ext cx="3378407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8" defTabSz="1219170">
              <a:buClr>
                <a:schemeClr val="bg1"/>
              </a:buClr>
            </a:pP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285750" indent="-285750" defTabSz="121917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defTabSz="1219170">
              <a:buClr>
                <a:schemeClr val="bg1"/>
              </a:buClr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defTabSz="1219170">
              <a:buClr>
                <a:schemeClr val="bg1"/>
              </a:buClr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lvl="8" defTabSz="1219170">
              <a:buClr>
                <a:schemeClr val="bg1"/>
              </a:buClr>
            </a:pP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C686BA9-CAE4-46AB-8179-A1D591FD4BF8}"/>
              </a:ext>
            </a:extLst>
          </p:cNvPr>
          <p:cNvSpPr/>
          <p:nvPr/>
        </p:nvSpPr>
        <p:spPr>
          <a:xfrm>
            <a:off x="420624" y="1690801"/>
            <a:ext cx="4572000" cy="7899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Where to find the </a:t>
            </a:r>
            <a:r>
              <a:rPr lang="en-US" altLang="zh-TW" err="1">
                <a:solidFill>
                  <a:schemeClr val="bg1"/>
                </a:solidFill>
                <a:ea typeface="Microsoft JhengHei"/>
              </a:rPr>
              <a:t>QTScloud</a:t>
            </a:r>
            <a:r>
              <a:rPr lang="en-US" altLang="zh-TW">
                <a:solidFill>
                  <a:schemeClr val="bg1"/>
                </a:solidFill>
                <a:ea typeface="Microsoft JhengHei"/>
              </a:rPr>
              <a:t> Image</a:t>
            </a: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How to purchase License</a:t>
            </a: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Upload </a:t>
            </a:r>
            <a:r>
              <a:rPr lang="en-US" altLang="zh-TW" err="1">
                <a:solidFill>
                  <a:schemeClr val="bg1"/>
                </a:solidFill>
                <a:ea typeface="Microsoft JhengHei"/>
              </a:rPr>
              <a:t>QTScloud</a:t>
            </a:r>
            <a:r>
              <a:rPr lang="en-US" altLang="zh-TW">
                <a:solidFill>
                  <a:schemeClr val="bg1"/>
                </a:solidFill>
                <a:ea typeface="Microsoft JhengHei"/>
              </a:rPr>
              <a:t> Image in </a:t>
            </a:r>
            <a:r>
              <a:rPr lang="en-US" altLang="zh-TW" err="1">
                <a:solidFill>
                  <a:schemeClr val="bg1"/>
                </a:solidFill>
                <a:ea typeface="Microsoft JhengHei"/>
              </a:rPr>
              <a:t>Vmware</a:t>
            </a:r>
            <a:endParaRPr lang="en-US" altLang="zh-TW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23D8B6-CD95-49DC-8D77-718AAF62237A}"/>
              </a:ext>
            </a:extLst>
          </p:cNvPr>
          <p:cNvSpPr/>
          <p:nvPr/>
        </p:nvSpPr>
        <p:spPr>
          <a:xfrm>
            <a:off x="493776" y="3171236"/>
            <a:ext cx="391445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Create a virtual machine on VMware</a:t>
            </a: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Start a virtual machine</a:t>
            </a: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Allocate volume</a:t>
            </a: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Start instance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4EB00A6-6030-4AEA-9689-A182190058CA}"/>
              </a:ext>
            </a:extLst>
          </p:cNvPr>
          <p:cNvSpPr/>
          <p:nvPr/>
        </p:nvSpPr>
        <p:spPr>
          <a:xfrm>
            <a:off x="758282" y="2706624"/>
            <a:ext cx="3420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chemeClr val="bg1"/>
              </a:buClr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</a:rPr>
              <a:t>Setting Up Instance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A53E23C-7834-4EA5-AE66-B6485D69BC5B}"/>
              </a:ext>
            </a:extLst>
          </p:cNvPr>
          <p:cNvSpPr/>
          <p:nvPr/>
        </p:nvSpPr>
        <p:spPr>
          <a:xfrm>
            <a:off x="669073" y="1203198"/>
            <a:ext cx="3509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chemeClr val="bg1"/>
              </a:buClr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</a:rPr>
              <a:t>Getting Started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77FC6D0-B951-44FC-8456-9B0DA7F4B74B}"/>
              </a:ext>
            </a:extLst>
          </p:cNvPr>
          <p:cNvSpPr/>
          <p:nvPr/>
        </p:nvSpPr>
        <p:spPr>
          <a:xfrm>
            <a:off x="4503191" y="1185409"/>
            <a:ext cx="3378407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8" defTabSz="1219170">
              <a:buClr>
                <a:schemeClr val="bg1"/>
              </a:buClr>
            </a:pP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285750" indent="-285750" defTabSz="121917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defTabSz="1219170">
              <a:buClr>
                <a:schemeClr val="bg1"/>
              </a:buClr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defTabSz="1219170">
              <a:buClr>
                <a:schemeClr val="bg1"/>
              </a:buClr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lvl="8" defTabSz="1219170">
              <a:buClr>
                <a:schemeClr val="bg1"/>
              </a:buClr>
            </a:pP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9A4F515-40C6-4B58-BE8E-18F391E75FCE}"/>
              </a:ext>
            </a:extLst>
          </p:cNvPr>
          <p:cNvSpPr/>
          <p:nvPr/>
        </p:nvSpPr>
        <p:spPr>
          <a:xfrm>
            <a:off x="4832194" y="1203198"/>
            <a:ext cx="3504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chemeClr val="bg1"/>
              </a:buClr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</a:rPr>
              <a:t>Initializing </a:t>
            </a:r>
            <a:r>
              <a:rPr lang="en-US" altLang="zh-TW" sz="1800" b="1" err="1">
                <a:solidFill>
                  <a:schemeClr val="bg1"/>
                </a:solidFill>
                <a:ea typeface="Microsoft JhengHei"/>
              </a:rPr>
              <a:t>QTScloud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91F89B7-D4F7-4FA8-8724-364F0C4D1CDA}"/>
              </a:ext>
            </a:extLst>
          </p:cNvPr>
          <p:cNvSpPr/>
          <p:nvPr/>
        </p:nvSpPr>
        <p:spPr>
          <a:xfrm>
            <a:off x="4798019" y="2706624"/>
            <a:ext cx="3420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chemeClr val="bg1"/>
              </a:buClr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</a:rPr>
              <a:t>Hybrid Cloud data backup 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8F4AB4E-4E3B-48DA-8D9C-647912529CC5}"/>
              </a:ext>
            </a:extLst>
          </p:cNvPr>
          <p:cNvSpPr/>
          <p:nvPr/>
        </p:nvSpPr>
        <p:spPr>
          <a:xfrm>
            <a:off x="4575048" y="1690801"/>
            <a:ext cx="4572000" cy="7899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Enter the License Information</a:t>
            </a: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Initialize the </a:t>
            </a:r>
            <a:r>
              <a:rPr lang="en-US" altLang="zh-TW" err="1">
                <a:solidFill>
                  <a:schemeClr val="bg1"/>
                </a:solidFill>
                <a:ea typeface="Microsoft JhengHei"/>
              </a:rPr>
              <a:t>QTScloud</a:t>
            </a:r>
            <a:r>
              <a:rPr lang="en-US" altLang="zh-TW">
                <a:solidFill>
                  <a:schemeClr val="bg1"/>
                </a:solidFill>
                <a:ea typeface="Microsoft JhengHei"/>
              </a:rPr>
              <a:t> NAS</a:t>
            </a: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Setup storage pool and volume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5203C84-FCC3-454C-BF6E-3A6A9E1CCE98}"/>
              </a:ext>
            </a:extLst>
          </p:cNvPr>
          <p:cNvSpPr/>
          <p:nvPr/>
        </p:nvSpPr>
        <p:spPr>
          <a:xfrm>
            <a:off x="4648200" y="3171236"/>
            <a:ext cx="3914451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Setup </a:t>
            </a:r>
            <a:r>
              <a:rPr lang="en-US" altLang="zh-TW" err="1">
                <a:solidFill>
                  <a:schemeClr val="bg1"/>
                </a:solidFill>
                <a:ea typeface="Microsoft JhengHei"/>
              </a:rPr>
              <a:t>HybridMount</a:t>
            </a:r>
            <a:r>
              <a:rPr lang="en-US" altLang="zh-TW">
                <a:solidFill>
                  <a:schemeClr val="bg1"/>
                </a:solidFill>
                <a:ea typeface="Microsoft JhengHei"/>
              </a:rPr>
              <a:t> on </a:t>
            </a:r>
            <a:r>
              <a:rPr lang="en-US" altLang="zh-TW" err="1">
                <a:solidFill>
                  <a:schemeClr val="bg1"/>
                </a:solidFill>
                <a:ea typeface="Microsoft JhengHei"/>
              </a:rPr>
              <a:t>QTScloud</a:t>
            </a:r>
            <a:endParaRPr lang="en-US" altLang="zh-TW">
              <a:solidFill>
                <a:schemeClr val="bg1"/>
              </a:solidFill>
              <a:ea typeface="Microsoft JhengHei"/>
            </a:endParaRP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Mount </a:t>
            </a:r>
            <a:r>
              <a:rPr lang="en-US" altLang="zh-TW" err="1">
                <a:solidFill>
                  <a:schemeClr val="bg1"/>
                </a:solidFill>
                <a:ea typeface="Microsoft JhengHei"/>
              </a:rPr>
              <a:t>QTScloud</a:t>
            </a:r>
            <a:r>
              <a:rPr lang="en-US" altLang="zh-TW">
                <a:solidFill>
                  <a:schemeClr val="bg1"/>
                </a:solidFill>
                <a:ea typeface="Microsoft JhengHei"/>
              </a:rPr>
              <a:t> on a local machine</a:t>
            </a:r>
          </a:p>
          <a:p>
            <a:pPr marL="285750" lvl="8" indent="-285750" defTabSz="1219170"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Microsoft JhengHei"/>
              </a:rPr>
              <a:t>Use HBS to backup data to AWS S3</a:t>
            </a:r>
          </a:p>
        </p:txBody>
      </p:sp>
    </p:spTree>
    <p:extLst>
      <p:ext uri="{BB962C8B-B14F-4D97-AF65-F5344CB8AC3E}">
        <p14:creationId xmlns:p14="http://schemas.microsoft.com/office/powerpoint/2010/main" val="3592928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1B082F8C-1960-4196-86DF-6886EFD8146A}"/>
              </a:ext>
            </a:extLst>
          </p:cNvPr>
          <p:cNvSpPr/>
          <p:nvPr/>
        </p:nvSpPr>
        <p:spPr>
          <a:xfrm>
            <a:off x="-1" y="2558844"/>
            <a:ext cx="5361039" cy="368711"/>
          </a:xfrm>
          <a:custGeom>
            <a:avLst/>
            <a:gdLst>
              <a:gd name="connsiteX0" fmla="*/ 0 w 5338916"/>
              <a:gd name="connsiteY0" fmla="*/ 0 h 368711"/>
              <a:gd name="connsiteX1" fmla="*/ 5338916 w 5338916"/>
              <a:gd name="connsiteY1" fmla="*/ 0 h 368711"/>
              <a:gd name="connsiteX2" fmla="*/ 5338916 w 5338916"/>
              <a:gd name="connsiteY2" fmla="*/ 368711 h 368711"/>
              <a:gd name="connsiteX3" fmla="*/ 0 w 5338916"/>
              <a:gd name="connsiteY3" fmla="*/ 368711 h 368711"/>
              <a:gd name="connsiteX4" fmla="*/ 0 w 5338916"/>
              <a:gd name="connsiteY4" fmla="*/ 0 h 368711"/>
              <a:gd name="connsiteX0" fmla="*/ 0 w 5338916"/>
              <a:gd name="connsiteY0" fmla="*/ 0 h 368711"/>
              <a:gd name="connsiteX1" fmla="*/ 5338916 w 5338916"/>
              <a:gd name="connsiteY1" fmla="*/ 0 h 368711"/>
              <a:gd name="connsiteX2" fmla="*/ 5191432 w 5338916"/>
              <a:gd name="connsiteY2" fmla="*/ 368711 h 368711"/>
              <a:gd name="connsiteX3" fmla="*/ 0 w 5338916"/>
              <a:gd name="connsiteY3" fmla="*/ 368711 h 368711"/>
              <a:gd name="connsiteX4" fmla="*/ 0 w 5338916"/>
              <a:gd name="connsiteY4" fmla="*/ 0 h 3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8916" h="368711">
                <a:moveTo>
                  <a:pt x="0" y="0"/>
                </a:moveTo>
                <a:lnTo>
                  <a:pt x="5338916" y="0"/>
                </a:lnTo>
                <a:lnTo>
                  <a:pt x="5191432" y="368711"/>
                </a:lnTo>
                <a:lnTo>
                  <a:pt x="0" y="368711"/>
                </a:lnTo>
                <a:lnTo>
                  <a:pt x="0" y="0"/>
                </a:lnTo>
                <a:close/>
              </a:path>
            </a:pathLst>
          </a:custGeom>
          <a:solidFill>
            <a:srgbClr val="FFD45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F28B7E4-FCDF-4604-9C5B-9E040CB0A8E2}"/>
              </a:ext>
            </a:extLst>
          </p:cNvPr>
          <p:cNvGrpSpPr/>
          <p:nvPr/>
        </p:nvGrpSpPr>
        <p:grpSpPr>
          <a:xfrm>
            <a:off x="423208" y="1411254"/>
            <a:ext cx="5434480" cy="1573001"/>
            <a:chOff x="319549" y="1792973"/>
            <a:chExt cx="5434480" cy="1573001"/>
          </a:xfrm>
        </p:grpSpPr>
        <p:sp>
          <p:nvSpPr>
            <p:cNvPr id="5" name="圖形 6">
              <a:extLst>
                <a:ext uri="{FF2B5EF4-FFF2-40B4-BE49-F238E27FC236}">
                  <a16:creationId xmlns:a16="http://schemas.microsoft.com/office/drawing/2014/main" id="{ACD69C10-5564-4910-8CDF-A06997C71CEA}"/>
                </a:ext>
              </a:extLst>
            </p:cNvPr>
            <p:cNvSpPr/>
            <p:nvPr/>
          </p:nvSpPr>
          <p:spPr>
            <a:xfrm>
              <a:off x="411878" y="2266832"/>
              <a:ext cx="2743740" cy="539752"/>
            </a:xfrm>
            <a:custGeom>
              <a:avLst/>
              <a:gdLst>
                <a:gd name="connsiteX0" fmla="*/ 330059 w 1743075"/>
                <a:gd name="connsiteY0" fmla="*/ 4997 h 342900"/>
                <a:gd name="connsiteX1" fmla="*/ 546602 w 1743075"/>
                <a:gd name="connsiteY1" fmla="*/ 4997 h 342900"/>
                <a:gd name="connsiteX2" fmla="*/ 546602 w 1743075"/>
                <a:gd name="connsiteY2" fmla="*/ 60478 h 342900"/>
                <a:gd name="connsiteX3" fmla="*/ 469770 w 1743075"/>
                <a:gd name="connsiteY3" fmla="*/ 60478 h 342900"/>
                <a:gd name="connsiteX4" fmla="*/ 469770 w 1743075"/>
                <a:gd name="connsiteY4" fmla="*/ 337899 h 342900"/>
                <a:gd name="connsiteX5" fmla="*/ 406890 w 1743075"/>
                <a:gd name="connsiteY5" fmla="*/ 337899 h 342900"/>
                <a:gd name="connsiteX6" fmla="*/ 406890 w 1743075"/>
                <a:gd name="connsiteY6" fmla="*/ 60478 h 342900"/>
                <a:gd name="connsiteX7" fmla="*/ 330059 w 1743075"/>
                <a:gd name="connsiteY7" fmla="*/ 60478 h 342900"/>
                <a:gd name="connsiteX8" fmla="*/ 330059 w 1743075"/>
                <a:gd name="connsiteY8" fmla="*/ 4997 h 342900"/>
                <a:gd name="connsiteX9" fmla="*/ 708589 w 1743075"/>
                <a:gd name="connsiteY9" fmla="*/ 144956 h 342900"/>
                <a:gd name="connsiteX10" fmla="*/ 802412 w 1743075"/>
                <a:gd name="connsiteY10" fmla="*/ 247425 h 342900"/>
                <a:gd name="connsiteX11" fmla="*/ 685633 w 1743075"/>
                <a:gd name="connsiteY11" fmla="*/ 342900 h 342900"/>
                <a:gd name="connsiteX12" fmla="*/ 581836 w 1743075"/>
                <a:gd name="connsiteY12" fmla="*/ 322903 h 342900"/>
                <a:gd name="connsiteX13" fmla="*/ 604608 w 1743075"/>
                <a:gd name="connsiteY13" fmla="*/ 276875 h 342900"/>
                <a:gd name="connsiteX14" fmla="*/ 686626 w 1743075"/>
                <a:gd name="connsiteY14" fmla="*/ 288910 h 342900"/>
                <a:gd name="connsiteX15" fmla="*/ 739527 w 1743075"/>
                <a:gd name="connsiteY15" fmla="*/ 247425 h 342900"/>
                <a:gd name="connsiteX16" fmla="*/ 678638 w 1743075"/>
                <a:gd name="connsiteY16" fmla="*/ 194442 h 342900"/>
                <a:gd name="connsiteX17" fmla="*/ 587319 w 1743075"/>
                <a:gd name="connsiteY17" fmla="*/ 90470 h 342900"/>
                <a:gd name="connsiteX18" fmla="*/ 699105 w 1743075"/>
                <a:gd name="connsiteY18" fmla="*/ 2 h 342900"/>
                <a:gd name="connsiteX19" fmla="*/ 795799 w 1743075"/>
                <a:gd name="connsiteY19" fmla="*/ 10969 h 342900"/>
                <a:gd name="connsiteX20" fmla="*/ 771263 w 1743075"/>
                <a:gd name="connsiteY20" fmla="*/ 60552 h 342900"/>
                <a:gd name="connsiteX21" fmla="*/ 700104 w 1743075"/>
                <a:gd name="connsiteY21" fmla="*/ 53985 h 342900"/>
                <a:gd name="connsiteX22" fmla="*/ 650199 w 1743075"/>
                <a:gd name="connsiteY22" fmla="*/ 91973 h 342900"/>
                <a:gd name="connsiteX23" fmla="*/ 708589 w 1743075"/>
                <a:gd name="connsiteY23" fmla="*/ 144956 h 342900"/>
                <a:gd name="connsiteX24" fmla="*/ 290794 w 1743075"/>
                <a:gd name="connsiteY24" fmla="*/ 240429 h 342900"/>
                <a:gd name="connsiteX25" fmla="*/ 280820 w 1743075"/>
                <a:gd name="connsiteY25" fmla="*/ 288120 h 342900"/>
                <a:gd name="connsiteX26" fmla="*/ 330057 w 1743075"/>
                <a:gd name="connsiteY26" fmla="*/ 337897 h 342900"/>
                <a:gd name="connsiteX27" fmla="*/ 263600 w 1743075"/>
                <a:gd name="connsiteY27" fmla="*/ 337897 h 342900"/>
                <a:gd name="connsiteX28" fmla="*/ 249072 w 1743075"/>
                <a:gd name="connsiteY28" fmla="*/ 323244 h 342900"/>
                <a:gd name="connsiteX29" fmla="*/ 165028 w 1743075"/>
                <a:gd name="connsiteY29" fmla="*/ 342892 h 342900"/>
                <a:gd name="connsiteX30" fmla="*/ 125760 w 1743075"/>
                <a:gd name="connsiteY30" fmla="*/ 342892 h 342900"/>
                <a:gd name="connsiteX31" fmla="*/ 0 w 1743075"/>
                <a:gd name="connsiteY31" fmla="*/ 240429 h 342900"/>
                <a:gd name="connsiteX32" fmla="*/ 0 w 1743075"/>
                <a:gd name="connsiteY32" fmla="*/ 102469 h 342900"/>
                <a:gd name="connsiteX33" fmla="*/ 125760 w 1743075"/>
                <a:gd name="connsiteY33" fmla="*/ 0 h 342900"/>
                <a:gd name="connsiteX34" fmla="*/ 165028 w 1743075"/>
                <a:gd name="connsiteY34" fmla="*/ 0 h 342900"/>
                <a:gd name="connsiteX35" fmla="*/ 290794 w 1743075"/>
                <a:gd name="connsiteY35" fmla="*/ 102469 h 342900"/>
                <a:gd name="connsiteX36" fmla="*/ 290794 w 1743075"/>
                <a:gd name="connsiteY36" fmla="*/ 240429 h 342900"/>
                <a:gd name="connsiteX37" fmla="*/ 165028 w 1743075"/>
                <a:gd name="connsiteY37" fmla="*/ 287411 h 342900"/>
                <a:gd name="connsiteX38" fmla="*/ 205781 w 1743075"/>
                <a:gd name="connsiteY38" fmla="*/ 279600 h 342900"/>
                <a:gd name="connsiteX39" fmla="*/ 122998 w 1743075"/>
                <a:gd name="connsiteY39" fmla="*/ 196138 h 342900"/>
                <a:gd name="connsiteX40" fmla="*/ 189844 w 1743075"/>
                <a:gd name="connsiteY40" fmla="*/ 196138 h 342900"/>
                <a:gd name="connsiteX41" fmla="*/ 227908 w 1743075"/>
                <a:gd name="connsiteY41" fmla="*/ 234623 h 342900"/>
                <a:gd name="connsiteX42" fmla="*/ 227908 w 1743075"/>
                <a:gd name="connsiteY42" fmla="*/ 105967 h 342900"/>
                <a:gd name="connsiteX43" fmla="*/ 165028 w 1743075"/>
                <a:gd name="connsiteY43" fmla="*/ 55481 h 342900"/>
                <a:gd name="connsiteX44" fmla="*/ 125760 w 1743075"/>
                <a:gd name="connsiteY44" fmla="*/ 55481 h 342900"/>
                <a:gd name="connsiteX45" fmla="*/ 62880 w 1743075"/>
                <a:gd name="connsiteY45" fmla="*/ 105967 h 342900"/>
                <a:gd name="connsiteX46" fmla="*/ 62880 w 1743075"/>
                <a:gd name="connsiteY46" fmla="*/ 236932 h 342900"/>
                <a:gd name="connsiteX47" fmla="*/ 125760 w 1743075"/>
                <a:gd name="connsiteY47" fmla="*/ 287411 h 342900"/>
                <a:gd name="connsiteX48" fmla="*/ 165028 w 1743075"/>
                <a:gd name="connsiteY48" fmla="*/ 287411 h 342900"/>
                <a:gd name="connsiteX49" fmla="*/ 1051112 w 1743075"/>
                <a:gd name="connsiteY49" fmla="*/ 332902 h 342900"/>
                <a:gd name="connsiteX50" fmla="*/ 1051112 w 1743075"/>
                <a:gd name="connsiteY50" fmla="*/ 4999 h 342900"/>
                <a:gd name="connsiteX51" fmla="*/ 1079535 w 1743075"/>
                <a:gd name="connsiteY51" fmla="*/ 4999 h 342900"/>
                <a:gd name="connsiteX52" fmla="*/ 1079535 w 1743075"/>
                <a:gd name="connsiteY52" fmla="*/ 332902 h 342900"/>
                <a:gd name="connsiteX53" fmla="*/ 1051112 w 1743075"/>
                <a:gd name="connsiteY53" fmla="*/ 332902 h 342900"/>
                <a:gd name="connsiteX54" fmla="*/ 1211428 w 1743075"/>
                <a:gd name="connsiteY54" fmla="*/ 337897 h 342900"/>
                <a:gd name="connsiteX55" fmla="*/ 1118797 w 1743075"/>
                <a:gd name="connsiteY55" fmla="*/ 251012 h 342900"/>
                <a:gd name="connsiteX56" fmla="*/ 1118797 w 1743075"/>
                <a:gd name="connsiteY56" fmla="*/ 175912 h 342900"/>
                <a:gd name="connsiteX57" fmla="*/ 1211428 w 1743075"/>
                <a:gd name="connsiteY57" fmla="*/ 89027 h 342900"/>
                <a:gd name="connsiteX58" fmla="*/ 1304049 w 1743075"/>
                <a:gd name="connsiteY58" fmla="*/ 175912 h 342900"/>
                <a:gd name="connsiteX59" fmla="*/ 1304049 w 1743075"/>
                <a:gd name="connsiteY59" fmla="*/ 251012 h 342900"/>
                <a:gd name="connsiteX60" fmla="*/ 1211428 w 1743075"/>
                <a:gd name="connsiteY60" fmla="*/ 337897 h 342900"/>
                <a:gd name="connsiteX61" fmla="*/ 1275626 w 1743075"/>
                <a:gd name="connsiteY61" fmla="*/ 174929 h 342900"/>
                <a:gd name="connsiteX62" fmla="*/ 1211428 w 1743075"/>
                <a:gd name="connsiteY62" fmla="*/ 114556 h 342900"/>
                <a:gd name="connsiteX63" fmla="*/ 1147220 w 1743075"/>
                <a:gd name="connsiteY63" fmla="*/ 174929 h 342900"/>
                <a:gd name="connsiteX64" fmla="*/ 1147220 w 1743075"/>
                <a:gd name="connsiteY64" fmla="*/ 251995 h 342900"/>
                <a:gd name="connsiteX65" fmla="*/ 1211428 w 1743075"/>
                <a:gd name="connsiteY65" fmla="*/ 312374 h 342900"/>
                <a:gd name="connsiteX66" fmla="*/ 1275626 w 1743075"/>
                <a:gd name="connsiteY66" fmla="*/ 251995 h 342900"/>
                <a:gd name="connsiteX67" fmla="*/ 1275626 w 1743075"/>
                <a:gd name="connsiteY67" fmla="*/ 174929 h 342900"/>
                <a:gd name="connsiteX68" fmla="*/ 1499883 w 1743075"/>
                <a:gd name="connsiteY68" fmla="*/ 94420 h 342900"/>
                <a:gd name="connsiteX69" fmla="*/ 1528305 w 1743075"/>
                <a:gd name="connsiteY69" fmla="*/ 94420 h 342900"/>
                <a:gd name="connsiteX70" fmla="*/ 1528305 w 1743075"/>
                <a:gd name="connsiteY70" fmla="*/ 251016 h 342900"/>
                <a:gd name="connsiteX71" fmla="*/ 1435675 w 1743075"/>
                <a:gd name="connsiteY71" fmla="*/ 337900 h 342900"/>
                <a:gd name="connsiteX72" fmla="*/ 1343054 w 1743075"/>
                <a:gd name="connsiteY72" fmla="*/ 251016 h 342900"/>
                <a:gd name="connsiteX73" fmla="*/ 1343054 w 1743075"/>
                <a:gd name="connsiteY73" fmla="*/ 94420 h 342900"/>
                <a:gd name="connsiteX74" fmla="*/ 1371476 w 1743075"/>
                <a:gd name="connsiteY74" fmla="*/ 94420 h 342900"/>
                <a:gd name="connsiteX75" fmla="*/ 1371476 w 1743075"/>
                <a:gd name="connsiteY75" fmla="*/ 251999 h 342900"/>
                <a:gd name="connsiteX76" fmla="*/ 1435675 w 1743075"/>
                <a:gd name="connsiteY76" fmla="*/ 312377 h 342900"/>
                <a:gd name="connsiteX77" fmla="*/ 1499883 w 1743075"/>
                <a:gd name="connsiteY77" fmla="*/ 251999 h 342900"/>
                <a:gd name="connsiteX78" fmla="*/ 1499883 w 1743075"/>
                <a:gd name="connsiteY78" fmla="*/ 94420 h 342900"/>
                <a:gd name="connsiteX79" fmla="*/ 951842 w 1743075"/>
                <a:gd name="connsiteY79" fmla="*/ 312345 h 342900"/>
                <a:gd name="connsiteX80" fmla="*/ 1012117 w 1743075"/>
                <a:gd name="connsiteY80" fmla="*/ 309150 h 342900"/>
                <a:gd name="connsiteX81" fmla="*/ 1015622 w 1743075"/>
                <a:gd name="connsiteY81" fmla="*/ 334805 h 342900"/>
                <a:gd name="connsiteX82" fmla="*/ 951842 w 1743075"/>
                <a:gd name="connsiteY82" fmla="*/ 337897 h 342900"/>
                <a:gd name="connsiteX83" fmla="*/ 861306 w 1743075"/>
                <a:gd name="connsiteY83" fmla="*/ 251017 h 342900"/>
                <a:gd name="connsiteX84" fmla="*/ 861306 w 1743075"/>
                <a:gd name="connsiteY84" fmla="*/ 175912 h 342900"/>
                <a:gd name="connsiteX85" fmla="*/ 951842 w 1743075"/>
                <a:gd name="connsiteY85" fmla="*/ 89067 h 342900"/>
                <a:gd name="connsiteX86" fmla="*/ 1015289 w 1743075"/>
                <a:gd name="connsiteY86" fmla="*/ 92170 h 342900"/>
                <a:gd name="connsiteX87" fmla="*/ 1011117 w 1743075"/>
                <a:gd name="connsiteY87" fmla="*/ 117636 h 342900"/>
                <a:gd name="connsiteX88" fmla="*/ 951842 w 1743075"/>
                <a:gd name="connsiteY88" fmla="*/ 114584 h 342900"/>
                <a:gd name="connsiteX89" fmla="*/ 889732 w 1743075"/>
                <a:gd name="connsiteY89" fmla="*/ 174929 h 342900"/>
                <a:gd name="connsiteX90" fmla="*/ 889732 w 1743075"/>
                <a:gd name="connsiteY90" fmla="*/ 251994 h 342900"/>
                <a:gd name="connsiteX91" fmla="*/ 951842 w 1743075"/>
                <a:gd name="connsiteY91" fmla="*/ 312345 h 342900"/>
                <a:gd name="connsiteX92" fmla="*/ 1714595 w 1743075"/>
                <a:gd name="connsiteY92" fmla="*/ 4997 h 342900"/>
                <a:gd name="connsiteX93" fmla="*/ 1743037 w 1743075"/>
                <a:gd name="connsiteY93" fmla="*/ 4997 h 342900"/>
                <a:gd name="connsiteX94" fmla="*/ 1743037 w 1743075"/>
                <a:gd name="connsiteY94" fmla="*/ 251997 h 342900"/>
                <a:gd name="connsiteX95" fmla="*/ 1658102 w 1743075"/>
                <a:gd name="connsiteY95" fmla="*/ 337859 h 342900"/>
                <a:gd name="connsiteX96" fmla="*/ 1567577 w 1743075"/>
                <a:gd name="connsiteY96" fmla="*/ 251014 h 342900"/>
                <a:gd name="connsiteX97" fmla="*/ 1567577 w 1743075"/>
                <a:gd name="connsiteY97" fmla="*/ 175914 h 342900"/>
                <a:gd name="connsiteX98" fmla="*/ 1658102 w 1743075"/>
                <a:gd name="connsiteY98" fmla="*/ 89070 h 342900"/>
                <a:gd name="connsiteX99" fmla="*/ 1714595 w 1743075"/>
                <a:gd name="connsiteY99" fmla="*/ 89070 h 342900"/>
                <a:gd name="connsiteX100" fmla="*/ 1714595 w 1743075"/>
                <a:gd name="connsiteY100" fmla="*/ 4997 h 342900"/>
                <a:gd name="connsiteX101" fmla="*/ 1596000 w 1743075"/>
                <a:gd name="connsiteY101" fmla="*/ 251997 h 342900"/>
                <a:gd name="connsiteX102" fmla="*/ 1658102 w 1743075"/>
                <a:gd name="connsiteY102" fmla="*/ 312348 h 342900"/>
                <a:gd name="connsiteX103" fmla="*/ 1714595 w 1743075"/>
                <a:gd name="connsiteY103" fmla="*/ 251997 h 342900"/>
                <a:gd name="connsiteX104" fmla="*/ 1714595 w 1743075"/>
                <a:gd name="connsiteY104" fmla="*/ 114541 h 342900"/>
                <a:gd name="connsiteX105" fmla="*/ 1658102 w 1743075"/>
                <a:gd name="connsiteY105" fmla="*/ 114587 h 342900"/>
                <a:gd name="connsiteX106" fmla="*/ 1596000 w 1743075"/>
                <a:gd name="connsiteY106" fmla="*/ 174931 h 342900"/>
                <a:gd name="connsiteX107" fmla="*/ 1596000 w 1743075"/>
                <a:gd name="connsiteY107" fmla="*/ 251997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743075" h="342900">
                  <a:moveTo>
                    <a:pt x="330059" y="4997"/>
                  </a:moveTo>
                  <a:lnTo>
                    <a:pt x="546602" y="4997"/>
                  </a:lnTo>
                  <a:lnTo>
                    <a:pt x="546602" y="60478"/>
                  </a:lnTo>
                  <a:lnTo>
                    <a:pt x="469770" y="60478"/>
                  </a:lnTo>
                  <a:lnTo>
                    <a:pt x="469770" y="337899"/>
                  </a:lnTo>
                  <a:lnTo>
                    <a:pt x="406890" y="337899"/>
                  </a:lnTo>
                  <a:lnTo>
                    <a:pt x="406890" y="60478"/>
                  </a:lnTo>
                  <a:lnTo>
                    <a:pt x="330059" y="60478"/>
                  </a:lnTo>
                  <a:lnTo>
                    <a:pt x="330059" y="4997"/>
                  </a:lnTo>
                  <a:close/>
                  <a:moveTo>
                    <a:pt x="708589" y="144956"/>
                  </a:moveTo>
                  <a:cubicBezTo>
                    <a:pt x="797922" y="166450"/>
                    <a:pt x="802412" y="180944"/>
                    <a:pt x="802412" y="247425"/>
                  </a:cubicBezTo>
                  <a:cubicBezTo>
                    <a:pt x="802412" y="310405"/>
                    <a:pt x="783948" y="342900"/>
                    <a:pt x="685633" y="342900"/>
                  </a:cubicBezTo>
                  <a:cubicBezTo>
                    <a:pt x="647706" y="342900"/>
                    <a:pt x="603798" y="333402"/>
                    <a:pt x="581836" y="322903"/>
                  </a:cubicBezTo>
                  <a:lnTo>
                    <a:pt x="604608" y="276875"/>
                  </a:lnTo>
                  <a:cubicBezTo>
                    <a:pt x="631438" y="284344"/>
                    <a:pt x="657897" y="288910"/>
                    <a:pt x="686626" y="288910"/>
                  </a:cubicBezTo>
                  <a:cubicBezTo>
                    <a:pt x="732040" y="288910"/>
                    <a:pt x="739527" y="279412"/>
                    <a:pt x="739527" y="247425"/>
                  </a:cubicBezTo>
                  <a:cubicBezTo>
                    <a:pt x="739527" y="210439"/>
                    <a:pt x="738533" y="207438"/>
                    <a:pt x="678638" y="194442"/>
                  </a:cubicBezTo>
                  <a:cubicBezTo>
                    <a:pt x="598292" y="176446"/>
                    <a:pt x="587319" y="160953"/>
                    <a:pt x="587319" y="90470"/>
                  </a:cubicBezTo>
                  <a:cubicBezTo>
                    <a:pt x="587319" y="29988"/>
                    <a:pt x="614759" y="2"/>
                    <a:pt x="699105" y="2"/>
                  </a:cubicBezTo>
                  <a:cubicBezTo>
                    <a:pt x="728012" y="2"/>
                    <a:pt x="762898" y="3494"/>
                    <a:pt x="795799" y="10969"/>
                  </a:cubicBezTo>
                  <a:lnTo>
                    <a:pt x="771263" y="60552"/>
                  </a:lnTo>
                  <a:cubicBezTo>
                    <a:pt x="748154" y="56523"/>
                    <a:pt x="723053" y="53985"/>
                    <a:pt x="700104" y="53985"/>
                  </a:cubicBezTo>
                  <a:cubicBezTo>
                    <a:pt x="657685" y="53985"/>
                    <a:pt x="650199" y="62981"/>
                    <a:pt x="650199" y="91973"/>
                  </a:cubicBezTo>
                  <a:cubicBezTo>
                    <a:pt x="650199" y="129960"/>
                    <a:pt x="651198" y="130960"/>
                    <a:pt x="708589" y="144956"/>
                  </a:cubicBezTo>
                  <a:close/>
                  <a:moveTo>
                    <a:pt x="290794" y="240429"/>
                  </a:moveTo>
                  <a:cubicBezTo>
                    <a:pt x="290794" y="257506"/>
                    <a:pt x="287747" y="273776"/>
                    <a:pt x="280820" y="288120"/>
                  </a:cubicBezTo>
                  <a:lnTo>
                    <a:pt x="330057" y="337897"/>
                  </a:lnTo>
                  <a:lnTo>
                    <a:pt x="263600" y="337897"/>
                  </a:lnTo>
                  <a:lnTo>
                    <a:pt x="249072" y="323244"/>
                  </a:lnTo>
                  <a:cubicBezTo>
                    <a:pt x="229473" y="335537"/>
                    <a:pt x="202095" y="342892"/>
                    <a:pt x="165028" y="342892"/>
                  </a:cubicBezTo>
                  <a:lnTo>
                    <a:pt x="125760" y="342892"/>
                  </a:lnTo>
                  <a:cubicBezTo>
                    <a:pt x="31936" y="342892"/>
                    <a:pt x="0" y="295909"/>
                    <a:pt x="0" y="240429"/>
                  </a:cubicBezTo>
                  <a:lnTo>
                    <a:pt x="0" y="102469"/>
                  </a:lnTo>
                  <a:cubicBezTo>
                    <a:pt x="0" y="46989"/>
                    <a:pt x="31936" y="0"/>
                    <a:pt x="125760" y="0"/>
                  </a:cubicBezTo>
                  <a:lnTo>
                    <a:pt x="165028" y="0"/>
                  </a:lnTo>
                  <a:cubicBezTo>
                    <a:pt x="258852" y="0"/>
                    <a:pt x="290794" y="46989"/>
                    <a:pt x="290794" y="102469"/>
                  </a:cubicBezTo>
                  <a:lnTo>
                    <a:pt x="290794" y="240429"/>
                  </a:lnTo>
                  <a:close/>
                  <a:moveTo>
                    <a:pt x="165028" y="287411"/>
                  </a:moveTo>
                  <a:cubicBezTo>
                    <a:pt x="182774" y="287411"/>
                    <a:pt x="196075" y="284686"/>
                    <a:pt x="205781" y="279600"/>
                  </a:cubicBezTo>
                  <a:lnTo>
                    <a:pt x="122998" y="196138"/>
                  </a:lnTo>
                  <a:lnTo>
                    <a:pt x="189844" y="196138"/>
                  </a:lnTo>
                  <a:lnTo>
                    <a:pt x="227908" y="234623"/>
                  </a:lnTo>
                  <a:lnTo>
                    <a:pt x="227908" y="105967"/>
                  </a:lnTo>
                  <a:cubicBezTo>
                    <a:pt x="227908" y="74478"/>
                    <a:pt x="211938" y="55481"/>
                    <a:pt x="165028" y="55481"/>
                  </a:cubicBezTo>
                  <a:lnTo>
                    <a:pt x="125760" y="55481"/>
                  </a:lnTo>
                  <a:cubicBezTo>
                    <a:pt x="78851" y="55481"/>
                    <a:pt x="62880" y="74478"/>
                    <a:pt x="62880" y="105967"/>
                  </a:cubicBezTo>
                  <a:lnTo>
                    <a:pt x="62880" y="236932"/>
                  </a:lnTo>
                  <a:cubicBezTo>
                    <a:pt x="62880" y="268421"/>
                    <a:pt x="78851" y="287411"/>
                    <a:pt x="125760" y="287411"/>
                  </a:cubicBezTo>
                  <a:lnTo>
                    <a:pt x="165028" y="287411"/>
                  </a:lnTo>
                  <a:close/>
                  <a:moveTo>
                    <a:pt x="1051112" y="332902"/>
                  </a:moveTo>
                  <a:lnTo>
                    <a:pt x="1051112" y="4999"/>
                  </a:lnTo>
                  <a:lnTo>
                    <a:pt x="1079535" y="4999"/>
                  </a:lnTo>
                  <a:lnTo>
                    <a:pt x="1079535" y="332902"/>
                  </a:lnTo>
                  <a:lnTo>
                    <a:pt x="1051112" y="332902"/>
                  </a:lnTo>
                  <a:close/>
                  <a:moveTo>
                    <a:pt x="1211428" y="337897"/>
                  </a:moveTo>
                  <a:cubicBezTo>
                    <a:pt x="1144286" y="337897"/>
                    <a:pt x="1118797" y="300098"/>
                    <a:pt x="1118797" y="251012"/>
                  </a:cubicBezTo>
                  <a:lnTo>
                    <a:pt x="1118797" y="175912"/>
                  </a:lnTo>
                  <a:cubicBezTo>
                    <a:pt x="1118797" y="126826"/>
                    <a:pt x="1144286" y="89027"/>
                    <a:pt x="1211428" y="89027"/>
                  </a:cubicBezTo>
                  <a:cubicBezTo>
                    <a:pt x="1278569" y="89027"/>
                    <a:pt x="1304049" y="126826"/>
                    <a:pt x="1304049" y="175912"/>
                  </a:cubicBezTo>
                  <a:lnTo>
                    <a:pt x="1304049" y="251012"/>
                  </a:lnTo>
                  <a:cubicBezTo>
                    <a:pt x="1304049" y="300098"/>
                    <a:pt x="1278569" y="337897"/>
                    <a:pt x="1211428" y="337897"/>
                  </a:cubicBezTo>
                  <a:close/>
                  <a:moveTo>
                    <a:pt x="1275626" y="174929"/>
                  </a:moveTo>
                  <a:cubicBezTo>
                    <a:pt x="1275626" y="134679"/>
                    <a:pt x="1256024" y="114556"/>
                    <a:pt x="1211428" y="114556"/>
                  </a:cubicBezTo>
                  <a:cubicBezTo>
                    <a:pt x="1166832" y="114556"/>
                    <a:pt x="1147220" y="134679"/>
                    <a:pt x="1147220" y="174929"/>
                  </a:cubicBezTo>
                  <a:lnTo>
                    <a:pt x="1147220" y="251995"/>
                  </a:lnTo>
                  <a:cubicBezTo>
                    <a:pt x="1147220" y="292246"/>
                    <a:pt x="1166832" y="312374"/>
                    <a:pt x="1211428" y="312374"/>
                  </a:cubicBezTo>
                  <a:cubicBezTo>
                    <a:pt x="1256024" y="312374"/>
                    <a:pt x="1275626" y="292246"/>
                    <a:pt x="1275626" y="251995"/>
                  </a:cubicBezTo>
                  <a:lnTo>
                    <a:pt x="1275626" y="174929"/>
                  </a:lnTo>
                  <a:close/>
                  <a:moveTo>
                    <a:pt x="1499883" y="94420"/>
                  </a:moveTo>
                  <a:lnTo>
                    <a:pt x="1528305" y="94420"/>
                  </a:lnTo>
                  <a:lnTo>
                    <a:pt x="1528305" y="251016"/>
                  </a:lnTo>
                  <a:cubicBezTo>
                    <a:pt x="1528305" y="300101"/>
                    <a:pt x="1502816" y="337900"/>
                    <a:pt x="1435675" y="337900"/>
                  </a:cubicBezTo>
                  <a:cubicBezTo>
                    <a:pt x="1368533" y="337900"/>
                    <a:pt x="1343054" y="300101"/>
                    <a:pt x="1343054" y="251016"/>
                  </a:cubicBezTo>
                  <a:lnTo>
                    <a:pt x="1343054" y="94420"/>
                  </a:lnTo>
                  <a:lnTo>
                    <a:pt x="1371476" y="94420"/>
                  </a:lnTo>
                  <a:lnTo>
                    <a:pt x="1371476" y="251999"/>
                  </a:lnTo>
                  <a:cubicBezTo>
                    <a:pt x="1371476" y="292249"/>
                    <a:pt x="1391079" y="312377"/>
                    <a:pt x="1435675" y="312377"/>
                  </a:cubicBezTo>
                  <a:cubicBezTo>
                    <a:pt x="1480271" y="312377"/>
                    <a:pt x="1499883" y="292249"/>
                    <a:pt x="1499883" y="251999"/>
                  </a:cubicBezTo>
                  <a:lnTo>
                    <a:pt x="1499883" y="94420"/>
                  </a:lnTo>
                  <a:close/>
                  <a:moveTo>
                    <a:pt x="951842" y="312345"/>
                  </a:moveTo>
                  <a:cubicBezTo>
                    <a:pt x="970874" y="312699"/>
                    <a:pt x="1012117" y="309150"/>
                    <a:pt x="1012117" y="309150"/>
                  </a:cubicBezTo>
                  <a:lnTo>
                    <a:pt x="1015622" y="334805"/>
                  </a:lnTo>
                  <a:cubicBezTo>
                    <a:pt x="1015622" y="334805"/>
                    <a:pt x="992534" y="337897"/>
                    <a:pt x="951842" y="337897"/>
                  </a:cubicBezTo>
                  <a:cubicBezTo>
                    <a:pt x="887137" y="337897"/>
                    <a:pt x="861306" y="299583"/>
                    <a:pt x="861306" y="251017"/>
                  </a:cubicBezTo>
                  <a:lnTo>
                    <a:pt x="861306" y="175912"/>
                  </a:lnTo>
                  <a:cubicBezTo>
                    <a:pt x="861306" y="127345"/>
                    <a:pt x="887359" y="89027"/>
                    <a:pt x="951842" y="89067"/>
                  </a:cubicBezTo>
                  <a:cubicBezTo>
                    <a:pt x="1005202" y="89067"/>
                    <a:pt x="1015289" y="92170"/>
                    <a:pt x="1015289" y="92170"/>
                  </a:cubicBezTo>
                  <a:lnTo>
                    <a:pt x="1011117" y="117636"/>
                  </a:lnTo>
                  <a:cubicBezTo>
                    <a:pt x="1011117" y="117636"/>
                    <a:pt x="993553" y="113384"/>
                    <a:pt x="951842" y="114584"/>
                  </a:cubicBezTo>
                  <a:cubicBezTo>
                    <a:pt x="908945" y="115818"/>
                    <a:pt x="889732" y="135318"/>
                    <a:pt x="889732" y="174929"/>
                  </a:cubicBezTo>
                  <a:lnTo>
                    <a:pt x="889732" y="251994"/>
                  </a:lnTo>
                  <a:cubicBezTo>
                    <a:pt x="889732" y="291605"/>
                    <a:pt x="910268" y="311562"/>
                    <a:pt x="951842" y="312345"/>
                  </a:cubicBezTo>
                  <a:close/>
                  <a:moveTo>
                    <a:pt x="1714595" y="4997"/>
                  </a:moveTo>
                  <a:lnTo>
                    <a:pt x="1743037" y="4997"/>
                  </a:lnTo>
                  <a:lnTo>
                    <a:pt x="1743037" y="251997"/>
                  </a:lnTo>
                  <a:cubicBezTo>
                    <a:pt x="1743037" y="264673"/>
                    <a:pt x="1747742" y="337859"/>
                    <a:pt x="1658102" y="337859"/>
                  </a:cubicBezTo>
                  <a:cubicBezTo>
                    <a:pt x="1592790" y="337859"/>
                    <a:pt x="1567577" y="299580"/>
                    <a:pt x="1567577" y="251014"/>
                  </a:cubicBezTo>
                  <a:lnTo>
                    <a:pt x="1567577" y="175914"/>
                  </a:lnTo>
                  <a:cubicBezTo>
                    <a:pt x="1567577" y="127348"/>
                    <a:pt x="1592552" y="89858"/>
                    <a:pt x="1658102" y="89070"/>
                  </a:cubicBezTo>
                  <a:lnTo>
                    <a:pt x="1714595" y="89070"/>
                  </a:lnTo>
                  <a:lnTo>
                    <a:pt x="1714595" y="4997"/>
                  </a:lnTo>
                  <a:close/>
                  <a:moveTo>
                    <a:pt x="1596000" y="251997"/>
                  </a:moveTo>
                  <a:cubicBezTo>
                    <a:pt x="1596000" y="291608"/>
                    <a:pt x="1616478" y="312348"/>
                    <a:pt x="1658102" y="312348"/>
                  </a:cubicBezTo>
                  <a:cubicBezTo>
                    <a:pt x="1716729" y="312348"/>
                    <a:pt x="1714357" y="265370"/>
                    <a:pt x="1714595" y="251997"/>
                  </a:cubicBezTo>
                  <a:lnTo>
                    <a:pt x="1714595" y="114541"/>
                  </a:lnTo>
                  <a:lnTo>
                    <a:pt x="1658102" y="114587"/>
                  </a:lnTo>
                  <a:cubicBezTo>
                    <a:pt x="1615002" y="115215"/>
                    <a:pt x="1596000" y="135321"/>
                    <a:pt x="1596000" y="174931"/>
                  </a:cubicBezTo>
                  <a:lnTo>
                    <a:pt x="1596000" y="25199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46313B1-D356-4E91-AD37-478B1B4113B5}"/>
                </a:ext>
              </a:extLst>
            </p:cNvPr>
            <p:cNvSpPr/>
            <p:nvPr/>
          </p:nvSpPr>
          <p:spPr>
            <a:xfrm>
              <a:off x="319549" y="1792973"/>
              <a:ext cx="5304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Features</a:t>
              </a:r>
              <a:endPara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6FBD4B0-43C1-4FEB-A73D-1D533BADC772}"/>
                </a:ext>
              </a:extLst>
            </p:cNvPr>
            <p:cNvSpPr/>
            <p:nvPr/>
          </p:nvSpPr>
          <p:spPr>
            <a:xfrm>
              <a:off x="3659678" y="2473247"/>
              <a:ext cx="2094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TW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A004E83-5FB8-4368-A728-B6192E8C1E6E}"/>
                </a:ext>
              </a:extLst>
            </p:cNvPr>
            <p:cNvSpPr/>
            <p:nvPr/>
          </p:nvSpPr>
          <p:spPr>
            <a:xfrm>
              <a:off x="334296" y="2904309"/>
              <a:ext cx="5304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>
                  <a:solidFill>
                    <a:srgbClr val="25231D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VM</a:t>
              </a:r>
              <a:r>
                <a:rPr lang="zh-TW" altLang="en-US" sz="2400" b="1">
                  <a:solidFill>
                    <a:srgbClr val="25231D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 Platform</a:t>
              </a:r>
              <a:endParaRPr lang="en-US" altLang="zh-TW" sz="2400" b="1">
                <a:solidFill>
                  <a:srgbClr val="25231D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</p:grp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573DCE9-17DE-4ACD-B5FF-EA31A3EFA05D}"/>
              </a:ext>
            </a:extLst>
          </p:cNvPr>
          <p:cNvCxnSpPr/>
          <p:nvPr/>
        </p:nvCxnSpPr>
        <p:spPr>
          <a:xfrm>
            <a:off x="184355" y="2918337"/>
            <a:ext cx="4321277" cy="0"/>
          </a:xfrm>
          <a:prstGeom prst="line">
            <a:avLst/>
          </a:prstGeom>
          <a:ln w="12700">
            <a:gradFill flip="none" rotWithShape="1">
              <a:gsLst>
                <a:gs pos="72000">
                  <a:srgbClr val="FFC000"/>
                </a:gs>
                <a:gs pos="100000">
                  <a:schemeClr val="accent4">
                    <a:alpha val="0"/>
                  </a:schemeClr>
                </a:gs>
                <a:gs pos="0">
                  <a:srgbClr val="FCD253">
                    <a:alpha val="0"/>
                  </a:srgbClr>
                </a:gs>
                <a:gs pos="25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814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>
            <a:extLst>
              <a:ext uri="{FF2B5EF4-FFF2-40B4-BE49-F238E27FC236}">
                <a16:creationId xmlns:a16="http://schemas.microsoft.com/office/drawing/2014/main" id="{C0E12915-FAE0-4A03-AC07-163C808FB4C4}"/>
              </a:ext>
            </a:extLst>
          </p:cNvPr>
          <p:cNvGrpSpPr/>
          <p:nvPr/>
        </p:nvGrpSpPr>
        <p:grpSpPr>
          <a:xfrm>
            <a:off x="0" y="1"/>
            <a:ext cx="9144000" cy="914399"/>
            <a:chOff x="0" y="1"/>
            <a:chExt cx="9144000" cy="914399"/>
          </a:xfrm>
        </p:grpSpPr>
        <p:sp>
          <p:nvSpPr>
            <p:cNvPr id="33" name="矩形 1">
              <a:extLst>
                <a:ext uri="{FF2B5EF4-FFF2-40B4-BE49-F238E27FC236}">
                  <a16:creationId xmlns:a16="http://schemas.microsoft.com/office/drawing/2014/main" id="{F72C2C05-CE8A-4EE0-988E-F8CA339447CE}"/>
                </a:ext>
              </a:extLst>
            </p:cNvPr>
            <p:cNvSpPr/>
            <p:nvPr/>
          </p:nvSpPr>
          <p:spPr>
            <a:xfrm>
              <a:off x="0" y="1"/>
              <a:ext cx="9144000" cy="914399"/>
            </a:xfrm>
            <a:custGeom>
              <a:avLst/>
              <a:gdLst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338916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191432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71422"/>
                <a:gd name="connsiteX1" fmla="*/ 5338916 w 5338916"/>
                <a:gd name="connsiteY1" fmla="*/ 0 h 371422"/>
                <a:gd name="connsiteX2" fmla="*/ 4920181 w 5338916"/>
                <a:gd name="connsiteY2" fmla="*/ 371422 h 371422"/>
                <a:gd name="connsiteX3" fmla="*/ 0 w 5338916"/>
                <a:gd name="connsiteY3" fmla="*/ 368711 h 371422"/>
                <a:gd name="connsiteX4" fmla="*/ 0 w 5338916"/>
                <a:gd name="connsiteY4" fmla="*/ 0 h 37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916" h="371422">
                  <a:moveTo>
                    <a:pt x="0" y="0"/>
                  </a:moveTo>
                  <a:lnTo>
                    <a:pt x="5338916" y="0"/>
                  </a:lnTo>
                  <a:lnTo>
                    <a:pt x="4920181" y="371422"/>
                  </a:lnTo>
                  <a:lnTo>
                    <a:pt x="0" y="368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5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A305836F-446D-4115-84F1-2F17A0A00CFA}"/>
                </a:ext>
              </a:extLst>
            </p:cNvPr>
            <p:cNvCxnSpPr>
              <a:cxnSpLocks/>
            </p:cNvCxnSpPr>
            <p:nvPr/>
          </p:nvCxnSpPr>
          <p:spPr>
            <a:xfrm>
              <a:off x="199104" y="912556"/>
              <a:ext cx="8244348" cy="0"/>
            </a:xfrm>
            <a:prstGeom prst="line">
              <a:avLst/>
            </a:prstGeom>
            <a:ln w="12700">
              <a:gradFill flip="none" rotWithShape="1">
                <a:gsLst>
                  <a:gs pos="72000">
                    <a:srgbClr val="FFC000"/>
                  </a:gs>
                  <a:gs pos="100000">
                    <a:schemeClr val="accent4">
                      <a:alpha val="0"/>
                    </a:schemeClr>
                  </a:gs>
                  <a:gs pos="0">
                    <a:srgbClr val="FCD253">
                      <a:alpha val="0"/>
                    </a:srgbClr>
                  </a:gs>
                  <a:gs pos="25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Google Shape;278;p34">
            <a:extLst>
              <a:ext uri="{FF2B5EF4-FFF2-40B4-BE49-F238E27FC236}">
                <a16:creationId xmlns:a16="http://schemas.microsoft.com/office/drawing/2014/main" id="{0402DAC0-3832-4133-9A38-4E2DB06DF9E4}"/>
              </a:ext>
            </a:extLst>
          </p:cNvPr>
          <p:cNvSpPr/>
          <p:nvPr/>
        </p:nvSpPr>
        <p:spPr>
          <a:xfrm>
            <a:off x="715506" y="1265341"/>
            <a:ext cx="3582947" cy="806374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D45B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Cloud storage gateway and cloud storage mount</a:t>
            </a:r>
            <a:endParaRPr lang="zh-TW" altLang="en-US" sz="2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2" name="Google Shape;278;p34">
            <a:extLst>
              <a:ext uri="{FF2B5EF4-FFF2-40B4-BE49-F238E27FC236}">
                <a16:creationId xmlns:a16="http://schemas.microsoft.com/office/drawing/2014/main" id="{A41042D4-D1EF-42AC-BA06-2F4407E7E1D8}"/>
              </a:ext>
            </a:extLst>
          </p:cNvPr>
          <p:cNvSpPr/>
          <p:nvPr/>
        </p:nvSpPr>
        <p:spPr>
          <a:xfrm>
            <a:off x="715506" y="3344823"/>
            <a:ext cx="3582947" cy="806374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D45B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Source-based deduplication for backup</a:t>
            </a:r>
          </a:p>
        </p:txBody>
      </p:sp>
      <p:sp>
        <p:nvSpPr>
          <p:cNvPr id="53" name="Google Shape;278;p34">
            <a:extLst>
              <a:ext uri="{FF2B5EF4-FFF2-40B4-BE49-F238E27FC236}">
                <a16:creationId xmlns:a16="http://schemas.microsoft.com/office/drawing/2014/main" id="{58E02CDD-9321-4CF6-8BEE-4C9CEE53B282}"/>
              </a:ext>
            </a:extLst>
          </p:cNvPr>
          <p:cNvSpPr/>
          <p:nvPr/>
        </p:nvSpPr>
        <p:spPr>
          <a:xfrm>
            <a:off x="715506" y="2310525"/>
            <a:ext cx="3582947" cy="806374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D45B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en-US" sz="2000">
                <a:solidFill>
                  <a:schemeClr val="bg1">
                    <a:lumMod val="95000"/>
                  </a:schemeClr>
                </a:solidFill>
                <a:ea typeface="Microsoft JhengHei"/>
              </a:rPr>
              <a:t>Data sharing and directory management</a:t>
            </a:r>
            <a:endParaRPr lang="en-US" altLang="zh-TW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Google Shape;278;p34">
            <a:extLst>
              <a:ext uri="{FF2B5EF4-FFF2-40B4-BE49-F238E27FC236}">
                <a16:creationId xmlns:a16="http://schemas.microsoft.com/office/drawing/2014/main" id="{5B4F339B-A345-4C86-BE32-BC11C9CCF9A2}"/>
              </a:ext>
            </a:extLst>
          </p:cNvPr>
          <p:cNvSpPr/>
          <p:nvPr/>
        </p:nvSpPr>
        <p:spPr>
          <a:xfrm>
            <a:off x="4817570" y="1266477"/>
            <a:ext cx="3954274" cy="806374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D45B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Cloud data protection </a:t>
            </a:r>
          </a:p>
          <a:p>
            <a:pPr algn="ctr" defTabSz="1219170"/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and security</a:t>
            </a:r>
          </a:p>
        </p:txBody>
      </p:sp>
      <p:sp>
        <p:nvSpPr>
          <p:cNvPr id="55" name="Google Shape;278;p34">
            <a:extLst>
              <a:ext uri="{FF2B5EF4-FFF2-40B4-BE49-F238E27FC236}">
                <a16:creationId xmlns:a16="http://schemas.microsoft.com/office/drawing/2014/main" id="{189EC99A-200A-433D-938E-ACEC60084BA5}"/>
              </a:ext>
            </a:extLst>
          </p:cNvPr>
          <p:cNvSpPr/>
          <p:nvPr/>
        </p:nvSpPr>
        <p:spPr>
          <a:xfrm>
            <a:off x="4817568" y="3357664"/>
            <a:ext cx="3954274" cy="85300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D45B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Productivity apps for backup, management, and multimedia</a:t>
            </a:r>
          </a:p>
        </p:txBody>
      </p:sp>
      <p:sp>
        <p:nvSpPr>
          <p:cNvPr id="56" name="Google Shape;278;p34">
            <a:extLst>
              <a:ext uri="{FF2B5EF4-FFF2-40B4-BE49-F238E27FC236}">
                <a16:creationId xmlns:a16="http://schemas.microsoft.com/office/drawing/2014/main" id="{35F56175-FB25-47FD-854B-E477E6FD4A8F}"/>
              </a:ext>
            </a:extLst>
          </p:cNvPr>
          <p:cNvSpPr/>
          <p:nvPr/>
        </p:nvSpPr>
        <p:spPr>
          <a:xfrm>
            <a:off x="4817569" y="2310525"/>
            <a:ext cx="3954274" cy="806374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D45B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Stay informed of your cloud </a:t>
            </a:r>
          </a:p>
          <a:p>
            <a:pPr algn="ctr" defTabSz="1219170"/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NAS status at all times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0564BB-1C28-4C2B-9F0E-5226E189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rgbClr val="2F2D25"/>
                </a:solidFill>
                <a:latin typeface="Arial"/>
                <a:ea typeface="微軟正黑體"/>
                <a:cs typeface="Arial"/>
              </a:rPr>
              <a:t>Main features of </a:t>
            </a:r>
            <a:r>
              <a:rPr lang="en-US" altLang="zh-TW" err="1">
                <a:solidFill>
                  <a:srgbClr val="2F2D25"/>
                </a:solidFill>
                <a:latin typeface="Arial"/>
                <a:ea typeface="微軟正黑體"/>
                <a:cs typeface="Arial"/>
              </a:rPr>
              <a:t>QTScloud</a:t>
            </a:r>
            <a:endParaRPr lang="en-US" altLang="zh-TW">
              <a:solidFill>
                <a:srgbClr val="2F2D25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028B64-530F-4AA4-BABB-242072D1267F}"/>
              </a:ext>
            </a:extLst>
          </p:cNvPr>
          <p:cNvGrpSpPr/>
          <p:nvPr/>
        </p:nvGrpSpPr>
        <p:grpSpPr>
          <a:xfrm>
            <a:off x="385290" y="1171190"/>
            <a:ext cx="508508" cy="508507"/>
            <a:chOff x="665629" y="2050676"/>
            <a:chExt cx="1260000" cy="1260000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8471EFC0-72B4-4BF9-8726-97B16585DFD8}"/>
                </a:ext>
              </a:extLst>
            </p:cNvPr>
            <p:cNvSpPr/>
            <p:nvPr/>
          </p:nvSpPr>
          <p:spPr>
            <a:xfrm>
              <a:off x="665629" y="2050676"/>
              <a:ext cx="1260000" cy="1260000"/>
            </a:xfrm>
            <a:prstGeom prst="ellipse">
              <a:avLst/>
            </a:prstGeom>
            <a:gradFill flip="none" rotWithShape="1">
              <a:gsLst>
                <a:gs pos="85849">
                  <a:srgbClr val="504318"/>
                </a:gs>
                <a:gs pos="0">
                  <a:srgbClr val="CDB757"/>
                </a:gs>
                <a:gs pos="47000">
                  <a:srgbClr val="837B59"/>
                </a:gs>
                <a:gs pos="100000">
                  <a:srgbClr val="3E2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327A14C9-6223-4FE3-9707-1863655173E6}"/>
                </a:ext>
              </a:extLst>
            </p:cNvPr>
            <p:cNvSpPr/>
            <p:nvPr/>
          </p:nvSpPr>
          <p:spPr>
            <a:xfrm>
              <a:off x="827629" y="2212676"/>
              <a:ext cx="935999" cy="936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3CFB9C3-C583-4C38-B7EE-A86CD5B6E514}"/>
              </a:ext>
            </a:extLst>
          </p:cNvPr>
          <p:cNvGrpSpPr/>
          <p:nvPr/>
        </p:nvGrpSpPr>
        <p:grpSpPr>
          <a:xfrm>
            <a:off x="385290" y="2158794"/>
            <a:ext cx="508508" cy="508507"/>
            <a:chOff x="665629" y="2050676"/>
            <a:chExt cx="1260000" cy="1260000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3010A850-8D12-4B10-81EE-D8994C4C978F}"/>
                </a:ext>
              </a:extLst>
            </p:cNvPr>
            <p:cNvSpPr/>
            <p:nvPr/>
          </p:nvSpPr>
          <p:spPr>
            <a:xfrm>
              <a:off x="665629" y="2050676"/>
              <a:ext cx="1260000" cy="1260000"/>
            </a:xfrm>
            <a:prstGeom prst="ellipse">
              <a:avLst/>
            </a:prstGeom>
            <a:gradFill flip="none" rotWithShape="1">
              <a:gsLst>
                <a:gs pos="85849">
                  <a:srgbClr val="504318"/>
                </a:gs>
                <a:gs pos="0">
                  <a:srgbClr val="CDB757"/>
                </a:gs>
                <a:gs pos="47000">
                  <a:srgbClr val="837B59"/>
                </a:gs>
                <a:gs pos="100000">
                  <a:srgbClr val="3E2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54A90E2C-5321-486A-A99E-BF02C4BFFF53}"/>
                </a:ext>
              </a:extLst>
            </p:cNvPr>
            <p:cNvSpPr/>
            <p:nvPr/>
          </p:nvSpPr>
          <p:spPr>
            <a:xfrm>
              <a:off x="827629" y="2212676"/>
              <a:ext cx="935999" cy="936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CA61B27A-4341-44B9-BE56-B3D78DDE1A02}"/>
              </a:ext>
            </a:extLst>
          </p:cNvPr>
          <p:cNvGrpSpPr/>
          <p:nvPr/>
        </p:nvGrpSpPr>
        <p:grpSpPr>
          <a:xfrm>
            <a:off x="385290" y="3225594"/>
            <a:ext cx="508508" cy="508507"/>
            <a:chOff x="665629" y="2050676"/>
            <a:chExt cx="1260000" cy="1260000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B38C24AD-BBAD-42A6-A248-BF368FEE9492}"/>
                </a:ext>
              </a:extLst>
            </p:cNvPr>
            <p:cNvSpPr/>
            <p:nvPr/>
          </p:nvSpPr>
          <p:spPr>
            <a:xfrm>
              <a:off x="665629" y="2050676"/>
              <a:ext cx="1260000" cy="1260000"/>
            </a:xfrm>
            <a:prstGeom prst="ellipse">
              <a:avLst/>
            </a:prstGeom>
            <a:gradFill flip="none" rotWithShape="1">
              <a:gsLst>
                <a:gs pos="85849">
                  <a:srgbClr val="504318"/>
                </a:gs>
                <a:gs pos="0">
                  <a:srgbClr val="CDB757"/>
                </a:gs>
                <a:gs pos="47000">
                  <a:srgbClr val="837B59"/>
                </a:gs>
                <a:gs pos="100000">
                  <a:srgbClr val="3E2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BFF4E43E-DB3A-408C-B434-3C9D308C879E}"/>
                </a:ext>
              </a:extLst>
            </p:cNvPr>
            <p:cNvSpPr/>
            <p:nvPr/>
          </p:nvSpPr>
          <p:spPr>
            <a:xfrm>
              <a:off x="827629" y="2212676"/>
              <a:ext cx="935999" cy="936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D79AD371-F51A-452F-92B8-E521358395E7}"/>
              </a:ext>
            </a:extLst>
          </p:cNvPr>
          <p:cNvGrpSpPr/>
          <p:nvPr/>
        </p:nvGrpSpPr>
        <p:grpSpPr>
          <a:xfrm>
            <a:off x="4648200" y="1171190"/>
            <a:ext cx="508508" cy="508507"/>
            <a:chOff x="665629" y="2050676"/>
            <a:chExt cx="1260000" cy="1260000"/>
          </a:xfrm>
        </p:grpSpPr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ED14C2FB-FF48-4A96-9121-E745C68DAE8A}"/>
                </a:ext>
              </a:extLst>
            </p:cNvPr>
            <p:cNvSpPr/>
            <p:nvPr/>
          </p:nvSpPr>
          <p:spPr>
            <a:xfrm>
              <a:off x="665629" y="2050676"/>
              <a:ext cx="1260000" cy="1260000"/>
            </a:xfrm>
            <a:prstGeom prst="ellipse">
              <a:avLst/>
            </a:prstGeom>
            <a:gradFill flip="none" rotWithShape="1">
              <a:gsLst>
                <a:gs pos="85849">
                  <a:srgbClr val="504318"/>
                </a:gs>
                <a:gs pos="0">
                  <a:srgbClr val="CDB757"/>
                </a:gs>
                <a:gs pos="47000">
                  <a:srgbClr val="837B59"/>
                </a:gs>
                <a:gs pos="100000">
                  <a:srgbClr val="3E2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829D73C1-5727-4A84-85A6-B9309B270A1E}"/>
                </a:ext>
              </a:extLst>
            </p:cNvPr>
            <p:cNvSpPr/>
            <p:nvPr/>
          </p:nvSpPr>
          <p:spPr>
            <a:xfrm>
              <a:off x="827629" y="2212676"/>
              <a:ext cx="935999" cy="936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2BE97533-485E-4ECD-8608-D032020E0E37}"/>
              </a:ext>
            </a:extLst>
          </p:cNvPr>
          <p:cNvGrpSpPr/>
          <p:nvPr/>
        </p:nvGrpSpPr>
        <p:grpSpPr>
          <a:xfrm>
            <a:off x="4648200" y="2158794"/>
            <a:ext cx="508508" cy="508507"/>
            <a:chOff x="665629" y="2050676"/>
            <a:chExt cx="1260000" cy="1260000"/>
          </a:xfrm>
        </p:grpSpPr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11FDFCCF-C399-4AF3-BE42-BC2A9519184D}"/>
                </a:ext>
              </a:extLst>
            </p:cNvPr>
            <p:cNvSpPr/>
            <p:nvPr/>
          </p:nvSpPr>
          <p:spPr>
            <a:xfrm>
              <a:off x="665629" y="2050676"/>
              <a:ext cx="1260000" cy="1260000"/>
            </a:xfrm>
            <a:prstGeom prst="ellipse">
              <a:avLst/>
            </a:prstGeom>
            <a:gradFill flip="none" rotWithShape="1">
              <a:gsLst>
                <a:gs pos="85849">
                  <a:srgbClr val="504318"/>
                </a:gs>
                <a:gs pos="0">
                  <a:srgbClr val="CDB757"/>
                </a:gs>
                <a:gs pos="47000">
                  <a:srgbClr val="837B59"/>
                </a:gs>
                <a:gs pos="100000">
                  <a:srgbClr val="3E2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BA8C9F43-1D23-4CCA-B97C-DB53AD7EDEDD}"/>
                </a:ext>
              </a:extLst>
            </p:cNvPr>
            <p:cNvSpPr/>
            <p:nvPr/>
          </p:nvSpPr>
          <p:spPr>
            <a:xfrm>
              <a:off x="827629" y="2212676"/>
              <a:ext cx="935999" cy="936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D44851AB-1138-45BD-9356-F45F2A4F5B67}"/>
              </a:ext>
            </a:extLst>
          </p:cNvPr>
          <p:cNvGrpSpPr/>
          <p:nvPr/>
        </p:nvGrpSpPr>
        <p:grpSpPr>
          <a:xfrm>
            <a:off x="4648200" y="3225594"/>
            <a:ext cx="508508" cy="508507"/>
            <a:chOff x="665629" y="2050676"/>
            <a:chExt cx="1260000" cy="1260000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B17D978A-9BBE-4FCB-806C-D19FE6D6FADD}"/>
                </a:ext>
              </a:extLst>
            </p:cNvPr>
            <p:cNvSpPr/>
            <p:nvPr/>
          </p:nvSpPr>
          <p:spPr>
            <a:xfrm>
              <a:off x="665629" y="2050676"/>
              <a:ext cx="1260000" cy="1260000"/>
            </a:xfrm>
            <a:prstGeom prst="ellipse">
              <a:avLst/>
            </a:prstGeom>
            <a:gradFill flip="none" rotWithShape="1">
              <a:gsLst>
                <a:gs pos="85849">
                  <a:srgbClr val="504318"/>
                </a:gs>
                <a:gs pos="0">
                  <a:srgbClr val="CDB757"/>
                </a:gs>
                <a:gs pos="47000">
                  <a:srgbClr val="837B59"/>
                </a:gs>
                <a:gs pos="100000">
                  <a:srgbClr val="3E2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43F60A3B-E9CD-431F-91FA-DD7188FCACAA}"/>
                </a:ext>
              </a:extLst>
            </p:cNvPr>
            <p:cNvSpPr/>
            <p:nvPr/>
          </p:nvSpPr>
          <p:spPr>
            <a:xfrm>
              <a:off x="827629" y="2212676"/>
              <a:ext cx="935999" cy="936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529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0326-4B32-464A-8889-5E2F1F81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-169818"/>
            <a:ext cx="9507750" cy="1363435"/>
          </a:xfrm>
        </p:spPr>
        <p:txBody>
          <a:bodyPr>
            <a:normAutofit/>
          </a:bodyPr>
          <a:lstStyle/>
          <a:p>
            <a:r>
              <a:rPr lang="en-US" altLang="zh-TW" sz="3200" err="1">
                <a:latin typeface="Arial"/>
                <a:ea typeface="微軟正黑體"/>
                <a:cs typeface="Arial"/>
              </a:rPr>
              <a:t>QTScloud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 Storage Expansion </a:t>
            </a:r>
            <a:br>
              <a:rPr lang="en-US" altLang="zh-TW" sz="3200">
                <a:latin typeface="Arial"/>
                <a:ea typeface="微軟正黑體"/>
                <a:cs typeface="Arial"/>
              </a:rPr>
            </a:br>
            <a:r>
              <a:rPr lang="en-US" altLang="zh-TW" sz="3200">
                <a:latin typeface="Arial"/>
                <a:ea typeface="微軟正黑體"/>
                <a:cs typeface="Arial"/>
              </a:rPr>
              <a:t>with </a:t>
            </a:r>
            <a:r>
              <a:rPr lang="en-US" altLang="zh-TW" sz="3200" err="1">
                <a:latin typeface="Arial"/>
                <a:ea typeface="微軟正黑體"/>
                <a:cs typeface="Arial"/>
              </a:rPr>
              <a:t>HybridMount</a:t>
            </a:r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A741B-B088-4570-ACAD-2460E1B1399F}"/>
              </a:ext>
            </a:extLst>
          </p:cNvPr>
          <p:cNvSpPr txBox="1"/>
          <p:nvPr/>
        </p:nvSpPr>
        <p:spPr>
          <a:xfrm>
            <a:off x="190899" y="4335303"/>
            <a:ext cx="41742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Unified dashboard to manage all cloud storage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E30AE1B-7D8C-440B-895C-06DD7D94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76" y="2029280"/>
            <a:ext cx="2504296" cy="190544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7979B6D-4390-4490-9109-480911FC7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07" y="3683915"/>
            <a:ext cx="990988" cy="990984"/>
          </a:xfrm>
          <a:prstGeom prst="rect">
            <a:avLst/>
          </a:prstGeom>
        </p:spPr>
      </p:pic>
      <p:sp>
        <p:nvSpPr>
          <p:cNvPr id="56" name="Google Shape;186;p29">
            <a:extLst>
              <a:ext uri="{FF2B5EF4-FFF2-40B4-BE49-F238E27FC236}">
                <a16:creationId xmlns:a16="http://schemas.microsoft.com/office/drawing/2014/main" id="{6A4840B9-6FFD-49FB-AB77-24079BF7CDC2}"/>
              </a:ext>
            </a:extLst>
          </p:cNvPr>
          <p:cNvSpPr/>
          <p:nvPr/>
        </p:nvSpPr>
        <p:spPr>
          <a:xfrm>
            <a:off x="5728787" y="1742561"/>
            <a:ext cx="2914554" cy="1201118"/>
          </a:xfrm>
          <a:prstGeom prst="roundRect">
            <a:avLst>
              <a:gd name="adj" fmla="val 6665"/>
            </a:avLst>
          </a:prstGeom>
          <a:noFill/>
          <a:ln w="19050">
            <a:solidFill>
              <a:srgbClr val="CDB757"/>
            </a:soli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0748B36C-9F4D-4990-8B99-622AD108186F}"/>
              </a:ext>
            </a:extLst>
          </p:cNvPr>
          <p:cNvSpPr/>
          <p:nvPr/>
        </p:nvSpPr>
        <p:spPr>
          <a:xfrm>
            <a:off x="5823699" y="1788887"/>
            <a:ext cx="2546233" cy="358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TW" sz="1800">
                <a:latin typeface="Arial"/>
                <a:ea typeface="新細明體"/>
                <a:cs typeface="Arial"/>
              </a:rPr>
              <a:t>Cloud File Storage</a:t>
            </a:r>
            <a:endParaRPr lang="en-US" altLang="zh-TW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Google Shape;186;p29">
            <a:extLst>
              <a:ext uri="{FF2B5EF4-FFF2-40B4-BE49-F238E27FC236}">
                <a16:creationId xmlns:a16="http://schemas.microsoft.com/office/drawing/2014/main" id="{3C1F0744-3069-4604-B5D3-CAD19817AFCE}"/>
              </a:ext>
            </a:extLst>
          </p:cNvPr>
          <p:cNvSpPr/>
          <p:nvPr/>
        </p:nvSpPr>
        <p:spPr>
          <a:xfrm>
            <a:off x="5728787" y="3064120"/>
            <a:ext cx="2914554" cy="1564293"/>
          </a:xfrm>
          <a:prstGeom prst="roundRect">
            <a:avLst>
              <a:gd name="adj" fmla="val 6665"/>
            </a:avLst>
          </a:prstGeom>
          <a:noFill/>
          <a:ln w="19050">
            <a:solidFill>
              <a:srgbClr val="CDB757"/>
            </a:soli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09F6F5FA-603B-4ECA-A280-D048C0BC3C38}"/>
              </a:ext>
            </a:extLst>
          </p:cNvPr>
          <p:cNvSpPr/>
          <p:nvPr/>
        </p:nvSpPr>
        <p:spPr>
          <a:xfrm>
            <a:off x="5994752" y="3156076"/>
            <a:ext cx="2346842" cy="325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r>
              <a:rPr lang="en-US" altLang="zh-TW" sz="16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Cloud Object Storage</a:t>
            </a: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2C0AFFC3-10F9-4126-BB13-354144F582F3}"/>
              </a:ext>
            </a:extLst>
          </p:cNvPr>
          <p:cNvGrpSpPr/>
          <p:nvPr/>
        </p:nvGrpSpPr>
        <p:grpSpPr>
          <a:xfrm>
            <a:off x="5789971" y="2383501"/>
            <a:ext cx="2756404" cy="356400"/>
            <a:chOff x="3277722" y="-1247261"/>
            <a:chExt cx="2756404" cy="356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1" name="Picture 66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A29EC224-32EF-4017-B3EE-02513677E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62" name="Picture 6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36C613B4-5396-4FA7-84D1-0A88012A5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63" name="Picture 6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44C551A1-F913-482A-8560-02F29F991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64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E60C7FA3-1763-4C52-AFFE-87D898774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77722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65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290B8635-3F49-44E7-AE55-503708324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77724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66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35554332-2A3E-499F-9956-87CEE8802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77721" y="-1247261"/>
              <a:ext cx="356404" cy="356400"/>
            </a:xfrm>
            <a:prstGeom prst="rect">
              <a:avLst/>
            </a:prstGeom>
            <a:noFill/>
          </p:spPr>
        </p:pic>
        <p:pic>
          <p:nvPicPr>
            <p:cNvPr id="67" name="Picture 25" descr="C:\Users\Josh Chen\Desktop\OneDrive.png">
              <a:extLst>
                <a:ext uri="{FF2B5EF4-FFF2-40B4-BE49-F238E27FC236}">
                  <a16:creationId xmlns:a16="http://schemas.microsoft.com/office/drawing/2014/main" id="{8B29BD4F-26A9-44DE-B3B1-3731F4227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722" y="-1247261"/>
              <a:ext cx="356401" cy="356400"/>
            </a:xfrm>
            <a:prstGeom prst="rect">
              <a:avLst/>
            </a:prstGeom>
            <a:noFill/>
          </p:spPr>
        </p:pic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388A954D-2E5B-456F-9DBA-E9716237D3FA}"/>
              </a:ext>
            </a:extLst>
          </p:cNvPr>
          <p:cNvGrpSpPr/>
          <p:nvPr/>
        </p:nvGrpSpPr>
        <p:grpSpPr>
          <a:xfrm>
            <a:off x="5920755" y="3548240"/>
            <a:ext cx="2494836" cy="931024"/>
            <a:chOff x="5378370" y="-649057"/>
            <a:chExt cx="2045616" cy="763384"/>
          </a:xfrm>
        </p:grpSpPr>
        <p:pic>
          <p:nvPicPr>
            <p:cNvPr id="69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AABEDF46-F8F6-4238-8C94-095CA9C60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45183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325888F0-BB4C-48AB-A0B7-7B946E614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04872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A6D581D2-D3E4-427A-8802-11B38170B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378370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651CBB83-9FA5-479A-A49F-D886864EF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634278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388754DF-CD8F-41F3-A1BF-C4F95521C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222912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41F0D1FC-B7AB-4537-853A-E63A635C0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219575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B288C69F-6C24-4A0E-B303-C91CC6A52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067453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Picture 20" descr="Image result for è¯çºé²">
              <a:extLst>
                <a:ext uri="{FF2B5EF4-FFF2-40B4-BE49-F238E27FC236}">
                  <a16:creationId xmlns:a16="http://schemas.microsoft.com/office/drawing/2014/main" id="{8392911E-5CC3-4C5A-B98E-DFF23D4F4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5800641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Google Shape;106;p17">
              <a:extLst>
                <a:ext uri="{FF2B5EF4-FFF2-40B4-BE49-F238E27FC236}">
                  <a16:creationId xmlns:a16="http://schemas.microsoft.com/office/drawing/2014/main" id="{49D27428-9819-44FA-96F2-6D78C2D02849}"/>
                </a:ext>
              </a:extLst>
            </p:cNvPr>
            <p:cNvPicPr preferRelativeResize="0"/>
            <p:nvPr/>
          </p:nvPicPr>
          <p:blipFill>
            <a:blip r:embed="rId19"/>
            <a:stretch>
              <a:fillRect/>
            </a:stretch>
          </p:blipFill>
          <p:spPr>
            <a:xfrm>
              <a:off x="5390302" y="-648991"/>
              <a:ext cx="356400" cy="3564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Google Shape;109;p17">
              <a:extLst>
                <a:ext uri="{FF2B5EF4-FFF2-40B4-BE49-F238E27FC236}">
                  <a16:creationId xmlns:a16="http://schemas.microsoft.com/office/drawing/2014/main" id="{1BC84C95-1791-4832-B576-8CAA3F6B28B7}"/>
                </a:ext>
              </a:extLst>
            </p:cNvPr>
            <p:cNvPicPr preferRelativeResize="0"/>
            <p:nvPr/>
          </p:nvPicPr>
          <p:blipFill>
            <a:blip r:embed="rId20"/>
            <a:stretch>
              <a:fillRect/>
            </a:stretch>
          </p:blipFill>
          <p:spPr>
            <a:xfrm>
              <a:off x="7048981" y="-646994"/>
              <a:ext cx="356533" cy="35240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C7A81C6-59FC-4807-80F8-CB6262607CAC}"/>
              </a:ext>
            </a:extLst>
          </p:cNvPr>
          <p:cNvCxnSpPr>
            <a:cxnSpLocks/>
          </p:cNvCxnSpPr>
          <p:nvPr/>
        </p:nvCxnSpPr>
        <p:spPr>
          <a:xfrm>
            <a:off x="2229450" y="3546275"/>
            <a:ext cx="0" cy="649642"/>
          </a:xfrm>
          <a:prstGeom prst="straightConnector1">
            <a:avLst/>
          </a:prstGeom>
          <a:ln w="28575">
            <a:solidFill>
              <a:srgbClr val="CC99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手繪多邊形: 圖案 48">
            <a:extLst>
              <a:ext uri="{FF2B5EF4-FFF2-40B4-BE49-F238E27FC236}">
                <a16:creationId xmlns:a16="http://schemas.microsoft.com/office/drawing/2014/main" id="{062F4E2F-B5E3-4B41-826A-BB69A152ACDF}"/>
              </a:ext>
            </a:extLst>
          </p:cNvPr>
          <p:cNvSpPr/>
          <p:nvPr/>
        </p:nvSpPr>
        <p:spPr>
          <a:xfrm>
            <a:off x="621234" y="1835780"/>
            <a:ext cx="3280671" cy="2059452"/>
          </a:xfrm>
          <a:custGeom>
            <a:avLst/>
            <a:gdLst>
              <a:gd name="connsiteX0" fmla="*/ 1169928 w 1283815"/>
              <a:gd name="connsiteY0" fmla="*/ 330981 h 724735"/>
              <a:gd name="connsiteX1" fmla="*/ 1177021 w 1283815"/>
              <a:gd name="connsiteY1" fmla="*/ 283861 h 724735"/>
              <a:gd name="connsiteX2" fmla="*/ 1016829 w 1283815"/>
              <a:gd name="connsiteY2" fmla="*/ 123670 h 724735"/>
              <a:gd name="connsiteX3" fmla="*/ 925280 w 1283815"/>
              <a:gd name="connsiteY3" fmla="*/ 152447 h 724735"/>
              <a:gd name="connsiteX4" fmla="*/ 777235 w 1283815"/>
              <a:gd name="connsiteY4" fmla="*/ 61305 h 724735"/>
              <a:gd name="connsiteX5" fmla="*/ 711039 w 1283815"/>
              <a:gd name="connsiteY5" fmla="*/ 75082 h 724735"/>
              <a:gd name="connsiteX6" fmla="*/ 508211 w 1283815"/>
              <a:gd name="connsiteY6" fmla="*/ 0 h 724735"/>
              <a:gd name="connsiteX7" fmla="*/ 223127 w 1283815"/>
              <a:gd name="connsiteY7" fmla="*/ 186197 h 724735"/>
              <a:gd name="connsiteX8" fmla="*/ 0 w 1283815"/>
              <a:gd name="connsiteY8" fmla="*/ 452450 h 724735"/>
              <a:gd name="connsiteX9" fmla="*/ 237964 w 1283815"/>
              <a:gd name="connsiteY9" fmla="*/ 720740 h 724735"/>
              <a:gd name="connsiteX10" fmla="*/ 236823 w 1283815"/>
              <a:gd name="connsiteY10" fmla="*/ 690659 h 724735"/>
              <a:gd name="connsiteX11" fmla="*/ 29674 w 1283815"/>
              <a:gd name="connsiteY11" fmla="*/ 452450 h 724735"/>
              <a:gd name="connsiteX12" fmla="*/ 86658 w 1283815"/>
              <a:gd name="connsiteY12" fmla="*/ 296986 h 724735"/>
              <a:gd name="connsiteX13" fmla="*/ 228263 w 1283815"/>
              <a:gd name="connsiteY13" fmla="*/ 215546 h 724735"/>
              <a:gd name="connsiteX14" fmla="*/ 243915 w 1283815"/>
              <a:gd name="connsiteY14" fmla="*/ 212774 h 724735"/>
              <a:gd name="connsiteX15" fmla="*/ 250274 w 1283815"/>
              <a:gd name="connsiteY15" fmla="*/ 198181 h 724735"/>
              <a:gd name="connsiteX16" fmla="*/ 508292 w 1283815"/>
              <a:gd name="connsiteY16" fmla="*/ 29756 h 724735"/>
              <a:gd name="connsiteX17" fmla="*/ 691718 w 1283815"/>
              <a:gd name="connsiteY17" fmla="*/ 97664 h 724735"/>
              <a:gd name="connsiteX18" fmla="*/ 705821 w 1283815"/>
              <a:gd name="connsiteY18" fmla="*/ 109811 h 724735"/>
              <a:gd name="connsiteX19" fmla="*/ 722859 w 1283815"/>
              <a:gd name="connsiteY19" fmla="*/ 102392 h 724735"/>
              <a:gd name="connsiteX20" fmla="*/ 777153 w 1283815"/>
              <a:gd name="connsiteY20" fmla="*/ 91142 h 724735"/>
              <a:gd name="connsiteX21" fmla="*/ 898703 w 1283815"/>
              <a:gd name="connsiteY21" fmla="*/ 165980 h 724735"/>
              <a:gd name="connsiteX22" fmla="*/ 914111 w 1283815"/>
              <a:gd name="connsiteY22" fmla="*/ 196551 h 724735"/>
              <a:gd name="connsiteX23" fmla="*/ 942155 w 1283815"/>
              <a:gd name="connsiteY23" fmla="*/ 176985 h 724735"/>
              <a:gd name="connsiteX24" fmla="*/ 1016748 w 1283815"/>
              <a:gd name="connsiteY24" fmla="*/ 153507 h 724735"/>
              <a:gd name="connsiteX25" fmla="*/ 1147184 w 1283815"/>
              <a:gd name="connsiteY25" fmla="*/ 283943 h 724735"/>
              <a:gd name="connsiteX26" fmla="*/ 1141395 w 1283815"/>
              <a:gd name="connsiteY26" fmla="*/ 322340 h 724735"/>
              <a:gd name="connsiteX27" fmla="*/ 1133895 w 1283815"/>
              <a:gd name="connsiteY27" fmla="*/ 346797 h 724735"/>
              <a:gd name="connsiteX28" fmla="*/ 1156966 w 1283815"/>
              <a:gd name="connsiteY28" fmla="*/ 357884 h 724735"/>
              <a:gd name="connsiteX29" fmla="*/ 1227076 w 1283815"/>
              <a:gd name="connsiteY29" fmla="*/ 419922 h 724735"/>
              <a:gd name="connsiteX30" fmla="*/ 1254059 w 1283815"/>
              <a:gd name="connsiteY30" fmla="*/ 512206 h 724735"/>
              <a:gd name="connsiteX31" fmla="*/ 1203189 w 1283815"/>
              <a:gd name="connsiteY31" fmla="*/ 639870 h 724735"/>
              <a:gd name="connsiteX32" fmla="*/ 1083107 w 1283815"/>
              <a:gd name="connsiteY32" fmla="*/ 695061 h 724735"/>
              <a:gd name="connsiteX33" fmla="*/ 1029384 w 1283815"/>
              <a:gd name="connsiteY33" fmla="*/ 694979 h 724735"/>
              <a:gd name="connsiteX34" fmla="*/ 1027346 w 1283815"/>
              <a:gd name="connsiteY34" fmla="*/ 724654 h 724735"/>
              <a:gd name="connsiteX35" fmla="*/ 1083107 w 1283815"/>
              <a:gd name="connsiteY35" fmla="*/ 724735 h 724735"/>
              <a:gd name="connsiteX36" fmla="*/ 1283815 w 1283815"/>
              <a:gd name="connsiteY36" fmla="*/ 512124 h 724735"/>
              <a:gd name="connsiteX37" fmla="*/ 1169928 w 1283815"/>
              <a:gd name="connsiteY37" fmla="*/ 330981 h 72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83815" h="724735">
                <a:moveTo>
                  <a:pt x="1169928" y="330981"/>
                </a:moveTo>
                <a:cubicBezTo>
                  <a:pt x="1174494" y="316063"/>
                  <a:pt x="1177021" y="300247"/>
                  <a:pt x="1177021" y="283861"/>
                </a:cubicBezTo>
                <a:cubicBezTo>
                  <a:pt x="1177021" y="195409"/>
                  <a:pt x="1105281" y="123670"/>
                  <a:pt x="1016829" y="123670"/>
                </a:cubicBezTo>
                <a:cubicBezTo>
                  <a:pt x="982753" y="123670"/>
                  <a:pt x="951204" y="134349"/>
                  <a:pt x="925280" y="152447"/>
                </a:cubicBezTo>
                <a:cubicBezTo>
                  <a:pt x="897970" y="98398"/>
                  <a:pt x="841964" y="61305"/>
                  <a:pt x="777235" y="61305"/>
                </a:cubicBezTo>
                <a:cubicBezTo>
                  <a:pt x="753675" y="61305"/>
                  <a:pt x="731338" y="66196"/>
                  <a:pt x="711039" y="75082"/>
                </a:cubicBezTo>
                <a:cubicBezTo>
                  <a:pt x="656582" y="28288"/>
                  <a:pt x="585739" y="0"/>
                  <a:pt x="508211" y="0"/>
                </a:cubicBezTo>
                <a:cubicBezTo>
                  <a:pt x="380791" y="0"/>
                  <a:pt x="271307" y="76550"/>
                  <a:pt x="223127" y="186197"/>
                </a:cubicBezTo>
                <a:cubicBezTo>
                  <a:pt x="96360" y="208535"/>
                  <a:pt x="0" y="319242"/>
                  <a:pt x="0" y="452450"/>
                </a:cubicBezTo>
                <a:cubicBezTo>
                  <a:pt x="0" y="590794"/>
                  <a:pt x="103941" y="704844"/>
                  <a:pt x="237964" y="720740"/>
                </a:cubicBezTo>
                <a:lnTo>
                  <a:pt x="236823" y="690659"/>
                </a:lnTo>
                <a:cubicBezTo>
                  <a:pt x="119186" y="674354"/>
                  <a:pt x="29674" y="573185"/>
                  <a:pt x="29674" y="452450"/>
                </a:cubicBezTo>
                <a:cubicBezTo>
                  <a:pt x="29674" y="395547"/>
                  <a:pt x="49892" y="340356"/>
                  <a:pt x="86658" y="296986"/>
                </a:cubicBezTo>
                <a:cubicBezTo>
                  <a:pt x="123017" y="254106"/>
                  <a:pt x="173235" y="225165"/>
                  <a:pt x="228263" y="215546"/>
                </a:cubicBezTo>
                <a:lnTo>
                  <a:pt x="243915" y="212774"/>
                </a:lnTo>
                <a:lnTo>
                  <a:pt x="250274" y="198181"/>
                </a:lnTo>
                <a:cubicBezTo>
                  <a:pt x="295274" y="95870"/>
                  <a:pt x="396525" y="29756"/>
                  <a:pt x="508292" y="29756"/>
                </a:cubicBezTo>
                <a:cubicBezTo>
                  <a:pt x="575630" y="29756"/>
                  <a:pt x="640766" y="53886"/>
                  <a:pt x="691718" y="97664"/>
                </a:cubicBezTo>
                <a:lnTo>
                  <a:pt x="705821" y="109811"/>
                </a:lnTo>
                <a:lnTo>
                  <a:pt x="722859" y="102392"/>
                </a:lnTo>
                <a:cubicBezTo>
                  <a:pt x="740061" y="94892"/>
                  <a:pt x="758322" y="91142"/>
                  <a:pt x="777153" y="91142"/>
                </a:cubicBezTo>
                <a:cubicBezTo>
                  <a:pt x="828757" y="91142"/>
                  <a:pt x="875388" y="119838"/>
                  <a:pt x="898703" y="165980"/>
                </a:cubicBezTo>
                <a:lnTo>
                  <a:pt x="914111" y="196551"/>
                </a:lnTo>
                <a:lnTo>
                  <a:pt x="942155" y="176985"/>
                </a:lnTo>
                <a:cubicBezTo>
                  <a:pt x="964084" y="161659"/>
                  <a:pt x="989927" y="153507"/>
                  <a:pt x="1016748" y="153507"/>
                </a:cubicBezTo>
                <a:cubicBezTo>
                  <a:pt x="1088650" y="153507"/>
                  <a:pt x="1147184" y="212040"/>
                  <a:pt x="1147184" y="283943"/>
                </a:cubicBezTo>
                <a:cubicBezTo>
                  <a:pt x="1147184" y="297068"/>
                  <a:pt x="1145227" y="309949"/>
                  <a:pt x="1141395" y="322340"/>
                </a:cubicBezTo>
                <a:lnTo>
                  <a:pt x="1133895" y="346797"/>
                </a:lnTo>
                <a:lnTo>
                  <a:pt x="1156966" y="357884"/>
                </a:lnTo>
                <a:cubicBezTo>
                  <a:pt x="1185662" y="371661"/>
                  <a:pt x="1209874" y="393102"/>
                  <a:pt x="1227076" y="419922"/>
                </a:cubicBezTo>
                <a:cubicBezTo>
                  <a:pt x="1244684" y="447396"/>
                  <a:pt x="1254059" y="479352"/>
                  <a:pt x="1254059" y="512206"/>
                </a:cubicBezTo>
                <a:cubicBezTo>
                  <a:pt x="1254059" y="558348"/>
                  <a:pt x="1235554" y="604897"/>
                  <a:pt x="1203189" y="639870"/>
                </a:cubicBezTo>
                <a:cubicBezTo>
                  <a:pt x="1170254" y="675414"/>
                  <a:pt x="1127618" y="695061"/>
                  <a:pt x="1083107" y="695061"/>
                </a:cubicBezTo>
                <a:cubicBezTo>
                  <a:pt x="1081884" y="695061"/>
                  <a:pt x="1054330" y="694979"/>
                  <a:pt x="1029384" y="694979"/>
                </a:cubicBezTo>
                <a:lnTo>
                  <a:pt x="1027346" y="724654"/>
                </a:lnTo>
                <a:cubicBezTo>
                  <a:pt x="1053514" y="724735"/>
                  <a:pt x="1081884" y="724735"/>
                  <a:pt x="1083107" y="724735"/>
                </a:cubicBezTo>
                <a:cubicBezTo>
                  <a:pt x="1193977" y="724735"/>
                  <a:pt x="1283815" y="622995"/>
                  <a:pt x="1283815" y="512124"/>
                </a:cubicBezTo>
                <a:cubicBezTo>
                  <a:pt x="1283897" y="432232"/>
                  <a:pt x="1237347" y="363346"/>
                  <a:pt x="1169928" y="330981"/>
                </a:cubicBezTo>
                <a:close/>
              </a:path>
            </a:pathLst>
          </a:custGeom>
          <a:solidFill>
            <a:schemeClr val="bg1"/>
          </a:solidFill>
          <a:ln w="813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10" name="Google Shape;202;p29">
            <a:extLst>
              <a:ext uri="{FF2B5EF4-FFF2-40B4-BE49-F238E27FC236}">
                <a16:creationId xmlns:a16="http://schemas.microsoft.com/office/drawing/2014/main" id="{BAC2C0A6-B209-404B-A8D1-16CE20486185}"/>
              </a:ext>
            </a:extLst>
          </p:cNvPr>
          <p:cNvSpPr/>
          <p:nvPr/>
        </p:nvSpPr>
        <p:spPr>
          <a:xfrm>
            <a:off x="3450676" y="2787445"/>
            <a:ext cx="2290697" cy="412919"/>
          </a:xfrm>
          <a:prstGeom prst="leftRightArrow">
            <a:avLst/>
          </a:prstGeom>
          <a:solidFill>
            <a:srgbClr val="CDB757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ABFB537-77CE-460A-B26E-C95E6C2C26F7}"/>
              </a:ext>
            </a:extLst>
          </p:cNvPr>
          <p:cNvSpPr txBox="1"/>
          <p:nvPr/>
        </p:nvSpPr>
        <p:spPr>
          <a:xfrm>
            <a:off x="76782" y="1828389"/>
            <a:ext cx="147786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 dirty="0">
                <a:solidFill>
                  <a:srgbClr val="FFFFFF"/>
                </a:solidFill>
              </a:rPr>
              <a:t>On-premise</a:t>
            </a:r>
          </a:p>
        </p:txBody>
      </p:sp>
      <p:sp>
        <p:nvSpPr>
          <p:cNvPr id="47" name="Google Shape;212;p30">
            <a:extLst>
              <a:ext uri="{FF2B5EF4-FFF2-40B4-BE49-F238E27FC236}">
                <a16:creationId xmlns:a16="http://schemas.microsoft.com/office/drawing/2014/main" id="{0DC2EC90-274A-4098-A894-200DB6986003}"/>
              </a:ext>
            </a:extLst>
          </p:cNvPr>
          <p:cNvSpPr/>
          <p:nvPr/>
        </p:nvSpPr>
        <p:spPr>
          <a:xfrm>
            <a:off x="617198" y="4069197"/>
            <a:ext cx="3304308" cy="265386"/>
          </a:xfrm>
          <a:prstGeom prst="roundRect">
            <a:avLst>
              <a:gd name="adj" fmla="val 6575"/>
            </a:avLst>
          </a:prstGeom>
          <a:solidFill>
            <a:schemeClr val="bg1"/>
          </a:solidFill>
          <a:ln>
            <a:noFill/>
          </a:ln>
          <a:effectLst>
            <a:innerShdw blurRad="38100">
              <a:prstClr val="black">
                <a:alpha val="65000"/>
              </a:prstClr>
            </a:inn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altLang="zh-TW"/>
              <a:t>Physical Servers/</a:t>
            </a:r>
            <a:r>
              <a:rPr lang="zh-TW" altLang="en-US"/>
              <a:t> </a:t>
            </a:r>
            <a:r>
              <a:rPr lang="en-US" altLang="zh-TW"/>
              <a:t>Data</a:t>
            </a:r>
            <a:r>
              <a:rPr lang="zh-TW" altLang="en-US"/>
              <a:t> </a:t>
            </a:r>
            <a:r>
              <a:rPr lang="en-US" altLang="zh-TW"/>
              <a:t>Centers</a:t>
            </a:r>
          </a:p>
        </p:txBody>
      </p:sp>
      <p:sp>
        <p:nvSpPr>
          <p:cNvPr id="46" name="Google Shape;212;p30">
            <a:extLst>
              <a:ext uri="{FF2B5EF4-FFF2-40B4-BE49-F238E27FC236}">
                <a16:creationId xmlns:a16="http://schemas.microsoft.com/office/drawing/2014/main" id="{482C527E-8EA7-4CAD-934C-656511C485E9}"/>
              </a:ext>
            </a:extLst>
          </p:cNvPr>
          <p:cNvSpPr/>
          <p:nvPr/>
        </p:nvSpPr>
        <p:spPr>
          <a:xfrm>
            <a:off x="607274" y="3695622"/>
            <a:ext cx="3293452" cy="265386"/>
          </a:xfrm>
          <a:prstGeom prst="roundRect">
            <a:avLst>
              <a:gd name="adj" fmla="val 6575"/>
            </a:avLst>
          </a:prstGeom>
          <a:solidFill>
            <a:schemeClr val="bg1"/>
          </a:solidFill>
          <a:ln>
            <a:noFill/>
          </a:ln>
          <a:effectLst>
            <a:innerShdw blurRad="38100">
              <a:prstClr val="black">
                <a:alpha val="65000"/>
              </a:prstClr>
            </a:inn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err="1"/>
              <a:t>Vmware</a:t>
            </a:r>
            <a:r>
              <a:rPr lang="en-US"/>
              <a:t>/KVM/</a:t>
            </a:r>
            <a:r>
              <a:rPr lang="en-US" err="1"/>
              <a:t>HyperV</a:t>
            </a:r>
            <a:endParaRPr lang="en-US"/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F7E09814-B354-45D9-9542-15A61D28EDDE}"/>
              </a:ext>
            </a:extLst>
          </p:cNvPr>
          <p:cNvSpPr txBox="1"/>
          <p:nvPr/>
        </p:nvSpPr>
        <p:spPr>
          <a:xfrm>
            <a:off x="228265" y="1417262"/>
            <a:ext cx="55440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Mount external storage to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QTScloud</a:t>
            </a:r>
            <a:endParaRPr lang="en-US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D78A8B7F-0479-4997-AE57-28F0BDCCBFF7}"/>
              </a:ext>
            </a:extLst>
          </p:cNvPr>
          <p:cNvSpPr txBox="1"/>
          <p:nvPr/>
        </p:nvSpPr>
        <p:spPr>
          <a:xfrm>
            <a:off x="3676611" y="2325025"/>
            <a:ext cx="22331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Mount external 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54" name="TextBox 4">
            <a:extLst>
              <a:ext uri="{FF2B5EF4-FFF2-40B4-BE49-F238E27FC236}">
                <a16:creationId xmlns:a16="http://schemas.microsoft.com/office/drawing/2014/main" id="{8F83FCC2-B849-47E8-B423-1238414521B3}"/>
              </a:ext>
            </a:extLst>
          </p:cNvPr>
          <p:cNvSpPr txBox="1"/>
          <p:nvPr/>
        </p:nvSpPr>
        <p:spPr>
          <a:xfrm>
            <a:off x="3958709" y="3129055"/>
            <a:ext cx="18335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With </a:t>
            </a:r>
          </a:p>
          <a:p>
            <a:pPr algn="ctr"/>
            <a:r>
              <a:rPr lang="en-US" sz="1200" dirty="0" err="1">
                <a:solidFill>
                  <a:schemeClr val="bg1"/>
                </a:solidFill>
              </a:rPr>
              <a:t>Hybridmount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81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Source-side deduplication for backup</a:t>
            </a:r>
            <a:endParaRPr lang="ja-JP" altLang="en-US"/>
          </a:p>
        </p:txBody>
      </p:sp>
      <p:sp>
        <p:nvSpPr>
          <p:cNvPr id="59" name="Google Shape;278;p34">
            <a:extLst>
              <a:ext uri="{FF2B5EF4-FFF2-40B4-BE49-F238E27FC236}">
                <a16:creationId xmlns:a16="http://schemas.microsoft.com/office/drawing/2014/main" id="{705F0D4D-A040-4ABE-B6BA-7976C0A32F18}"/>
              </a:ext>
            </a:extLst>
          </p:cNvPr>
          <p:cNvSpPr/>
          <p:nvPr/>
        </p:nvSpPr>
        <p:spPr>
          <a:xfrm>
            <a:off x="4999279" y="2076730"/>
            <a:ext cx="3030101" cy="2822649"/>
          </a:xfrm>
          <a:prstGeom prst="roundRect">
            <a:avLst>
              <a:gd name="adj" fmla="val 3827"/>
            </a:avLst>
          </a:prstGeom>
          <a:noFill/>
          <a:ln w="12700">
            <a:solidFill>
              <a:srgbClr val="FFD45B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61" name="Google Shape;278;p34">
            <a:extLst>
              <a:ext uri="{FF2B5EF4-FFF2-40B4-BE49-F238E27FC236}">
                <a16:creationId xmlns:a16="http://schemas.microsoft.com/office/drawing/2014/main" id="{BA504499-545A-4FA8-99F9-8F001C2F31DC}"/>
              </a:ext>
            </a:extLst>
          </p:cNvPr>
          <p:cNvSpPr/>
          <p:nvPr/>
        </p:nvSpPr>
        <p:spPr>
          <a:xfrm>
            <a:off x="1023670" y="2079771"/>
            <a:ext cx="3125810" cy="2819609"/>
          </a:xfrm>
          <a:prstGeom prst="roundRect">
            <a:avLst>
              <a:gd name="adj" fmla="val 3827"/>
            </a:avLst>
          </a:prstGeom>
          <a:noFill/>
          <a:ln w="12700">
            <a:solidFill>
              <a:srgbClr val="FFD45B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0526734E-0FFC-4B73-BD6C-F63715DF7598}"/>
              </a:ext>
            </a:extLst>
          </p:cNvPr>
          <p:cNvGrpSpPr/>
          <p:nvPr/>
        </p:nvGrpSpPr>
        <p:grpSpPr>
          <a:xfrm>
            <a:off x="5428027" y="2167132"/>
            <a:ext cx="2418396" cy="2748892"/>
            <a:chOff x="4698881" y="1720899"/>
            <a:chExt cx="3026830" cy="3422601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462016F6-6D12-4086-B56E-18618E2D0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1889"/>
            <a:stretch/>
          </p:blipFill>
          <p:spPr>
            <a:xfrm>
              <a:off x="4698881" y="3114282"/>
              <a:ext cx="3026830" cy="2029218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D0111525-E5DC-479A-86D3-557B0E0BD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2333" y="4639997"/>
              <a:ext cx="787442" cy="204491"/>
            </a:xfrm>
            <a:prstGeom prst="rect">
              <a:avLst/>
            </a:prstGeom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3D6C93F7-D2CE-4D55-9DE5-E766FD6EE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4623" y="1720899"/>
              <a:ext cx="1976263" cy="1198730"/>
            </a:xfrm>
            <a:prstGeom prst="rect">
              <a:avLst/>
            </a:prstGeom>
          </p:spPr>
        </p:pic>
        <p:sp>
          <p:nvSpPr>
            <p:cNvPr id="76" name="Google Shape;202;p29">
              <a:extLst>
                <a:ext uri="{FF2B5EF4-FFF2-40B4-BE49-F238E27FC236}">
                  <a16:creationId xmlns:a16="http://schemas.microsoft.com/office/drawing/2014/main" id="{21418A89-A431-474E-96DC-EF41679FC739}"/>
                </a:ext>
              </a:extLst>
            </p:cNvPr>
            <p:cNvSpPr/>
            <p:nvPr/>
          </p:nvSpPr>
          <p:spPr>
            <a:xfrm rot="5400000">
              <a:off x="5788548" y="2901492"/>
              <a:ext cx="528413" cy="405690"/>
            </a:xfrm>
            <a:prstGeom prst="stripedRightArrow">
              <a:avLst>
                <a:gd name="adj1" fmla="val 43182"/>
                <a:gd name="adj2" fmla="val 54461"/>
              </a:avLst>
            </a:prstGeom>
            <a:solidFill>
              <a:srgbClr val="FFDA2A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104616D2-EEAC-44BB-A7F0-A3774B07C50C}"/>
                </a:ext>
              </a:extLst>
            </p:cNvPr>
            <p:cNvGrpSpPr/>
            <p:nvPr/>
          </p:nvGrpSpPr>
          <p:grpSpPr>
            <a:xfrm>
              <a:off x="5836858" y="2247343"/>
              <a:ext cx="437983" cy="440634"/>
              <a:chOff x="5569526" y="2294434"/>
              <a:chExt cx="514349" cy="517462"/>
            </a:xfrm>
          </p:grpSpPr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6BD66072-B0BB-4CCB-B3F8-E3C5027FC26B}"/>
                  </a:ext>
                </a:extLst>
              </p:cNvPr>
              <p:cNvSpPr/>
              <p:nvPr/>
            </p:nvSpPr>
            <p:spPr>
              <a:xfrm>
                <a:off x="5569527" y="2294434"/>
                <a:ext cx="240146" cy="240146"/>
              </a:xfrm>
              <a:prstGeom prst="rect">
                <a:avLst/>
              </a:prstGeom>
              <a:solidFill>
                <a:srgbClr val="F07E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D04B6D41-89BA-4DFC-B99B-3F605C742A42}"/>
                  </a:ext>
                </a:extLst>
              </p:cNvPr>
              <p:cNvSpPr/>
              <p:nvPr/>
            </p:nvSpPr>
            <p:spPr>
              <a:xfrm>
                <a:off x="5843729" y="2294434"/>
                <a:ext cx="240146" cy="24014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ABCF95C9-167A-4482-B086-3ED13BE3A148}"/>
                  </a:ext>
                </a:extLst>
              </p:cNvPr>
              <p:cNvSpPr/>
              <p:nvPr/>
            </p:nvSpPr>
            <p:spPr>
              <a:xfrm>
                <a:off x="5843729" y="2571750"/>
                <a:ext cx="240146" cy="240146"/>
              </a:xfrm>
              <a:prstGeom prst="rect">
                <a:avLst/>
              </a:prstGeom>
              <a:solidFill>
                <a:srgbClr val="DE97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0BC803B2-D0BC-45DA-8BCD-BB9459201005}"/>
                  </a:ext>
                </a:extLst>
              </p:cNvPr>
              <p:cNvSpPr/>
              <p:nvPr/>
            </p:nvSpPr>
            <p:spPr>
              <a:xfrm>
                <a:off x="5569526" y="2571750"/>
                <a:ext cx="240146" cy="24014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9292FC03-7C9D-4DCA-A9A8-BC50225D4620}"/>
                </a:ext>
              </a:extLst>
            </p:cNvPr>
            <p:cNvGrpSpPr/>
            <p:nvPr/>
          </p:nvGrpSpPr>
          <p:grpSpPr>
            <a:xfrm>
              <a:off x="5344350" y="3843775"/>
              <a:ext cx="437983" cy="440634"/>
              <a:chOff x="5569526" y="2294434"/>
              <a:chExt cx="514349" cy="517462"/>
            </a:xfrm>
          </p:grpSpPr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346EFE02-C1BA-48C6-8516-29B00B24A843}"/>
                  </a:ext>
                </a:extLst>
              </p:cNvPr>
              <p:cNvSpPr/>
              <p:nvPr/>
            </p:nvSpPr>
            <p:spPr>
              <a:xfrm>
                <a:off x="5569527" y="2294434"/>
                <a:ext cx="240146" cy="240146"/>
              </a:xfrm>
              <a:prstGeom prst="rect">
                <a:avLst/>
              </a:prstGeom>
              <a:solidFill>
                <a:srgbClr val="F07E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3C023376-FBE8-440E-9F20-9F0A511B5EAA}"/>
                  </a:ext>
                </a:extLst>
              </p:cNvPr>
              <p:cNvSpPr/>
              <p:nvPr/>
            </p:nvSpPr>
            <p:spPr>
              <a:xfrm>
                <a:off x="5843729" y="2294434"/>
                <a:ext cx="240146" cy="24014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EE8467A7-C86A-4B77-BF65-1A53784DF037}"/>
                  </a:ext>
                </a:extLst>
              </p:cNvPr>
              <p:cNvSpPr/>
              <p:nvPr/>
            </p:nvSpPr>
            <p:spPr>
              <a:xfrm>
                <a:off x="5843729" y="2571750"/>
                <a:ext cx="240146" cy="240146"/>
              </a:xfrm>
              <a:prstGeom prst="rect">
                <a:avLst/>
              </a:prstGeom>
              <a:solidFill>
                <a:srgbClr val="DE97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EC149504-2290-4A21-BA22-63ABEC96852C}"/>
                  </a:ext>
                </a:extLst>
              </p:cNvPr>
              <p:cNvSpPr/>
              <p:nvPr/>
            </p:nvSpPr>
            <p:spPr>
              <a:xfrm>
                <a:off x="5569526" y="2571750"/>
                <a:ext cx="240146" cy="24014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D5F71A4E-0108-482A-AED8-6AE4E2A76177}"/>
                </a:ext>
              </a:extLst>
            </p:cNvPr>
            <p:cNvGrpSpPr/>
            <p:nvPr/>
          </p:nvGrpSpPr>
          <p:grpSpPr>
            <a:xfrm>
              <a:off x="5897178" y="3843774"/>
              <a:ext cx="437983" cy="440634"/>
              <a:chOff x="5569526" y="2294434"/>
              <a:chExt cx="514349" cy="517462"/>
            </a:xfrm>
          </p:grpSpPr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55D029B-6C2F-45DA-82AA-31D69D561C29}"/>
                  </a:ext>
                </a:extLst>
              </p:cNvPr>
              <p:cNvSpPr/>
              <p:nvPr/>
            </p:nvSpPr>
            <p:spPr>
              <a:xfrm>
                <a:off x="5569527" y="2294434"/>
                <a:ext cx="240146" cy="240146"/>
              </a:xfrm>
              <a:prstGeom prst="rect">
                <a:avLst/>
              </a:prstGeom>
              <a:solidFill>
                <a:srgbClr val="F07E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4FCE6223-E701-4984-9EF8-4A5443101E04}"/>
                  </a:ext>
                </a:extLst>
              </p:cNvPr>
              <p:cNvSpPr/>
              <p:nvPr/>
            </p:nvSpPr>
            <p:spPr>
              <a:xfrm>
                <a:off x="5843729" y="2294434"/>
                <a:ext cx="240146" cy="24014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1BDFE426-1A65-460B-952B-ACEC31096845}"/>
                  </a:ext>
                </a:extLst>
              </p:cNvPr>
              <p:cNvSpPr/>
              <p:nvPr/>
            </p:nvSpPr>
            <p:spPr>
              <a:xfrm>
                <a:off x="5843729" y="2571750"/>
                <a:ext cx="240146" cy="240146"/>
              </a:xfrm>
              <a:prstGeom prst="rect">
                <a:avLst/>
              </a:prstGeom>
              <a:solidFill>
                <a:srgbClr val="DE97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0E6C8004-6DA3-4A57-A23A-97A7BF71892E}"/>
                  </a:ext>
                </a:extLst>
              </p:cNvPr>
              <p:cNvSpPr/>
              <p:nvPr/>
            </p:nvSpPr>
            <p:spPr>
              <a:xfrm>
                <a:off x="5569526" y="2571750"/>
                <a:ext cx="240146" cy="24014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063BFFDA-6A06-4BF0-9FBA-7D997D161B46}"/>
                </a:ext>
              </a:extLst>
            </p:cNvPr>
            <p:cNvGrpSpPr/>
            <p:nvPr/>
          </p:nvGrpSpPr>
          <p:grpSpPr>
            <a:xfrm>
              <a:off x="6458482" y="3843776"/>
              <a:ext cx="437983" cy="440634"/>
              <a:chOff x="5569526" y="2294434"/>
              <a:chExt cx="514349" cy="517462"/>
            </a:xfrm>
          </p:grpSpPr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A9FC7481-4BD1-4919-BE27-A1657DAF5681}"/>
                  </a:ext>
                </a:extLst>
              </p:cNvPr>
              <p:cNvSpPr/>
              <p:nvPr/>
            </p:nvSpPr>
            <p:spPr>
              <a:xfrm>
                <a:off x="5569527" y="2294434"/>
                <a:ext cx="240146" cy="240146"/>
              </a:xfrm>
              <a:prstGeom prst="rect">
                <a:avLst/>
              </a:prstGeom>
              <a:solidFill>
                <a:srgbClr val="F07E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27CA1DEB-6B04-4924-9A9D-E5C10C156A16}"/>
                  </a:ext>
                </a:extLst>
              </p:cNvPr>
              <p:cNvSpPr/>
              <p:nvPr/>
            </p:nvSpPr>
            <p:spPr>
              <a:xfrm>
                <a:off x="5843729" y="2294434"/>
                <a:ext cx="240146" cy="24014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C0889DFB-3CBE-4578-9D87-0E59B89D3FDA}"/>
                  </a:ext>
                </a:extLst>
              </p:cNvPr>
              <p:cNvSpPr/>
              <p:nvPr/>
            </p:nvSpPr>
            <p:spPr>
              <a:xfrm>
                <a:off x="5843729" y="2571750"/>
                <a:ext cx="240146" cy="240146"/>
              </a:xfrm>
              <a:prstGeom prst="rect">
                <a:avLst/>
              </a:prstGeom>
              <a:solidFill>
                <a:srgbClr val="DE97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DBB2C0BE-F666-4134-9465-5A0F98B91E21}"/>
                  </a:ext>
                </a:extLst>
              </p:cNvPr>
              <p:cNvSpPr/>
              <p:nvPr/>
            </p:nvSpPr>
            <p:spPr>
              <a:xfrm>
                <a:off x="5569526" y="2571750"/>
                <a:ext cx="240146" cy="24014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10" name="圖片 109">
            <a:extLst>
              <a:ext uri="{FF2B5EF4-FFF2-40B4-BE49-F238E27FC236}">
                <a16:creationId xmlns:a16="http://schemas.microsoft.com/office/drawing/2014/main" id="{C3E4DF06-1CAB-443B-8134-479F11BAF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331" y="2190393"/>
            <a:ext cx="1562731" cy="954624"/>
          </a:xfrm>
          <a:prstGeom prst="rect">
            <a:avLst/>
          </a:prstGeom>
        </p:spPr>
      </p:pic>
      <p:pic>
        <p:nvPicPr>
          <p:cNvPr id="111" name="圖片 110">
            <a:extLst>
              <a:ext uri="{FF2B5EF4-FFF2-40B4-BE49-F238E27FC236}">
                <a16:creationId xmlns:a16="http://schemas.microsoft.com/office/drawing/2014/main" id="{204D8617-148F-4A68-B36B-1416DD53D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89"/>
          <a:stretch/>
        </p:blipFill>
        <p:spPr>
          <a:xfrm>
            <a:off x="1561306" y="3300031"/>
            <a:ext cx="2393468" cy="1615993"/>
          </a:xfrm>
          <a:prstGeom prst="rect">
            <a:avLst/>
          </a:prstGeom>
        </p:spPr>
      </p:pic>
      <p:sp>
        <p:nvSpPr>
          <p:cNvPr id="112" name="Google Shape;202;p29">
            <a:extLst>
              <a:ext uri="{FF2B5EF4-FFF2-40B4-BE49-F238E27FC236}">
                <a16:creationId xmlns:a16="http://schemas.microsoft.com/office/drawing/2014/main" id="{E9338854-64DD-4779-829C-39E187F42D96}"/>
              </a:ext>
            </a:extLst>
          </p:cNvPr>
          <p:cNvSpPr/>
          <p:nvPr/>
        </p:nvSpPr>
        <p:spPr>
          <a:xfrm rot="-5400000">
            <a:off x="2342293" y="3131711"/>
            <a:ext cx="420808" cy="320800"/>
          </a:xfrm>
          <a:prstGeom prst="stripedRightArrow">
            <a:avLst>
              <a:gd name="adj1" fmla="val 43182"/>
              <a:gd name="adj2" fmla="val 54461"/>
            </a:avLst>
          </a:prstGeom>
          <a:solidFill>
            <a:srgbClr val="FFDA2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0DA7C145-08F8-4EA6-9E78-14F24DA99992}"/>
              </a:ext>
            </a:extLst>
          </p:cNvPr>
          <p:cNvGrpSpPr/>
          <p:nvPr/>
        </p:nvGrpSpPr>
        <p:grpSpPr>
          <a:xfrm>
            <a:off x="2288312" y="2499711"/>
            <a:ext cx="528770" cy="538960"/>
            <a:chOff x="5569527" y="2294434"/>
            <a:chExt cx="785286" cy="794778"/>
          </a:xfrm>
        </p:grpSpPr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9BFF6FC8-44DC-4CE3-B722-016928E3D55C}"/>
                </a:ext>
              </a:extLst>
            </p:cNvPr>
            <p:cNvSpPr/>
            <p:nvPr/>
          </p:nvSpPr>
          <p:spPr>
            <a:xfrm>
              <a:off x="5569527" y="2294434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3A0CC349-C218-42CD-8B22-C754C25DFBD7}"/>
                </a:ext>
              </a:extLst>
            </p:cNvPr>
            <p:cNvSpPr/>
            <p:nvPr/>
          </p:nvSpPr>
          <p:spPr>
            <a:xfrm>
              <a:off x="5569527" y="2571750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775E8A82-CF7D-41FA-949B-F587A738D658}"/>
                </a:ext>
              </a:extLst>
            </p:cNvPr>
            <p:cNvSpPr/>
            <p:nvPr/>
          </p:nvSpPr>
          <p:spPr>
            <a:xfrm>
              <a:off x="5569527" y="2849066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2AD9B4D8-08C1-4B2D-9A8E-08536C501A85}"/>
                </a:ext>
              </a:extLst>
            </p:cNvPr>
            <p:cNvSpPr/>
            <p:nvPr/>
          </p:nvSpPr>
          <p:spPr>
            <a:xfrm>
              <a:off x="5843729" y="2294434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D0C49532-39BC-4D16-BCAB-82C639B06ADE}"/>
                </a:ext>
              </a:extLst>
            </p:cNvPr>
            <p:cNvSpPr/>
            <p:nvPr/>
          </p:nvSpPr>
          <p:spPr>
            <a:xfrm>
              <a:off x="5843729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AB7ABAE8-11C9-4588-84CD-43FCDC2EAC03}"/>
                </a:ext>
              </a:extLst>
            </p:cNvPr>
            <p:cNvSpPr/>
            <p:nvPr/>
          </p:nvSpPr>
          <p:spPr>
            <a:xfrm>
              <a:off x="5843729" y="2849066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010A4D6D-BE9F-45B5-92D0-49B52CF8704A}"/>
                </a:ext>
              </a:extLst>
            </p:cNvPr>
            <p:cNvSpPr/>
            <p:nvPr/>
          </p:nvSpPr>
          <p:spPr>
            <a:xfrm>
              <a:off x="6114667" y="2294434"/>
              <a:ext cx="240146" cy="24014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7A12F3F7-2173-4734-805C-781B047C816B}"/>
                </a:ext>
              </a:extLst>
            </p:cNvPr>
            <p:cNvSpPr/>
            <p:nvPr/>
          </p:nvSpPr>
          <p:spPr>
            <a:xfrm>
              <a:off x="6114667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1DCA75C3-D281-4D41-BBAF-7AD2AC2609C0}"/>
                </a:ext>
              </a:extLst>
            </p:cNvPr>
            <p:cNvSpPr/>
            <p:nvPr/>
          </p:nvSpPr>
          <p:spPr>
            <a:xfrm>
              <a:off x="6114667" y="2849066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56B4554F-8D38-437A-9865-F44AA9FA2A54}"/>
              </a:ext>
            </a:extLst>
          </p:cNvPr>
          <p:cNvGrpSpPr/>
          <p:nvPr/>
        </p:nvGrpSpPr>
        <p:grpSpPr>
          <a:xfrm>
            <a:off x="2288312" y="3682983"/>
            <a:ext cx="528770" cy="538960"/>
            <a:chOff x="5569527" y="2294434"/>
            <a:chExt cx="785286" cy="794778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F9BF597E-B151-4AB5-9FA1-9512887ECCC5}"/>
                </a:ext>
              </a:extLst>
            </p:cNvPr>
            <p:cNvSpPr/>
            <p:nvPr/>
          </p:nvSpPr>
          <p:spPr>
            <a:xfrm>
              <a:off x="5569527" y="2294434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0C80C4DA-3205-407C-8CA3-FAF78ACED3B4}"/>
                </a:ext>
              </a:extLst>
            </p:cNvPr>
            <p:cNvSpPr/>
            <p:nvPr/>
          </p:nvSpPr>
          <p:spPr>
            <a:xfrm>
              <a:off x="5569527" y="2571750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23E9F3CC-0B65-4F3C-BF40-E89E764C029C}"/>
                </a:ext>
              </a:extLst>
            </p:cNvPr>
            <p:cNvSpPr/>
            <p:nvPr/>
          </p:nvSpPr>
          <p:spPr>
            <a:xfrm>
              <a:off x="5569527" y="2849066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CCB3338D-7F4A-47B9-AC59-CE79B22A7559}"/>
                </a:ext>
              </a:extLst>
            </p:cNvPr>
            <p:cNvSpPr/>
            <p:nvPr/>
          </p:nvSpPr>
          <p:spPr>
            <a:xfrm>
              <a:off x="5843729" y="2294434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8209F680-F377-4724-8E76-0FB23BE2F4F1}"/>
                </a:ext>
              </a:extLst>
            </p:cNvPr>
            <p:cNvSpPr/>
            <p:nvPr/>
          </p:nvSpPr>
          <p:spPr>
            <a:xfrm>
              <a:off x="5843729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5F85ECA9-334A-4FB4-B7FE-687CA104175A}"/>
                </a:ext>
              </a:extLst>
            </p:cNvPr>
            <p:cNvSpPr/>
            <p:nvPr/>
          </p:nvSpPr>
          <p:spPr>
            <a:xfrm>
              <a:off x="5843729" y="2849066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59FEA8FF-74FA-44DF-B33B-D5595AE055BE}"/>
                </a:ext>
              </a:extLst>
            </p:cNvPr>
            <p:cNvSpPr/>
            <p:nvPr/>
          </p:nvSpPr>
          <p:spPr>
            <a:xfrm>
              <a:off x="6114667" y="2294434"/>
              <a:ext cx="240146" cy="24014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AD761776-0B2F-4074-9C46-B0A483511119}"/>
                </a:ext>
              </a:extLst>
            </p:cNvPr>
            <p:cNvSpPr/>
            <p:nvPr/>
          </p:nvSpPr>
          <p:spPr>
            <a:xfrm>
              <a:off x="6114667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B8845D28-9C54-45FF-ACAB-2B65C452CDC8}"/>
                </a:ext>
              </a:extLst>
            </p:cNvPr>
            <p:cNvSpPr/>
            <p:nvPr/>
          </p:nvSpPr>
          <p:spPr>
            <a:xfrm>
              <a:off x="6114667" y="2849066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5" name="圖片 114">
            <a:extLst>
              <a:ext uri="{FF2B5EF4-FFF2-40B4-BE49-F238E27FC236}">
                <a16:creationId xmlns:a16="http://schemas.microsoft.com/office/drawing/2014/main" id="{917EB118-FE51-4B73-BA97-BFE036A10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046" y="4515053"/>
            <a:ext cx="622670" cy="162849"/>
          </a:xfrm>
          <a:prstGeom prst="rect">
            <a:avLst/>
          </a:prstGeom>
        </p:spPr>
      </p:pic>
      <p:pic>
        <p:nvPicPr>
          <p:cNvPr id="138" name="圖片 137">
            <a:extLst>
              <a:ext uri="{FF2B5EF4-FFF2-40B4-BE49-F238E27FC236}">
                <a16:creationId xmlns:a16="http://schemas.microsoft.com/office/drawing/2014/main" id="{EC16D209-34C6-400B-9F71-0101BCADE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332" y="4187495"/>
            <a:ext cx="582179" cy="5821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Rectangle 3">
            <a:extLst>
              <a:ext uri="{FF2B5EF4-FFF2-40B4-BE49-F238E27FC236}">
                <a16:creationId xmlns:a16="http://schemas.microsoft.com/office/drawing/2014/main" id="{C8DAB7E0-14B2-4B15-8F8E-F03A72C4236C}"/>
              </a:ext>
            </a:extLst>
          </p:cNvPr>
          <p:cNvSpPr/>
          <p:nvPr/>
        </p:nvSpPr>
        <p:spPr>
          <a:xfrm>
            <a:off x="371060" y="1097988"/>
            <a:ext cx="840187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HBS 3 features </a:t>
            </a:r>
            <a:r>
              <a:rPr lang="en-US" sz="1800" err="1">
                <a:solidFill>
                  <a:schemeClr val="bg1"/>
                </a:solidFill>
              </a:rPr>
              <a:t>QuDedup</a:t>
            </a:r>
            <a:r>
              <a:rPr lang="en-US" sz="1800">
                <a:solidFill>
                  <a:schemeClr val="bg1"/>
                </a:solidFill>
              </a:rPr>
              <a:t> technology that empowers backup tasks with 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en-US" sz="1800" b="1">
                <a:solidFill>
                  <a:srgbClr val="FFB92D"/>
                </a:solidFill>
              </a:rPr>
              <a:t>source-side deduplication</a:t>
            </a:r>
            <a:r>
              <a:rPr lang="en-US" sz="1800">
                <a:solidFill>
                  <a:srgbClr val="FFB92D"/>
                </a:solidFill>
              </a:rPr>
              <a:t> </a:t>
            </a:r>
            <a:r>
              <a:rPr lang="en-US" sz="1800">
                <a:solidFill>
                  <a:schemeClr val="bg1"/>
                </a:solidFill>
              </a:rPr>
              <a:t>for greater time and storage savings.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1060419A-9E32-4F15-B368-6A449BA20E9B}"/>
              </a:ext>
            </a:extLst>
          </p:cNvPr>
          <p:cNvSpPr txBox="1"/>
          <p:nvPr/>
        </p:nvSpPr>
        <p:spPr>
          <a:xfrm>
            <a:off x="5130854" y="1811772"/>
            <a:ext cx="1431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FFFFFF"/>
                </a:solidFill>
              </a:rPr>
              <a:t>With </a:t>
            </a:r>
            <a:r>
              <a:rPr lang="en-US" altLang="zh-TW" b="1" err="1">
                <a:solidFill>
                  <a:srgbClr val="FFFFFF"/>
                </a:solidFill>
              </a:rPr>
              <a:t>QuDedup</a:t>
            </a:r>
            <a:endParaRPr lang="zh-TW" altLang="en-US" b="1">
              <a:solidFill>
                <a:srgbClr val="FFFFFF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28A52647-747C-4C45-A935-AC7C9A8CCFCC}"/>
              </a:ext>
            </a:extLst>
          </p:cNvPr>
          <p:cNvSpPr txBox="1"/>
          <p:nvPr/>
        </p:nvSpPr>
        <p:spPr>
          <a:xfrm>
            <a:off x="1242670" y="1811770"/>
            <a:ext cx="1837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FFFFFF"/>
                </a:solidFill>
              </a:rPr>
              <a:t>Without </a:t>
            </a:r>
            <a:r>
              <a:rPr lang="en-US" altLang="zh-TW" b="1" err="1">
                <a:solidFill>
                  <a:srgbClr val="FFFFFF"/>
                </a:solidFill>
              </a:rPr>
              <a:t>QuDedup</a:t>
            </a:r>
            <a:endParaRPr lang="zh-TW" alt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9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962DD5EA-E17E-42CC-9C13-64A141366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24" r="1072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41DDBD3-C4C7-479F-B9AE-446FAEE4B9FF}"/>
              </a:ext>
            </a:extLst>
          </p:cNvPr>
          <p:cNvSpPr/>
          <p:nvPr/>
        </p:nvSpPr>
        <p:spPr>
          <a:xfrm>
            <a:off x="382318" y="1115371"/>
            <a:ext cx="158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CDB7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Agenda</a:t>
            </a:r>
            <a:endParaRPr lang="zh-TW" altLang="en-US" sz="2400">
              <a:solidFill>
                <a:srgbClr val="CDB75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A9274DDE-7DC0-48BF-8FF8-BC8D7F3E04E7}"/>
              </a:ext>
            </a:extLst>
          </p:cNvPr>
          <p:cNvSpPr/>
          <p:nvPr/>
        </p:nvSpPr>
        <p:spPr>
          <a:xfrm>
            <a:off x="474208" y="1864920"/>
            <a:ext cx="448626" cy="448626"/>
          </a:xfrm>
          <a:prstGeom prst="ellipse">
            <a:avLst/>
          </a:prstGeom>
          <a:noFill/>
          <a:ln w="38100">
            <a:gradFill>
              <a:gsLst>
                <a:gs pos="0">
                  <a:srgbClr val="CDB757">
                    <a:alpha val="74000"/>
                  </a:srgbClr>
                </a:gs>
                <a:gs pos="73000">
                  <a:srgbClr val="837B59"/>
                </a:gs>
                <a:gs pos="100000">
                  <a:srgbClr val="3E2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2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3282DFAC-9D26-4F29-B549-1E58BEA4F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709" y="426606"/>
            <a:ext cx="1030436" cy="187352"/>
          </a:xfrm>
          <a:prstGeom prst="rect">
            <a:avLst/>
          </a:prstGeom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00BDC1C8-CADE-480D-B395-11941D6A7CFB}"/>
              </a:ext>
            </a:extLst>
          </p:cNvPr>
          <p:cNvSpPr/>
          <p:nvPr/>
        </p:nvSpPr>
        <p:spPr>
          <a:xfrm>
            <a:off x="474208" y="2571750"/>
            <a:ext cx="448626" cy="448626"/>
          </a:xfrm>
          <a:prstGeom prst="ellipse">
            <a:avLst/>
          </a:prstGeom>
          <a:noFill/>
          <a:ln w="38100">
            <a:gradFill>
              <a:gsLst>
                <a:gs pos="0">
                  <a:srgbClr val="CDB757">
                    <a:alpha val="74000"/>
                  </a:srgbClr>
                </a:gs>
                <a:gs pos="73000">
                  <a:srgbClr val="837B59"/>
                </a:gs>
                <a:gs pos="100000">
                  <a:srgbClr val="3E2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2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3EA9DB7B-799B-4ACE-9068-949C649E872B}"/>
              </a:ext>
            </a:extLst>
          </p:cNvPr>
          <p:cNvSpPr/>
          <p:nvPr/>
        </p:nvSpPr>
        <p:spPr>
          <a:xfrm>
            <a:off x="474208" y="3257550"/>
            <a:ext cx="448626" cy="448626"/>
          </a:xfrm>
          <a:prstGeom prst="ellipse">
            <a:avLst/>
          </a:prstGeom>
          <a:noFill/>
          <a:ln w="38100">
            <a:gradFill>
              <a:gsLst>
                <a:gs pos="0">
                  <a:srgbClr val="CDB757">
                    <a:alpha val="74000"/>
                  </a:srgbClr>
                </a:gs>
                <a:gs pos="73000">
                  <a:srgbClr val="837B59"/>
                </a:gs>
                <a:gs pos="100000">
                  <a:srgbClr val="3E2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2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8D7FB32A-8A81-48E0-9440-10D29DE89D0D}"/>
              </a:ext>
            </a:extLst>
          </p:cNvPr>
          <p:cNvSpPr/>
          <p:nvPr/>
        </p:nvSpPr>
        <p:spPr>
          <a:xfrm>
            <a:off x="474208" y="3943350"/>
            <a:ext cx="448626" cy="448626"/>
          </a:xfrm>
          <a:prstGeom prst="ellipse">
            <a:avLst/>
          </a:prstGeom>
          <a:noFill/>
          <a:ln w="38100">
            <a:gradFill>
              <a:gsLst>
                <a:gs pos="0">
                  <a:srgbClr val="CDB757">
                    <a:alpha val="74000"/>
                  </a:srgbClr>
                </a:gs>
                <a:gs pos="73000">
                  <a:srgbClr val="837B59"/>
                </a:gs>
                <a:gs pos="100000">
                  <a:srgbClr val="3E2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2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19870959-CD4B-4619-946A-70A9382DC7BE}"/>
              </a:ext>
            </a:extLst>
          </p:cNvPr>
          <p:cNvCxnSpPr>
            <a:cxnSpLocks/>
          </p:cNvCxnSpPr>
          <p:nvPr/>
        </p:nvCxnSpPr>
        <p:spPr>
          <a:xfrm>
            <a:off x="594804" y="2432481"/>
            <a:ext cx="5637320" cy="0"/>
          </a:xfrm>
          <a:prstGeom prst="line">
            <a:avLst/>
          </a:prstGeom>
          <a:ln>
            <a:solidFill>
              <a:srgbClr val="CDB7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FF3D292-B4B7-40F1-94F7-7420412E232A}"/>
              </a:ext>
            </a:extLst>
          </p:cNvPr>
          <p:cNvCxnSpPr>
            <a:cxnSpLocks/>
          </p:cNvCxnSpPr>
          <p:nvPr/>
        </p:nvCxnSpPr>
        <p:spPr>
          <a:xfrm>
            <a:off x="594804" y="3105150"/>
            <a:ext cx="5637320" cy="0"/>
          </a:xfrm>
          <a:prstGeom prst="line">
            <a:avLst/>
          </a:prstGeom>
          <a:ln>
            <a:solidFill>
              <a:srgbClr val="CDB7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6F2EAA9-8951-48DD-A902-C459B2502776}"/>
              </a:ext>
            </a:extLst>
          </p:cNvPr>
          <p:cNvCxnSpPr>
            <a:cxnSpLocks/>
          </p:cNvCxnSpPr>
          <p:nvPr/>
        </p:nvCxnSpPr>
        <p:spPr>
          <a:xfrm>
            <a:off x="594804" y="3763783"/>
            <a:ext cx="5637320" cy="0"/>
          </a:xfrm>
          <a:prstGeom prst="line">
            <a:avLst/>
          </a:prstGeom>
          <a:ln>
            <a:solidFill>
              <a:srgbClr val="CDB7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BBD0E7CC-277F-4260-A317-A447589B3BD6}"/>
              </a:ext>
            </a:extLst>
          </p:cNvPr>
          <p:cNvCxnSpPr>
            <a:cxnSpLocks/>
          </p:cNvCxnSpPr>
          <p:nvPr/>
        </p:nvCxnSpPr>
        <p:spPr>
          <a:xfrm>
            <a:off x="594804" y="4476750"/>
            <a:ext cx="5637320" cy="0"/>
          </a:xfrm>
          <a:prstGeom prst="line">
            <a:avLst/>
          </a:prstGeom>
          <a:ln>
            <a:solidFill>
              <a:srgbClr val="CDB7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EF9C1DA6-84AC-4311-B211-DE38EDA19D7F}"/>
              </a:ext>
            </a:extLst>
          </p:cNvPr>
          <p:cNvSpPr/>
          <p:nvPr/>
        </p:nvSpPr>
        <p:spPr>
          <a:xfrm>
            <a:off x="926299" y="1852042"/>
            <a:ext cx="6182452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defTabSz="914378"/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ea typeface="+mn-lt"/>
              </a:rPr>
              <a:t>What is Cloud NAS Solution </a:t>
            </a:r>
            <a:r>
              <a:rPr lang="en-US" altLang="zh-TW" sz="2400" err="1">
                <a:solidFill>
                  <a:schemeClr val="bg1">
                    <a:lumMod val="95000"/>
                  </a:schemeClr>
                </a:solidFill>
                <a:ea typeface="+mn-lt"/>
              </a:rPr>
              <a:t>QTScloud</a:t>
            </a:r>
            <a:endParaRPr lang="zh-TW" altLang="en-US" sz="2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20955F2-1AD3-4AD2-A67C-1CA1497BA39C}"/>
              </a:ext>
            </a:extLst>
          </p:cNvPr>
          <p:cNvSpPr/>
          <p:nvPr/>
        </p:nvSpPr>
        <p:spPr>
          <a:xfrm>
            <a:off x="926299" y="3238835"/>
            <a:ext cx="5896205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defTabSz="914378"/>
            <a:r>
              <a:rPr lang="en-US" sz="2400">
                <a:solidFill>
                  <a:schemeClr val="bg1">
                    <a:lumMod val="95000"/>
                  </a:schemeClr>
                </a:solidFill>
                <a:ea typeface="+mn-lt"/>
              </a:rPr>
              <a:t>How to use </a:t>
            </a:r>
            <a:r>
              <a:rPr lang="en-US" sz="2400" err="1">
                <a:solidFill>
                  <a:schemeClr val="bg1">
                    <a:lumMod val="95000"/>
                  </a:schemeClr>
                </a:solidFill>
                <a:ea typeface="+mn-lt"/>
              </a:rPr>
              <a:t>QTScloud</a:t>
            </a:r>
            <a:r>
              <a:rPr lang="en-US" sz="2400">
                <a:solidFill>
                  <a:schemeClr val="bg1">
                    <a:lumMod val="95000"/>
                  </a:schemeClr>
                </a:solidFill>
                <a:ea typeface="+mn-lt"/>
              </a:rPr>
              <a:t> VM </a:t>
            </a:r>
            <a:r>
              <a:rPr lang="en-US" sz="2400" err="1">
                <a:solidFill>
                  <a:schemeClr val="bg1">
                    <a:lumMod val="95000"/>
                  </a:schemeClr>
                </a:solidFill>
                <a:ea typeface="+mn-lt"/>
              </a:rPr>
              <a:t>Plarform</a:t>
            </a:r>
            <a:endParaRPr lang="en-US" sz="2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022161-45B0-4205-B44D-BBA7A024DA3A}"/>
              </a:ext>
            </a:extLst>
          </p:cNvPr>
          <p:cNvSpPr/>
          <p:nvPr/>
        </p:nvSpPr>
        <p:spPr>
          <a:xfrm>
            <a:off x="926299" y="2559923"/>
            <a:ext cx="631182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defTabSz="914378"/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ea typeface="+mn-lt"/>
              </a:rPr>
              <a:t>Who needs </a:t>
            </a:r>
            <a:r>
              <a:rPr lang="en-US" altLang="zh-TW" sz="2400" err="1">
                <a:solidFill>
                  <a:schemeClr val="bg1">
                    <a:lumMod val="95000"/>
                  </a:schemeClr>
                </a:solidFill>
                <a:ea typeface="+mn-lt"/>
              </a:rPr>
              <a:t>QTScloud</a:t>
            </a:r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ea typeface="+mn-lt"/>
              </a:rPr>
              <a:t> VM Platform</a:t>
            </a:r>
            <a:endParaRPr lang="en-US" altLang="zh-TW" sz="2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9" name="矩形 19">
            <a:extLst>
              <a:ext uri="{FF2B5EF4-FFF2-40B4-BE49-F238E27FC236}">
                <a16:creationId xmlns:a16="http://schemas.microsoft.com/office/drawing/2014/main" id="{45F7394D-4EB6-4FF4-AC2D-63047E3A49EE}"/>
              </a:ext>
            </a:extLst>
          </p:cNvPr>
          <p:cNvSpPr/>
          <p:nvPr/>
        </p:nvSpPr>
        <p:spPr>
          <a:xfrm>
            <a:off x="926299" y="3967437"/>
            <a:ext cx="540167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defTabSz="914378"/>
            <a:r>
              <a:rPr lang="en-US" altLang="zh-TW" sz="2400" err="1">
                <a:solidFill>
                  <a:schemeClr val="bg1">
                    <a:lumMod val="95000"/>
                  </a:schemeClr>
                </a:solidFill>
                <a:ea typeface="+mn-lt"/>
              </a:rPr>
              <a:t>QTScloud</a:t>
            </a:r>
            <a:r>
              <a:rPr lang="en-US" altLang="zh-TW" sz="2400">
                <a:solidFill>
                  <a:schemeClr val="bg1">
                    <a:lumMod val="95000"/>
                  </a:schemeClr>
                </a:solidFill>
                <a:ea typeface="+mn-lt"/>
              </a:rPr>
              <a:t> VM version Features</a:t>
            </a:r>
            <a:endParaRPr lang="zh-TW" altLang="en-US" sz="11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47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FE1089FA-8ACF-4CB5-9050-20E3EDCB114E}"/>
              </a:ext>
            </a:extLst>
          </p:cNvPr>
          <p:cNvGrpSpPr/>
          <p:nvPr/>
        </p:nvGrpSpPr>
        <p:grpSpPr>
          <a:xfrm>
            <a:off x="5165557" y="1229679"/>
            <a:ext cx="3224464" cy="497305"/>
            <a:chOff x="681789" y="1058779"/>
            <a:chExt cx="3224464" cy="497305"/>
          </a:xfrm>
        </p:grpSpPr>
        <p:sp>
          <p:nvSpPr>
            <p:cNvPr id="153" name="矩形: 圓角化同側角落 152">
              <a:extLst>
                <a:ext uri="{FF2B5EF4-FFF2-40B4-BE49-F238E27FC236}">
                  <a16:creationId xmlns:a16="http://schemas.microsoft.com/office/drawing/2014/main" id="{333C1075-F3B4-4BC9-BD6C-1916EE5B3F85}"/>
                </a:ext>
              </a:extLst>
            </p:cNvPr>
            <p:cNvSpPr/>
            <p:nvPr/>
          </p:nvSpPr>
          <p:spPr>
            <a:xfrm>
              <a:off x="681789" y="1058779"/>
              <a:ext cx="3224464" cy="497305"/>
            </a:xfrm>
            <a:prstGeom prst="round2SameRect">
              <a:avLst/>
            </a:prstGeom>
            <a:gradFill>
              <a:gsLst>
                <a:gs pos="95000">
                  <a:srgbClr val="3E2F00"/>
                </a:gs>
                <a:gs pos="0">
                  <a:srgbClr val="837B59"/>
                </a:gs>
              </a:gsLst>
              <a:lin ang="5400000" scaled="0"/>
            </a:gradFill>
            <a:ln>
              <a:gradFill>
                <a:gsLst>
                  <a:gs pos="0">
                    <a:srgbClr val="3E2F00"/>
                  </a:gs>
                  <a:gs pos="100000">
                    <a:srgbClr val="5E5840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4" name="文字方塊 34">
              <a:extLst>
                <a:ext uri="{FF2B5EF4-FFF2-40B4-BE49-F238E27FC236}">
                  <a16:creationId xmlns:a16="http://schemas.microsoft.com/office/drawing/2014/main" id="{A0914606-493F-47FE-960C-DA98BFE63AD9}"/>
                </a:ext>
              </a:extLst>
            </p:cNvPr>
            <p:cNvSpPr txBox="1"/>
            <p:nvPr/>
          </p:nvSpPr>
          <p:spPr>
            <a:xfrm>
              <a:off x="745958" y="1081420"/>
              <a:ext cx="3080084" cy="400110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Privilege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management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C0564BB-1C28-4C2B-9F0E-5226E189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300"/>
              <a:t> Data sharing and directory management</a:t>
            </a:r>
            <a:endParaRPr lang="zh-TW" altLang="en-US" sz="3300"/>
          </a:p>
        </p:txBody>
      </p:sp>
      <p:sp>
        <p:nvSpPr>
          <p:cNvPr id="32" name="Google Shape;278;p34">
            <a:extLst>
              <a:ext uri="{FF2B5EF4-FFF2-40B4-BE49-F238E27FC236}">
                <a16:creationId xmlns:a16="http://schemas.microsoft.com/office/drawing/2014/main" id="{599480AD-47FA-412F-AB39-2B69531B9C6B}"/>
              </a:ext>
            </a:extLst>
          </p:cNvPr>
          <p:cNvSpPr/>
          <p:nvPr/>
        </p:nvSpPr>
        <p:spPr>
          <a:xfrm>
            <a:off x="4612318" y="1723396"/>
            <a:ext cx="4343007" cy="1504031"/>
          </a:xfrm>
          <a:prstGeom prst="roundRect">
            <a:avLst>
              <a:gd name="adj" fmla="val 6730"/>
            </a:avLst>
          </a:prstGeom>
          <a:noFill/>
          <a:ln w="19050">
            <a:solidFill>
              <a:srgbClr val="F9D263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33" name="Google Shape;278;p34">
            <a:extLst>
              <a:ext uri="{FF2B5EF4-FFF2-40B4-BE49-F238E27FC236}">
                <a16:creationId xmlns:a16="http://schemas.microsoft.com/office/drawing/2014/main" id="{1DC72F50-F0CC-4C22-820B-EE316357DC5E}"/>
              </a:ext>
            </a:extLst>
          </p:cNvPr>
          <p:cNvSpPr/>
          <p:nvPr/>
        </p:nvSpPr>
        <p:spPr>
          <a:xfrm>
            <a:off x="195259" y="1723396"/>
            <a:ext cx="4289698" cy="2994590"/>
          </a:xfrm>
          <a:prstGeom prst="roundRect">
            <a:avLst>
              <a:gd name="adj" fmla="val 6730"/>
            </a:avLst>
          </a:prstGeom>
          <a:noFill/>
          <a:ln w="19050">
            <a:solidFill>
              <a:srgbClr val="F9D263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048960C1-38FA-4694-84B8-21E493BE4F15}"/>
              </a:ext>
            </a:extLst>
          </p:cNvPr>
          <p:cNvSpPr/>
          <p:nvPr/>
        </p:nvSpPr>
        <p:spPr>
          <a:xfrm rot="5400000">
            <a:off x="390843" y="1950433"/>
            <a:ext cx="159101" cy="102386"/>
          </a:xfrm>
          <a:prstGeom prst="triangl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2" name="等腰三角形 61">
            <a:extLst>
              <a:ext uri="{FF2B5EF4-FFF2-40B4-BE49-F238E27FC236}">
                <a16:creationId xmlns:a16="http://schemas.microsoft.com/office/drawing/2014/main" id="{828F5497-3062-48ED-A1D0-496E52711E62}"/>
              </a:ext>
            </a:extLst>
          </p:cNvPr>
          <p:cNvSpPr/>
          <p:nvPr/>
        </p:nvSpPr>
        <p:spPr>
          <a:xfrm rot="5400000">
            <a:off x="390843" y="2977315"/>
            <a:ext cx="159101" cy="102386"/>
          </a:xfrm>
          <a:prstGeom prst="triangl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5" name="等腰三角形 64">
            <a:extLst>
              <a:ext uri="{FF2B5EF4-FFF2-40B4-BE49-F238E27FC236}">
                <a16:creationId xmlns:a16="http://schemas.microsoft.com/office/drawing/2014/main" id="{DDF3EDEE-381F-4C25-9D17-AC80ED835CD1}"/>
              </a:ext>
            </a:extLst>
          </p:cNvPr>
          <p:cNvSpPr/>
          <p:nvPr/>
        </p:nvSpPr>
        <p:spPr>
          <a:xfrm rot="5400000">
            <a:off x="390843" y="4019614"/>
            <a:ext cx="159101" cy="102386"/>
          </a:xfrm>
          <a:prstGeom prst="triangl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7E58BC61-FA89-427E-95F6-76F4BE34D4C4}"/>
              </a:ext>
            </a:extLst>
          </p:cNvPr>
          <p:cNvCxnSpPr>
            <a:cxnSpLocks/>
          </p:cNvCxnSpPr>
          <p:nvPr/>
        </p:nvCxnSpPr>
        <p:spPr>
          <a:xfrm>
            <a:off x="419200" y="2797145"/>
            <a:ext cx="3868400" cy="1335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9518640F-62E8-491F-9A84-5A2470B3BADF}"/>
              </a:ext>
            </a:extLst>
          </p:cNvPr>
          <p:cNvCxnSpPr>
            <a:cxnSpLocks/>
          </p:cNvCxnSpPr>
          <p:nvPr/>
        </p:nvCxnSpPr>
        <p:spPr>
          <a:xfrm>
            <a:off x="419200" y="3822487"/>
            <a:ext cx="3868400" cy="1335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等腰三角形 69">
            <a:extLst>
              <a:ext uri="{FF2B5EF4-FFF2-40B4-BE49-F238E27FC236}">
                <a16:creationId xmlns:a16="http://schemas.microsoft.com/office/drawing/2014/main" id="{534EADA8-8550-4695-B06D-45FD9DAD0D8A}"/>
              </a:ext>
            </a:extLst>
          </p:cNvPr>
          <p:cNvSpPr/>
          <p:nvPr/>
        </p:nvSpPr>
        <p:spPr>
          <a:xfrm rot="5400000">
            <a:off x="4862898" y="1966633"/>
            <a:ext cx="159101" cy="102386"/>
          </a:xfrm>
          <a:prstGeom prst="triangl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73" name="等腰三角形 72">
            <a:extLst>
              <a:ext uri="{FF2B5EF4-FFF2-40B4-BE49-F238E27FC236}">
                <a16:creationId xmlns:a16="http://schemas.microsoft.com/office/drawing/2014/main" id="{98A59063-4A03-4B75-8470-32B2BE6509F9}"/>
              </a:ext>
            </a:extLst>
          </p:cNvPr>
          <p:cNvSpPr/>
          <p:nvPr/>
        </p:nvSpPr>
        <p:spPr>
          <a:xfrm rot="5400000">
            <a:off x="4862898" y="2583189"/>
            <a:ext cx="159101" cy="102386"/>
          </a:xfrm>
          <a:prstGeom prst="triangl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EEB606FB-5A2A-4E88-BC9B-1D0B2CF687DB}"/>
              </a:ext>
            </a:extLst>
          </p:cNvPr>
          <p:cNvCxnSpPr>
            <a:cxnSpLocks/>
          </p:cNvCxnSpPr>
          <p:nvPr/>
        </p:nvCxnSpPr>
        <p:spPr>
          <a:xfrm>
            <a:off x="4891255" y="2316384"/>
            <a:ext cx="3868400" cy="1335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50EAA053-79D7-441D-B2A2-37C8F7914C43}"/>
              </a:ext>
            </a:extLst>
          </p:cNvPr>
          <p:cNvGrpSpPr/>
          <p:nvPr/>
        </p:nvGrpSpPr>
        <p:grpSpPr>
          <a:xfrm>
            <a:off x="4813086" y="3394628"/>
            <a:ext cx="3944253" cy="1172277"/>
            <a:chOff x="4648417" y="3594704"/>
            <a:chExt cx="3944253" cy="1172277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F9C8789F-A687-4161-B3CE-63E5B0998182}"/>
                </a:ext>
              </a:extLst>
            </p:cNvPr>
            <p:cNvGrpSpPr/>
            <p:nvPr/>
          </p:nvGrpSpPr>
          <p:grpSpPr>
            <a:xfrm>
              <a:off x="6726344" y="4090577"/>
              <a:ext cx="1866326" cy="357702"/>
              <a:chOff x="4388896" y="4191428"/>
              <a:chExt cx="1165610" cy="223402"/>
            </a:xfrm>
            <a:noFill/>
          </p:grpSpPr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8DBDB096-FDFE-4125-93F9-D27397C4D3FB}"/>
                  </a:ext>
                </a:extLst>
              </p:cNvPr>
              <p:cNvSpPr/>
              <p:nvPr/>
            </p:nvSpPr>
            <p:spPr>
              <a:xfrm>
                <a:off x="4390689" y="4193221"/>
                <a:ext cx="1162024" cy="218776"/>
              </a:xfrm>
              <a:custGeom>
                <a:avLst/>
                <a:gdLst>
                  <a:gd name="connsiteX0" fmla="*/ 79058 w 3086100"/>
                  <a:gd name="connsiteY0" fmla="*/ 590169 h 581025"/>
                  <a:gd name="connsiteX1" fmla="*/ 0 w 3086100"/>
                  <a:gd name="connsiteY1" fmla="*/ 511112 h 581025"/>
                  <a:gd name="connsiteX2" fmla="*/ 0 w 3086100"/>
                  <a:gd name="connsiteY2" fmla="*/ 79058 h 581025"/>
                  <a:gd name="connsiteX3" fmla="*/ 79058 w 3086100"/>
                  <a:gd name="connsiteY3" fmla="*/ 0 h 581025"/>
                  <a:gd name="connsiteX4" fmla="*/ 3009329 w 3086100"/>
                  <a:gd name="connsiteY4" fmla="*/ 0 h 581025"/>
                  <a:gd name="connsiteX5" fmla="*/ 3088291 w 3086100"/>
                  <a:gd name="connsiteY5" fmla="*/ 79058 h 581025"/>
                  <a:gd name="connsiteX6" fmla="*/ 3088291 w 3086100"/>
                  <a:gd name="connsiteY6" fmla="*/ 511112 h 581025"/>
                  <a:gd name="connsiteX7" fmla="*/ 3009329 w 3086100"/>
                  <a:gd name="connsiteY7" fmla="*/ 590169 h 581025"/>
                  <a:gd name="connsiteX8" fmla="*/ 79058 w 3086100"/>
                  <a:gd name="connsiteY8" fmla="*/ 590169 h 581025"/>
                  <a:gd name="connsiteX9" fmla="*/ 2995517 w 3086100"/>
                  <a:gd name="connsiteY9" fmla="*/ 143637 h 581025"/>
                  <a:gd name="connsiteX10" fmla="*/ 2967038 w 3086100"/>
                  <a:gd name="connsiteY10" fmla="*/ 172117 h 581025"/>
                  <a:gd name="connsiteX11" fmla="*/ 2967038 w 3086100"/>
                  <a:gd name="connsiteY11" fmla="*/ 350806 h 581025"/>
                  <a:gd name="connsiteX12" fmla="*/ 2995517 w 3086100"/>
                  <a:gd name="connsiteY12" fmla="*/ 379286 h 581025"/>
                  <a:gd name="connsiteX13" fmla="*/ 3023997 w 3086100"/>
                  <a:gd name="connsiteY13" fmla="*/ 350806 h 581025"/>
                  <a:gd name="connsiteX14" fmla="*/ 3023997 w 3086100"/>
                  <a:gd name="connsiteY14" fmla="*/ 172117 h 581025"/>
                  <a:gd name="connsiteX15" fmla="*/ 2995517 w 3086100"/>
                  <a:gd name="connsiteY15" fmla="*/ 143637 h 581025"/>
                  <a:gd name="connsiteX16" fmla="*/ 92774 w 3086100"/>
                  <a:gd name="connsiteY16" fmla="*/ 143637 h 581025"/>
                  <a:gd name="connsiteX17" fmla="*/ 64294 w 3086100"/>
                  <a:gd name="connsiteY17" fmla="*/ 172117 h 581025"/>
                  <a:gd name="connsiteX18" fmla="*/ 64294 w 3086100"/>
                  <a:gd name="connsiteY18" fmla="*/ 350806 h 581025"/>
                  <a:gd name="connsiteX19" fmla="*/ 92774 w 3086100"/>
                  <a:gd name="connsiteY19" fmla="*/ 379286 h 581025"/>
                  <a:gd name="connsiteX20" fmla="*/ 121253 w 3086100"/>
                  <a:gd name="connsiteY20" fmla="*/ 350806 h 581025"/>
                  <a:gd name="connsiteX21" fmla="*/ 121253 w 3086100"/>
                  <a:gd name="connsiteY21" fmla="*/ 172117 h 581025"/>
                  <a:gd name="connsiteX22" fmla="*/ 92774 w 3086100"/>
                  <a:gd name="connsiteY22" fmla="*/ 143637 h 581025"/>
                  <a:gd name="connsiteX23" fmla="*/ 92774 w 3086100"/>
                  <a:gd name="connsiteY23" fmla="*/ 143637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86100" h="581025">
                    <a:moveTo>
                      <a:pt x="79058" y="590169"/>
                    </a:moveTo>
                    <a:cubicBezTo>
                      <a:pt x="35528" y="590169"/>
                      <a:pt x="0" y="554736"/>
                      <a:pt x="0" y="511112"/>
                    </a:cubicBezTo>
                    <a:lnTo>
                      <a:pt x="0" y="79058"/>
                    </a:lnTo>
                    <a:cubicBezTo>
                      <a:pt x="0" y="35528"/>
                      <a:pt x="35433" y="0"/>
                      <a:pt x="79058" y="0"/>
                    </a:cubicBezTo>
                    <a:lnTo>
                      <a:pt x="3009329" y="0"/>
                    </a:lnTo>
                    <a:cubicBezTo>
                      <a:pt x="3052858" y="0"/>
                      <a:pt x="3088291" y="35433"/>
                      <a:pt x="3088291" y="79058"/>
                    </a:cubicBezTo>
                    <a:lnTo>
                      <a:pt x="3088291" y="511112"/>
                    </a:lnTo>
                    <a:cubicBezTo>
                      <a:pt x="3088291" y="554641"/>
                      <a:pt x="3052858" y="590169"/>
                      <a:pt x="3009329" y="590169"/>
                    </a:cubicBezTo>
                    <a:lnTo>
                      <a:pt x="79058" y="590169"/>
                    </a:lnTo>
                    <a:close/>
                    <a:moveTo>
                      <a:pt x="2995517" y="143637"/>
                    </a:moveTo>
                    <a:cubicBezTo>
                      <a:pt x="2979801" y="143637"/>
                      <a:pt x="2967038" y="156401"/>
                      <a:pt x="2967038" y="172117"/>
                    </a:cubicBezTo>
                    <a:lnTo>
                      <a:pt x="2967038" y="350806"/>
                    </a:lnTo>
                    <a:cubicBezTo>
                      <a:pt x="2967038" y="366522"/>
                      <a:pt x="2979801" y="379286"/>
                      <a:pt x="2995517" y="379286"/>
                    </a:cubicBezTo>
                    <a:cubicBezTo>
                      <a:pt x="3011234" y="379286"/>
                      <a:pt x="3023997" y="366522"/>
                      <a:pt x="3023997" y="350806"/>
                    </a:cubicBezTo>
                    <a:lnTo>
                      <a:pt x="3023997" y="172117"/>
                    </a:lnTo>
                    <a:cubicBezTo>
                      <a:pt x="3023997" y="156401"/>
                      <a:pt x="3011138" y="143637"/>
                      <a:pt x="2995517" y="143637"/>
                    </a:cubicBezTo>
                    <a:close/>
                    <a:moveTo>
                      <a:pt x="92774" y="143637"/>
                    </a:moveTo>
                    <a:cubicBezTo>
                      <a:pt x="77057" y="143637"/>
                      <a:pt x="64294" y="156401"/>
                      <a:pt x="64294" y="172117"/>
                    </a:cubicBezTo>
                    <a:lnTo>
                      <a:pt x="64294" y="350806"/>
                    </a:lnTo>
                    <a:cubicBezTo>
                      <a:pt x="64294" y="366522"/>
                      <a:pt x="77057" y="379286"/>
                      <a:pt x="92774" y="379286"/>
                    </a:cubicBezTo>
                    <a:cubicBezTo>
                      <a:pt x="108490" y="379286"/>
                      <a:pt x="121253" y="366522"/>
                      <a:pt x="121253" y="350806"/>
                    </a:cubicBezTo>
                    <a:lnTo>
                      <a:pt x="121253" y="172117"/>
                    </a:lnTo>
                    <a:cubicBezTo>
                      <a:pt x="121253" y="156401"/>
                      <a:pt x="108490" y="143637"/>
                      <a:pt x="92774" y="143637"/>
                    </a:cubicBezTo>
                    <a:lnTo>
                      <a:pt x="92774" y="1436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537D4C32-EC57-4F28-9F6C-29C652B594B8}"/>
                  </a:ext>
                </a:extLst>
              </p:cNvPr>
              <p:cNvSpPr/>
              <p:nvPr/>
            </p:nvSpPr>
            <p:spPr>
              <a:xfrm>
                <a:off x="4388896" y="4191428"/>
                <a:ext cx="1165610" cy="222362"/>
              </a:xfrm>
              <a:custGeom>
                <a:avLst/>
                <a:gdLst>
                  <a:gd name="connsiteX0" fmla="*/ 3013996 w 3095625"/>
                  <a:gd name="connsiteY0" fmla="*/ 9525 h 590550"/>
                  <a:gd name="connsiteX1" fmla="*/ 3088291 w 3095625"/>
                  <a:gd name="connsiteY1" fmla="*/ 83820 h 590550"/>
                  <a:gd name="connsiteX2" fmla="*/ 3088291 w 3095625"/>
                  <a:gd name="connsiteY2" fmla="*/ 515874 h 590550"/>
                  <a:gd name="connsiteX3" fmla="*/ 3013996 w 3095625"/>
                  <a:gd name="connsiteY3" fmla="*/ 590169 h 590550"/>
                  <a:gd name="connsiteX4" fmla="*/ 83820 w 3095625"/>
                  <a:gd name="connsiteY4" fmla="*/ 590169 h 590550"/>
                  <a:gd name="connsiteX5" fmla="*/ 9525 w 3095625"/>
                  <a:gd name="connsiteY5" fmla="*/ 515874 h 590550"/>
                  <a:gd name="connsiteX6" fmla="*/ 9525 w 3095625"/>
                  <a:gd name="connsiteY6" fmla="*/ 83820 h 590550"/>
                  <a:gd name="connsiteX7" fmla="*/ 83820 w 3095625"/>
                  <a:gd name="connsiteY7" fmla="*/ 9525 h 590550"/>
                  <a:gd name="connsiteX8" fmla="*/ 3013996 w 3095625"/>
                  <a:gd name="connsiteY8" fmla="*/ 9525 h 590550"/>
                  <a:gd name="connsiteX9" fmla="*/ 3000280 w 3095625"/>
                  <a:gd name="connsiteY9" fmla="*/ 388906 h 590550"/>
                  <a:gd name="connsiteX10" fmla="*/ 3000280 w 3095625"/>
                  <a:gd name="connsiteY10" fmla="*/ 388906 h 590550"/>
                  <a:gd name="connsiteX11" fmla="*/ 3033522 w 3095625"/>
                  <a:gd name="connsiteY11" fmla="*/ 355664 h 590550"/>
                  <a:gd name="connsiteX12" fmla="*/ 3033522 w 3095625"/>
                  <a:gd name="connsiteY12" fmla="*/ 176879 h 590550"/>
                  <a:gd name="connsiteX13" fmla="*/ 3000280 w 3095625"/>
                  <a:gd name="connsiteY13" fmla="*/ 143637 h 590550"/>
                  <a:gd name="connsiteX14" fmla="*/ 2967038 w 3095625"/>
                  <a:gd name="connsiteY14" fmla="*/ 176879 h 590550"/>
                  <a:gd name="connsiteX15" fmla="*/ 2967038 w 3095625"/>
                  <a:gd name="connsiteY15" fmla="*/ 355568 h 590550"/>
                  <a:gd name="connsiteX16" fmla="*/ 3000280 w 3095625"/>
                  <a:gd name="connsiteY16" fmla="*/ 388906 h 590550"/>
                  <a:gd name="connsiteX17" fmla="*/ 97536 w 3095625"/>
                  <a:gd name="connsiteY17" fmla="*/ 388906 h 590550"/>
                  <a:gd name="connsiteX18" fmla="*/ 97536 w 3095625"/>
                  <a:gd name="connsiteY18" fmla="*/ 388906 h 590550"/>
                  <a:gd name="connsiteX19" fmla="*/ 130778 w 3095625"/>
                  <a:gd name="connsiteY19" fmla="*/ 355664 h 590550"/>
                  <a:gd name="connsiteX20" fmla="*/ 130778 w 3095625"/>
                  <a:gd name="connsiteY20" fmla="*/ 176879 h 590550"/>
                  <a:gd name="connsiteX21" fmla="*/ 97536 w 3095625"/>
                  <a:gd name="connsiteY21" fmla="*/ 143637 h 590550"/>
                  <a:gd name="connsiteX22" fmla="*/ 64294 w 3095625"/>
                  <a:gd name="connsiteY22" fmla="*/ 176879 h 590550"/>
                  <a:gd name="connsiteX23" fmla="*/ 64294 w 3095625"/>
                  <a:gd name="connsiteY23" fmla="*/ 355568 h 590550"/>
                  <a:gd name="connsiteX24" fmla="*/ 97536 w 3095625"/>
                  <a:gd name="connsiteY24" fmla="*/ 388906 h 590550"/>
                  <a:gd name="connsiteX25" fmla="*/ 3013996 w 3095625"/>
                  <a:gd name="connsiteY25" fmla="*/ 0 h 590550"/>
                  <a:gd name="connsiteX26" fmla="*/ 83820 w 3095625"/>
                  <a:gd name="connsiteY26" fmla="*/ 0 h 590550"/>
                  <a:gd name="connsiteX27" fmla="*/ 0 w 3095625"/>
                  <a:gd name="connsiteY27" fmla="*/ 83820 h 590550"/>
                  <a:gd name="connsiteX28" fmla="*/ 0 w 3095625"/>
                  <a:gd name="connsiteY28" fmla="*/ 515874 h 590550"/>
                  <a:gd name="connsiteX29" fmla="*/ 83820 w 3095625"/>
                  <a:gd name="connsiteY29" fmla="*/ 599694 h 590550"/>
                  <a:gd name="connsiteX30" fmla="*/ 3014091 w 3095625"/>
                  <a:gd name="connsiteY30" fmla="*/ 599694 h 590550"/>
                  <a:gd name="connsiteX31" fmla="*/ 3097911 w 3095625"/>
                  <a:gd name="connsiteY31" fmla="*/ 515874 h 590550"/>
                  <a:gd name="connsiteX32" fmla="*/ 3097911 w 3095625"/>
                  <a:gd name="connsiteY32" fmla="*/ 83820 h 590550"/>
                  <a:gd name="connsiteX33" fmla="*/ 3013996 w 3095625"/>
                  <a:gd name="connsiteY33" fmla="*/ 0 h 590550"/>
                  <a:gd name="connsiteX34" fmla="*/ 3013996 w 3095625"/>
                  <a:gd name="connsiteY34" fmla="*/ 0 h 590550"/>
                  <a:gd name="connsiteX35" fmla="*/ 3000280 w 3095625"/>
                  <a:gd name="connsiteY35" fmla="*/ 379381 h 590550"/>
                  <a:gd name="connsiteX36" fmla="*/ 2976563 w 3095625"/>
                  <a:gd name="connsiteY36" fmla="*/ 355664 h 590550"/>
                  <a:gd name="connsiteX37" fmla="*/ 2976563 w 3095625"/>
                  <a:gd name="connsiteY37" fmla="*/ 176879 h 590550"/>
                  <a:gd name="connsiteX38" fmla="*/ 3000280 w 3095625"/>
                  <a:gd name="connsiteY38" fmla="*/ 153162 h 590550"/>
                  <a:gd name="connsiteX39" fmla="*/ 3000280 w 3095625"/>
                  <a:gd name="connsiteY39" fmla="*/ 153162 h 590550"/>
                  <a:gd name="connsiteX40" fmla="*/ 3023997 w 3095625"/>
                  <a:gd name="connsiteY40" fmla="*/ 176879 h 590550"/>
                  <a:gd name="connsiteX41" fmla="*/ 3023997 w 3095625"/>
                  <a:gd name="connsiteY41" fmla="*/ 355568 h 590550"/>
                  <a:gd name="connsiteX42" fmla="*/ 3000280 w 3095625"/>
                  <a:gd name="connsiteY42" fmla="*/ 379381 h 590550"/>
                  <a:gd name="connsiteX43" fmla="*/ 3000280 w 3095625"/>
                  <a:gd name="connsiteY43" fmla="*/ 379381 h 590550"/>
                  <a:gd name="connsiteX44" fmla="*/ 3000280 w 3095625"/>
                  <a:gd name="connsiteY44" fmla="*/ 379381 h 590550"/>
                  <a:gd name="connsiteX45" fmla="*/ 97536 w 3095625"/>
                  <a:gd name="connsiteY45" fmla="*/ 379381 h 590550"/>
                  <a:gd name="connsiteX46" fmla="*/ 73819 w 3095625"/>
                  <a:gd name="connsiteY46" fmla="*/ 355664 h 590550"/>
                  <a:gd name="connsiteX47" fmla="*/ 73819 w 3095625"/>
                  <a:gd name="connsiteY47" fmla="*/ 176879 h 590550"/>
                  <a:gd name="connsiteX48" fmla="*/ 97536 w 3095625"/>
                  <a:gd name="connsiteY48" fmla="*/ 153162 h 590550"/>
                  <a:gd name="connsiteX49" fmla="*/ 97536 w 3095625"/>
                  <a:gd name="connsiteY49" fmla="*/ 153162 h 590550"/>
                  <a:gd name="connsiteX50" fmla="*/ 121253 w 3095625"/>
                  <a:gd name="connsiteY50" fmla="*/ 176879 h 590550"/>
                  <a:gd name="connsiteX51" fmla="*/ 121253 w 3095625"/>
                  <a:gd name="connsiteY51" fmla="*/ 355568 h 590550"/>
                  <a:gd name="connsiteX52" fmla="*/ 97536 w 3095625"/>
                  <a:gd name="connsiteY52" fmla="*/ 379381 h 590550"/>
                  <a:gd name="connsiteX53" fmla="*/ 97536 w 3095625"/>
                  <a:gd name="connsiteY53" fmla="*/ 379381 h 590550"/>
                  <a:gd name="connsiteX54" fmla="*/ 97536 w 3095625"/>
                  <a:gd name="connsiteY54" fmla="*/ 379381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095625" h="590550">
                    <a:moveTo>
                      <a:pt x="3013996" y="9525"/>
                    </a:moveTo>
                    <a:cubicBezTo>
                      <a:pt x="3054953" y="9525"/>
                      <a:pt x="3088291" y="42863"/>
                      <a:pt x="3088291" y="83820"/>
                    </a:cubicBezTo>
                    <a:lnTo>
                      <a:pt x="3088291" y="515874"/>
                    </a:lnTo>
                    <a:cubicBezTo>
                      <a:pt x="3088291" y="556832"/>
                      <a:pt x="3054953" y="590169"/>
                      <a:pt x="3013996" y="590169"/>
                    </a:cubicBezTo>
                    <a:lnTo>
                      <a:pt x="83820" y="590169"/>
                    </a:lnTo>
                    <a:cubicBezTo>
                      <a:pt x="42863" y="590169"/>
                      <a:pt x="9525" y="556832"/>
                      <a:pt x="9525" y="515874"/>
                    </a:cubicBezTo>
                    <a:lnTo>
                      <a:pt x="9525" y="83820"/>
                    </a:lnTo>
                    <a:cubicBezTo>
                      <a:pt x="9525" y="42863"/>
                      <a:pt x="42863" y="9525"/>
                      <a:pt x="83820" y="9525"/>
                    </a:cubicBezTo>
                    <a:lnTo>
                      <a:pt x="3013996" y="9525"/>
                    </a:lnTo>
                    <a:moveTo>
                      <a:pt x="3000280" y="388906"/>
                    </a:moveTo>
                    <a:lnTo>
                      <a:pt x="3000280" y="388906"/>
                    </a:lnTo>
                    <a:cubicBezTo>
                      <a:pt x="3018663" y="388906"/>
                      <a:pt x="3033522" y="373951"/>
                      <a:pt x="3033522" y="355664"/>
                    </a:cubicBezTo>
                    <a:lnTo>
                      <a:pt x="3033522" y="176879"/>
                    </a:lnTo>
                    <a:cubicBezTo>
                      <a:pt x="3033522" y="158496"/>
                      <a:pt x="3018568" y="143637"/>
                      <a:pt x="3000280" y="143637"/>
                    </a:cubicBezTo>
                    <a:cubicBezTo>
                      <a:pt x="2981897" y="143637"/>
                      <a:pt x="2967038" y="158591"/>
                      <a:pt x="2967038" y="176879"/>
                    </a:cubicBezTo>
                    <a:lnTo>
                      <a:pt x="2967038" y="355568"/>
                    </a:lnTo>
                    <a:cubicBezTo>
                      <a:pt x="2966942" y="373951"/>
                      <a:pt x="2981897" y="388906"/>
                      <a:pt x="3000280" y="388906"/>
                    </a:cubicBezTo>
                    <a:moveTo>
                      <a:pt x="97536" y="388906"/>
                    </a:moveTo>
                    <a:lnTo>
                      <a:pt x="97536" y="388906"/>
                    </a:lnTo>
                    <a:cubicBezTo>
                      <a:pt x="115919" y="388906"/>
                      <a:pt x="130778" y="373951"/>
                      <a:pt x="130778" y="355664"/>
                    </a:cubicBezTo>
                    <a:lnTo>
                      <a:pt x="130778" y="176879"/>
                    </a:lnTo>
                    <a:cubicBezTo>
                      <a:pt x="130778" y="158496"/>
                      <a:pt x="115824" y="143637"/>
                      <a:pt x="97536" y="143637"/>
                    </a:cubicBezTo>
                    <a:cubicBezTo>
                      <a:pt x="79153" y="143637"/>
                      <a:pt x="64294" y="158591"/>
                      <a:pt x="64294" y="176879"/>
                    </a:cubicBezTo>
                    <a:lnTo>
                      <a:pt x="64294" y="355568"/>
                    </a:lnTo>
                    <a:cubicBezTo>
                      <a:pt x="64294" y="373951"/>
                      <a:pt x="79248" y="388906"/>
                      <a:pt x="97536" y="388906"/>
                    </a:cubicBezTo>
                    <a:moveTo>
                      <a:pt x="3013996" y="0"/>
                    </a:moveTo>
                    <a:lnTo>
                      <a:pt x="83820" y="0"/>
                    </a:lnTo>
                    <a:cubicBezTo>
                      <a:pt x="37529" y="0"/>
                      <a:pt x="0" y="37529"/>
                      <a:pt x="0" y="83820"/>
                    </a:cubicBezTo>
                    <a:lnTo>
                      <a:pt x="0" y="515874"/>
                    </a:lnTo>
                    <a:cubicBezTo>
                      <a:pt x="0" y="562166"/>
                      <a:pt x="37529" y="599694"/>
                      <a:pt x="83820" y="599694"/>
                    </a:cubicBezTo>
                    <a:lnTo>
                      <a:pt x="3014091" y="599694"/>
                    </a:lnTo>
                    <a:cubicBezTo>
                      <a:pt x="3060383" y="599694"/>
                      <a:pt x="3097911" y="562166"/>
                      <a:pt x="3097911" y="515874"/>
                    </a:cubicBezTo>
                    <a:lnTo>
                      <a:pt x="3097911" y="83820"/>
                    </a:lnTo>
                    <a:cubicBezTo>
                      <a:pt x="3097816" y="37529"/>
                      <a:pt x="3060287" y="0"/>
                      <a:pt x="3013996" y="0"/>
                    </a:cubicBezTo>
                    <a:lnTo>
                      <a:pt x="3013996" y="0"/>
                    </a:lnTo>
                    <a:close/>
                    <a:moveTo>
                      <a:pt x="3000280" y="379381"/>
                    </a:moveTo>
                    <a:cubicBezTo>
                      <a:pt x="2987231" y="379381"/>
                      <a:pt x="2976563" y="368713"/>
                      <a:pt x="2976563" y="355664"/>
                    </a:cubicBezTo>
                    <a:lnTo>
                      <a:pt x="2976563" y="176879"/>
                    </a:lnTo>
                    <a:cubicBezTo>
                      <a:pt x="2976563" y="163830"/>
                      <a:pt x="2987231" y="153162"/>
                      <a:pt x="3000280" y="153162"/>
                    </a:cubicBezTo>
                    <a:lnTo>
                      <a:pt x="3000280" y="153162"/>
                    </a:lnTo>
                    <a:cubicBezTo>
                      <a:pt x="3013329" y="153162"/>
                      <a:pt x="3023997" y="163830"/>
                      <a:pt x="3023997" y="176879"/>
                    </a:cubicBezTo>
                    <a:lnTo>
                      <a:pt x="3023997" y="355568"/>
                    </a:lnTo>
                    <a:cubicBezTo>
                      <a:pt x="3023997" y="368713"/>
                      <a:pt x="3013329" y="379381"/>
                      <a:pt x="3000280" y="379381"/>
                    </a:cubicBezTo>
                    <a:lnTo>
                      <a:pt x="3000280" y="379381"/>
                    </a:lnTo>
                    <a:lnTo>
                      <a:pt x="3000280" y="379381"/>
                    </a:lnTo>
                    <a:close/>
                    <a:moveTo>
                      <a:pt x="97536" y="379381"/>
                    </a:moveTo>
                    <a:cubicBezTo>
                      <a:pt x="84487" y="379381"/>
                      <a:pt x="73819" y="368713"/>
                      <a:pt x="73819" y="355664"/>
                    </a:cubicBezTo>
                    <a:lnTo>
                      <a:pt x="73819" y="176879"/>
                    </a:lnTo>
                    <a:cubicBezTo>
                      <a:pt x="73819" y="163830"/>
                      <a:pt x="84487" y="153162"/>
                      <a:pt x="97536" y="153162"/>
                    </a:cubicBezTo>
                    <a:lnTo>
                      <a:pt x="97536" y="153162"/>
                    </a:lnTo>
                    <a:cubicBezTo>
                      <a:pt x="110585" y="153162"/>
                      <a:pt x="121253" y="163830"/>
                      <a:pt x="121253" y="176879"/>
                    </a:cubicBezTo>
                    <a:lnTo>
                      <a:pt x="121253" y="355568"/>
                    </a:lnTo>
                    <a:cubicBezTo>
                      <a:pt x="121253" y="368713"/>
                      <a:pt x="110585" y="379381"/>
                      <a:pt x="97536" y="379381"/>
                    </a:cubicBezTo>
                    <a:lnTo>
                      <a:pt x="97536" y="379381"/>
                    </a:lnTo>
                    <a:lnTo>
                      <a:pt x="97536" y="37938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76A279D7-A862-44AC-9870-916B8F2B5A5D}"/>
                  </a:ext>
                </a:extLst>
              </p:cNvPr>
              <p:cNvSpPr/>
              <p:nvPr/>
            </p:nvSpPr>
            <p:spPr>
              <a:xfrm>
                <a:off x="4477052" y="4253116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8B80923D-DFAB-4C2B-AC6B-4386C828C1C3}"/>
                  </a:ext>
                </a:extLst>
              </p:cNvPr>
              <p:cNvSpPr/>
              <p:nvPr/>
            </p:nvSpPr>
            <p:spPr>
              <a:xfrm>
                <a:off x="4475259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6134C257-0CEA-4C07-BEC5-48CB1DBFA13A}"/>
                  </a:ext>
                </a:extLst>
              </p:cNvPr>
              <p:cNvSpPr/>
              <p:nvPr/>
            </p:nvSpPr>
            <p:spPr>
              <a:xfrm>
                <a:off x="4672803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28F85D69-3D2B-466E-9B34-264A5274DA39}"/>
                  </a:ext>
                </a:extLst>
              </p:cNvPr>
              <p:cNvSpPr/>
              <p:nvPr/>
            </p:nvSpPr>
            <p:spPr>
              <a:xfrm>
                <a:off x="4671010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DE94DC3A-189E-4FA0-825D-FD649C3E2213}"/>
                  </a:ext>
                </a:extLst>
              </p:cNvPr>
              <p:cNvSpPr/>
              <p:nvPr/>
            </p:nvSpPr>
            <p:spPr>
              <a:xfrm>
                <a:off x="4728465" y="4253116"/>
                <a:ext cx="229536" cy="60970"/>
              </a:xfrm>
              <a:custGeom>
                <a:avLst/>
                <a:gdLst>
                  <a:gd name="connsiteX0" fmla="*/ 23431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1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1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1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7" y="0"/>
                      <a:pt x="23431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1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A2BDBEF6-EAC4-441F-B0DA-42150AA143B2}"/>
                  </a:ext>
                </a:extLst>
              </p:cNvPr>
              <p:cNvSpPr/>
              <p:nvPr/>
            </p:nvSpPr>
            <p:spPr>
              <a:xfrm>
                <a:off x="4726672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5AB708C9-4FF4-4A51-860D-192225B445D1}"/>
                  </a:ext>
                </a:extLst>
              </p:cNvPr>
              <p:cNvSpPr/>
              <p:nvPr/>
            </p:nvSpPr>
            <p:spPr>
              <a:xfrm>
                <a:off x="4924216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EF02A8CC-678F-4A9F-908D-F07841D2DCBD}"/>
                  </a:ext>
                </a:extLst>
              </p:cNvPr>
              <p:cNvSpPr/>
              <p:nvPr/>
            </p:nvSpPr>
            <p:spPr>
              <a:xfrm>
                <a:off x="4922423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2ED8F78A-2F1D-4633-A83D-87AA332D870D}"/>
                  </a:ext>
                </a:extLst>
              </p:cNvPr>
              <p:cNvSpPr/>
              <p:nvPr/>
            </p:nvSpPr>
            <p:spPr>
              <a:xfrm>
                <a:off x="4978049" y="4251358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4D6FABD0-162D-4789-8DFC-18568D172D7D}"/>
                  </a:ext>
                </a:extLst>
              </p:cNvPr>
              <p:cNvSpPr/>
              <p:nvPr/>
            </p:nvSpPr>
            <p:spPr>
              <a:xfrm>
                <a:off x="5175629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0" name="手繪多邊形: 圖案 109">
                <a:extLst>
                  <a:ext uri="{FF2B5EF4-FFF2-40B4-BE49-F238E27FC236}">
                    <a16:creationId xmlns:a16="http://schemas.microsoft.com/office/drawing/2014/main" id="{EBA0233D-E656-4338-B842-0AD4DB79D08D}"/>
                  </a:ext>
                </a:extLst>
              </p:cNvPr>
              <p:cNvSpPr/>
              <p:nvPr/>
            </p:nvSpPr>
            <p:spPr>
              <a:xfrm>
                <a:off x="5173836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1" name="手繪多邊形: 圖案 110">
                <a:extLst>
                  <a:ext uri="{FF2B5EF4-FFF2-40B4-BE49-F238E27FC236}">
                    <a16:creationId xmlns:a16="http://schemas.microsoft.com/office/drawing/2014/main" id="{2192F6CE-8B14-416C-A39D-16B078FDDE8E}"/>
                  </a:ext>
                </a:extLst>
              </p:cNvPr>
              <p:cNvSpPr/>
              <p:nvPr/>
            </p:nvSpPr>
            <p:spPr>
              <a:xfrm>
                <a:off x="5229498" y="4251358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2" name="手繪多邊形: 圖案 111">
                <a:extLst>
                  <a:ext uri="{FF2B5EF4-FFF2-40B4-BE49-F238E27FC236}">
                    <a16:creationId xmlns:a16="http://schemas.microsoft.com/office/drawing/2014/main" id="{F9AE2CCF-DB8F-499C-8F55-A125B2898934}"/>
                  </a:ext>
                </a:extLst>
              </p:cNvPr>
              <p:cNvSpPr/>
              <p:nvPr/>
            </p:nvSpPr>
            <p:spPr>
              <a:xfrm>
                <a:off x="5427042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3" name="手繪多邊形: 圖案 112">
                <a:extLst>
                  <a:ext uri="{FF2B5EF4-FFF2-40B4-BE49-F238E27FC236}">
                    <a16:creationId xmlns:a16="http://schemas.microsoft.com/office/drawing/2014/main" id="{3F7F59AC-A5B8-421D-8AD7-8EF26F19AA24}"/>
                  </a:ext>
                </a:extLst>
              </p:cNvPr>
              <p:cNvSpPr/>
              <p:nvPr/>
            </p:nvSpPr>
            <p:spPr>
              <a:xfrm>
                <a:off x="5425249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280A7209-4E7C-4C2E-9E08-821877A70E2F}"/>
                  </a:ext>
                </a:extLst>
              </p:cNvPr>
              <p:cNvSpPr/>
              <p:nvPr/>
            </p:nvSpPr>
            <p:spPr>
              <a:xfrm>
                <a:off x="4477052" y="4334314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87FD0FFF-7794-4A5D-8573-78A1A3560455}"/>
                  </a:ext>
                </a:extLst>
              </p:cNvPr>
              <p:cNvSpPr/>
              <p:nvPr/>
            </p:nvSpPr>
            <p:spPr>
              <a:xfrm>
                <a:off x="4475259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222D996B-E738-4F15-97A3-8DDD3ACFE678}"/>
                  </a:ext>
                </a:extLst>
              </p:cNvPr>
              <p:cNvSpPr/>
              <p:nvPr/>
            </p:nvSpPr>
            <p:spPr>
              <a:xfrm>
                <a:off x="4655874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7" name="手繪多邊形: 圖案 116">
                <a:extLst>
                  <a:ext uri="{FF2B5EF4-FFF2-40B4-BE49-F238E27FC236}">
                    <a16:creationId xmlns:a16="http://schemas.microsoft.com/office/drawing/2014/main" id="{A7376407-918B-4EE1-9D0B-625AF50EC827}"/>
                  </a:ext>
                </a:extLst>
              </p:cNvPr>
              <p:cNvSpPr/>
              <p:nvPr/>
            </p:nvSpPr>
            <p:spPr>
              <a:xfrm>
                <a:off x="4672803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152C425D-282D-4A35-A1D6-C8D4610DAC64}"/>
                  </a:ext>
                </a:extLst>
              </p:cNvPr>
              <p:cNvSpPr/>
              <p:nvPr/>
            </p:nvSpPr>
            <p:spPr>
              <a:xfrm>
                <a:off x="4671010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012A4086-A25A-4774-A682-4EB3ED182B85}"/>
                  </a:ext>
                </a:extLst>
              </p:cNvPr>
              <p:cNvSpPr/>
              <p:nvPr/>
            </p:nvSpPr>
            <p:spPr>
              <a:xfrm>
                <a:off x="4655874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A7898EB2-EE3C-4E55-9D41-AAA3A0102A41}"/>
                  </a:ext>
                </a:extLst>
              </p:cNvPr>
              <p:cNvSpPr/>
              <p:nvPr/>
            </p:nvSpPr>
            <p:spPr>
              <a:xfrm>
                <a:off x="4906929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A098DB82-6CD8-48B8-9FAC-7752F50B08E3}"/>
                  </a:ext>
                </a:extLst>
              </p:cNvPr>
              <p:cNvSpPr/>
              <p:nvPr/>
            </p:nvSpPr>
            <p:spPr>
              <a:xfrm>
                <a:off x="4906929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B16DBFF7-70DC-40C9-9A35-593377CA4506}"/>
                  </a:ext>
                </a:extLst>
              </p:cNvPr>
              <p:cNvSpPr/>
              <p:nvPr/>
            </p:nvSpPr>
            <p:spPr>
              <a:xfrm>
                <a:off x="5157983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4BB79369-A526-40F6-8260-257091EE3015}"/>
                  </a:ext>
                </a:extLst>
              </p:cNvPr>
              <p:cNvSpPr/>
              <p:nvPr/>
            </p:nvSpPr>
            <p:spPr>
              <a:xfrm>
                <a:off x="5157983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F527877C-A113-4871-8C9F-A8FCC1E70D76}"/>
                  </a:ext>
                </a:extLst>
              </p:cNvPr>
              <p:cNvSpPr/>
              <p:nvPr/>
            </p:nvSpPr>
            <p:spPr>
              <a:xfrm>
                <a:off x="5409038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DC0C6F94-F7EB-4804-B3BE-28AA69D91485}"/>
                  </a:ext>
                </a:extLst>
              </p:cNvPr>
              <p:cNvSpPr/>
              <p:nvPr/>
            </p:nvSpPr>
            <p:spPr>
              <a:xfrm>
                <a:off x="5409038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9B7412AD-1429-4B68-8919-026DFB8A6B4D}"/>
                  </a:ext>
                </a:extLst>
              </p:cNvPr>
              <p:cNvSpPr/>
              <p:nvPr/>
            </p:nvSpPr>
            <p:spPr>
              <a:xfrm>
                <a:off x="4726672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40C89999-EEE1-4447-81C5-4E1CA427674A}"/>
                  </a:ext>
                </a:extLst>
              </p:cNvPr>
              <p:cNvSpPr/>
              <p:nvPr/>
            </p:nvSpPr>
            <p:spPr>
              <a:xfrm>
                <a:off x="4924216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C3F1E2F9-F0D5-42EE-B603-D15F643B975D}"/>
                  </a:ext>
                </a:extLst>
              </p:cNvPr>
              <p:cNvSpPr/>
              <p:nvPr/>
            </p:nvSpPr>
            <p:spPr>
              <a:xfrm>
                <a:off x="4922423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AE6856F9-3E24-454F-BF85-D21931A09E94}"/>
                  </a:ext>
                </a:extLst>
              </p:cNvPr>
              <p:cNvSpPr/>
              <p:nvPr/>
            </p:nvSpPr>
            <p:spPr>
              <a:xfrm>
                <a:off x="4978049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80ED8C53-ED58-43EC-977B-A64BEF827308}"/>
                  </a:ext>
                </a:extLst>
              </p:cNvPr>
              <p:cNvSpPr/>
              <p:nvPr/>
            </p:nvSpPr>
            <p:spPr>
              <a:xfrm>
                <a:off x="5175629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A136AAF4-16D7-4900-81AD-AFF32852CF0C}"/>
                  </a:ext>
                </a:extLst>
              </p:cNvPr>
              <p:cNvSpPr/>
              <p:nvPr/>
            </p:nvSpPr>
            <p:spPr>
              <a:xfrm>
                <a:off x="5173836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A8B3BD71-6731-4C64-9F3B-77BC4BC24BDB}"/>
                  </a:ext>
                </a:extLst>
              </p:cNvPr>
              <p:cNvSpPr/>
              <p:nvPr/>
            </p:nvSpPr>
            <p:spPr>
              <a:xfrm>
                <a:off x="5229498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04F1BEFA-E7CC-454F-9735-DD71DD287928}"/>
                  </a:ext>
                </a:extLst>
              </p:cNvPr>
              <p:cNvSpPr/>
              <p:nvPr/>
            </p:nvSpPr>
            <p:spPr>
              <a:xfrm>
                <a:off x="5427042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1BEAB32D-0016-4ADA-9FE0-A62998D11A1E}"/>
                  </a:ext>
                </a:extLst>
              </p:cNvPr>
              <p:cNvSpPr/>
              <p:nvPr/>
            </p:nvSpPr>
            <p:spPr>
              <a:xfrm>
                <a:off x="5425249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859456B0-53FD-4D61-B503-8261669DDDAC}"/>
                  </a:ext>
                </a:extLst>
              </p:cNvPr>
              <p:cNvSpPr/>
              <p:nvPr/>
            </p:nvSpPr>
            <p:spPr>
              <a:xfrm>
                <a:off x="4479419" y="4210974"/>
                <a:ext cx="93249" cy="10759"/>
              </a:xfrm>
              <a:custGeom>
                <a:avLst/>
                <a:gdLst>
                  <a:gd name="connsiteX0" fmla="*/ 6001 w 247650"/>
                  <a:gd name="connsiteY0" fmla="*/ 34290 h 28575"/>
                  <a:gd name="connsiteX1" fmla="*/ 0 w 247650"/>
                  <a:gd name="connsiteY1" fmla="*/ 28480 h 28575"/>
                  <a:gd name="connsiteX2" fmla="*/ 0 w 247650"/>
                  <a:gd name="connsiteY2" fmla="*/ 5810 h 28575"/>
                  <a:gd name="connsiteX3" fmla="*/ 6001 w 247650"/>
                  <a:gd name="connsiteY3" fmla="*/ 0 h 28575"/>
                  <a:gd name="connsiteX4" fmla="*/ 6001 w 247650"/>
                  <a:gd name="connsiteY4" fmla="*/ 34290 h 28575"/>
                  <a:gd name="connsiteX5" fmla="*/ 205454 w 247650"/>
                  <a:gd name="connsiteY5" fmla="*/ 34290 h 28575"/>
                  <a:gd name="connsiteX6" fmla="*/ 205454 w 247650"/>
                  <a:gd name="connsiteY6" fmla="*/ 4096 h 28575"/>
                  <a:gd name="connsiteX7" fmla="*/ 206502 w 247650"/>
                  <a:gd name="connsiteY7" fmla="*/ 1715 h 28575"/>
                  <a:gd name="connsiteX8" fmla="*/ 210217 w 247650"/>
                  <a:gd name="connsiteY8" fmla="*/ 476 h 28575"/>
                  <a:gd name="connsiteX9" fmla="*/ 210217 w 247650"/>
                  <a:gd name="connsiteY9" fmla="*/ 24575 h 28575"/>
                  <a:gd name="connsiteX10" fmla="*/ 210503 w 247650"/>
                  <a:gd name="connsiteY10" fmla="*/ 24575 h 28575"/>
                  <a:gd name="connsiteX11" fmla="*/ 210503 w 247650"/>
                  <a:gd name="connsiteY11" fmla="*/ 34290 h 28575"/>
                  <a:gd name="connsiteX12" fmla="*/ 205454 w 247650"/>
                  <a:gd name="connsiteY12" fmla="*/ 34290 h 28575"/>
                  <a:gd name="connsiteX13" fmla="*/ 179261 w 247650"/>
                  <a:gd name="connsiteY13" fmla="*/ 34290 h 28575"/>
                  <a:gd name="connsiteX14" fmla="*/ 179261 w 247650"/>
                  <a:gd name="connsiteY14" fmla="*/ 476 h 28575"/>
                  <a:gd name="connsiteX15" fmla="*/ 183261 w 247650"/>
                  <a:gd name="connsiteY15" fmla="*/ 1715 h 28575"/>
                  <a:gd name="connsiteX16" fmla="*/ 184214 w 247650"/>
                  <a:gd name="connsiteY16" fmla="*/ 4096 h 28575"/>
                  <a:gd name="connsiteX17" fmla="*/ 184214 w 247650"/>
                  <a:gd name="connsiteY17" fmla="*/ 34195 h 28575"/>
                  <a:gd name="connsiteX18" fmla="*/ 179261 w 247650"/>
                  <a:gd name="connsiteY18" fmla="*/ 34195 h 28575"/>
                  <a:gd name="connsiteX19" fmla="*/ 136493 w 247650"/>
                  <a:gd name="connsiteY19" fmla="*/ 34290 h 28575"/>
                  <a:gd name="connsiteX20" fmla="*/ 136493 w 247650"/>
                  <a:gd name="connsiteY20" fmla="*/ 4191 h 28575"/>
                  <a:gd name="connsiteX21" fmla="*/ 137541 w 247650"/>
                  <a:gd name="connsiteY21" fmla="*/ 1810 h 28575"/>
                  <a:gd name="connsiteX22" fmla="*/ 141541 w 247650"/>
                  <a:gd name="connsiteY22" fmla="*/ 572 h 28575"/>
                  <a:gd name="connsiteX23" fmla="*/ 141541 w 247650"/>
                  <a:gd name="connsiteY23" fmla="*/ 34385 h 28575"/>
                  <a:gd name="connsiteX24" fmla="*/ 136493 w 247650"/>
                  <a:gd name="connsiteY24" fmla="*/ 34385 h 28575"/>
                  <a:gd name="connsiteX25" fmla="*/ 107537 w 247650"/>
                  <a:gd name="connsiteY25" fmla="*/ 34290 h 28575"/>
                  <a:gd name="connsiteX26" fmla="*/ 101346 w 247650"/>
                  <a:gd name="connsiteY26" fmla="*/ 27337 h 28575"/>
                  <a:gd name="connsiteX27" fmla="*/ 102965 w 247650"/>
                  <a:gd name="connsiteY27" fmla="*/ 27813 h 28575"/>
                  <a:gd name="connsiteX28" fmla="*/ 103632 w 247650"/>
                  <a:gd name="connsiteY28" fmla="*/ 27908 h 28575"/>
                  <a:gd name="connsiteX29" fmla="*/ 104489 w 247650"/>
                  <a:gd name="connsiteY29" fmla="*/ 27908 h 28575"/>
                  <a:gd name="connsiteX30" fmla="*/ 111062 w 247650"/>
                  <a:gd name="connsiteY30" fmla="*/ 23622 h 28575"/>
                  <a:gd name="connsiteX31" fmla="*/ 111538 w 247650"/>
                  <a:gd name="connsiteY31" fmla="*/ 22384 h 28575"/>
                  <a:gd name="connsiteX32" fmla="*/ 111538 w 247650"/>
                  <a:gd name="connsiteY32" fmla="*/ 381 h 28575"/>
                  <a:gd name="connsiteX33" fmla="*/ 115824 w 247650"/>
                  <a:gd name="connsiteY33" fmla="*/ 381 h 28575"/>
                  <a:gd name="connsiteX34" fmla="*/ 115824 w 247650"/>
                  <a:gd name="connsiteY34" fmla="*/ 34290 h 28575"/>
                  <a:gd name="connsiteX35" fmla="*/ 107537 w 247650"/>
                  <a:gd name="connsiteY35" fmla="*/ 34290 h 28575"/>
                  <a:gd name="connsiteX36" fmla="*/ 67437 w 247650"/>
                  <a:gd name="connsiteY36" fmla="*/ 34290 h 28575"/>
                  <a:gd name="connsiteX37" fmla="*/ 67437 w 247650"/>
                  <a:gd name="connsiteY37" fmla="*/ 381 h 28575"/>
                  <a:gd name="connsiteX38" fmla="*/ 80867 w 247650"/>
                  <a:gd name="connsiteY38" fmla="*/ 381 h 28575"/>
                  <a:gd name="connsiteX39" fmla="*/ 95917 w 247650"/>
                  <a:gd name="connsiteY39" fmla="*/ 21336 h 28575"/>
                  <a:gd name="connsiteX40" fmla="*/ 85535 w 247650"/>
                  <a:gd name="connsiteY40" fmla="*/ 8763 h 28575"/>
                  <a:gd name="connsiteX41" fmla="*/ 83820 w 247650"/>
                  <a:gd name="connsiteY41" fmla="*/ 6096 h 28575"/>
                  <a:gd name="connsiteX42" fmla="*/ 80010 w 247650"/>
                  <a:gd name="connsiteY42" fmla="*/ 5429 h 28575"/>
                  <a:gd name="connsiteX43" fmla="*/ 79058 w 247650"/>
                  <a:gd name="connsiteY43" fmla="*/ 5334 h 28575"/>
                  <a:gd name="connsiteX44" fmla="*/ 71533 w 247650"/>
                  <a:gd name="connsiteY44" fmla="*/ 11430 h 28575"/>
                  <a:gd name="connsiteX45" fmla="*/ 71438 w 247650"/>
                  <a:gd name="connsiteY45" fmla="*/ 12002 h 28575"/>
                  <a:gd name="connsiteX46" fmla="*/ 71533 w 247650"/>
                  <a:gd name="connsiteY46" fmla="*/ 34290 h 28575"/>
                  <a:gd name="connsiteX47" fmla="*/ 67437 w 247650"/>
                  <a:gd name="connsiteY47" fmla="*/ 34290 h 28575"/>
                  <a:gd name="connsiteX48" fmla="*/ 47816 w 247650"/>
                  <a:gd name="connsiteY48" fmla="*/ 22479 h 28575"/>
                  <a:gd name="connsiteX49" fmla="*/ 43625 w 247650"/>
                  <a:gd name="connsiteY49" fmla="*/ 20669 h 28575"/>
                  <a:gd name="connsiteX50" fmla="*/ 43625 w 247650"/>
                  <a:gd name="connsiteY50" fmla="*/ 286 h 28575"/>
                  <a:gd name="connsiteX51" fmla="*/ 47816 w 247650"/>
                  <a:gd name="connsiteY51" fmla="*/ 5810 h 28575"/>
                  <a:gd name="connsiteX52" fmla="*/ 47816 w 247650"/>
                  <a:gd name="connsiteY52" fmla="*/ 22479 h 28575"/>
                  <a:gd name="connsiteX53" fmla="*/ 245745 w 247650"/>
                  <a:gd name="connsiteY53" fmla="*/ 381 h 28575"/>
                  <a:gd name="connsiteX54" fmla="*/ 246126 w 247650"/>
                  <a:gd name="connsiteY54" fmla="*/ 381 h 28575"/>
                  <a:gd name="connsiteX55" fmla="*/ 250698 w 247650"/>
                  <a:gd name="connsiteY55" fmla="*/ 1334 h 28575"/>
                  <a:gd name="connsiteX56" fmla="*/ 251079 w 247650"/>
                  <a:gd name="connsiteY56" fmla="*/ 4001 h 28575"/>
                  <a:gd name="connsiteX57" fmla="*/ 251079 w 247650"/>
                  <a:gd name="connsiteY57" fmla="*/ 18955 h 28575"/>
                  <a:gd name="connsiteX58" fmla="*/ 245745 w 247650"/>
                  <a:gd name="connsiteY58" fmla="*/ 22003 h 28575"/>
                  <a:gd name="connsiteX59" fmla="*/ 245745 w 247650"/>
                  <a:gd name="connsiteY59" fmla="*/ 38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47650" h="28575">
                    <a:moveTo>
                      <a:pt x="6001" y="34290"/>
                    </a:moveTo>
                    <a:cubicBezTo>
                      <a:pt x="0" y="33623"/>
                      <a:pt x="0" y="30861"/>
                      <a:pt x="0" y="28480"/>
                    </a:cubicBezTo>
                    <a:lnTo>
                      <a:pt x="0" y="5810"/>
                    </a:lnTo>
                    <a:cubicBezTo>
                      <a:pt x="0" y="3429"/>
                      <a:pt x="0" y="667"/>
                      <a:pt x="6001" y="0"/>
                    </a:cubicBezTo>
                    <a:lnTo>
                      <a:pt x="6001" y="34290"/>
                    </a:lnTo>
                    <a:close/>
                    <a:moveTo>
                      <a:pt x="205454" y="34290"/>
                    </a:moveTo>
                    <a:lnTo>
                      <a:pt x="205454" y="4096"/>
                    </a:lnTo>
                    <a:cubicBezTo>
                      <a:pt x="205550" y="2667"/>
                      <a:pt x="205931" y="2191"/>
                      <a:pt x="206502" y="1715"/>
                    </a:cubicBezTo>
                    <a:cubicBezTo>
                      <a:pt x="207264" y="1143"/>
                      <a:pt x="208598" y="667"/>
                      <a:pt x="210217" y="476"/>
                    </a:cubicBezTo>
                    <a:lnTo>
                      <a:pt x="210217" y="24575"/>
                    </a:lnTo>
                    <a:lnTo>
                      <a:pt x="210503" y="24575"/>
                    </a:lnTo>
                    <a:lnTo>
                      <a:pt x="210503" y="34290"/>
                    </a:lnTo>
                    <a:lnTo>
                      <a:pt x="205454" y="34290"/>
                    </a:lnTo>
                    <a:close/>
                    <a:moveTo>
                      <a:pt x="179261" y="34290"/>
                    </a:moveTo>
                    <a:lnTo>
                      <a:pt x="179261" y="476"/>
                    </a:lnTo>
                    <a:cubicBezTo>
                      <a:pt x="181070" y="667"/>
                      <a:pt x="182499" y="1048"/>
                      <a:pt x="183261" y="1715"/>
                    </a:cubicBezTo>
                    <a:cubicBezTo>
                      <a:pt x="183737" y="2096"/>
                      <a:pt x="184214" y="2667"/>
                      <a:pt x="184214" y="4096"/>
                    </a:cubicBezTo>
                    <a:lnTo>
                      <a:pt x="184214" y="34195"/>
                    </a:lnTo>
                    <a:lnTo>
                      <a:pt x="179261" y="34195"/>
                    </a:lnTo>
                    <a:close/>
                    <a:moveTo>
                      <a:pt x="136493" y="34290"/>
                    </a:moveTo>
                    <a:lnTo>
                      <a:pt x="136493" y="4191"/>
                    </a:lnTo>
                    <a:cubicBezTo>
                      <a:pt x="136493" y="2858"/>
                      <a:pt x="136874" y="2286"/>
                      <a:pt x="137541" y="1810"/>
                    </a:cubicBezTo>
                    <a:cubicBezTo>
                      <a:pt x="138398" y="1143"/>
                      <a:pt x="139732" y="762"/>
                      <a:pt x="141541" y="572"/>
                    </a:cubicBezTo>
                    <a:lnTo>
                      <a:pt x="141541" y="34385"/>
                    </a:lnTo>
                    <a:lnTo>
                      <a:pt x="136493" y="34385"/>
                    </a:lnTo>
                    <a:close/>
                    <a:moveTo>
                      <a:pt x="107537" y="34290"/>
                    </a:moveTo>
                    <a:cubicBezTo>
                      <a:pt x="105632" y="32195"/>
                      <a:pt x="103441" y="29813"/>
                      <a:pt x="101346" y="27337"/>
                    </a:cubicBezTo>
                    <a:lnTo>
                      <a:pt x="102965" y="27813"/>
                    </a:lnTo>
                    <a:lnTo>
                      <a:pt x="103632" y="27908"/>
                    </a:lnTo>
                    <a:lnTo>
                      <a:pt x="104489" y="27908"/>
                    </a:lnTo>
                    <a:cubicBezTo>
                      <a:pt x="107442" y="27908"/>
                      <a:pt x="109918" y="26289"/>
                      <a:pt x="111062" y="23622"/>
                    </a:cubicBezTo>
                    <a:lnTo>
                      <a:pt x="111538" y="22384"/>
                    </a:lnTo>
                    <a:lnTo>
                      <a:pt x="111538" y="381"/>
                    </a:lnTo>
                    <a:lnTo>
                      <a:pt x="115824" y="381"/>
                    </a:lnTo>
                    <a:lnTo>
                      <a:pt x="115824" y="34290"/>
                    </a:lnTo>
                    <a:lnTo>
                      <a:pt x="107537" y="34290"/>
                    </a:lnTo>
                    <a:close/>
                    <a:moveTo>
                      <a:pt x="67437" y="34290"/>
                    </a:moveTo>
                    <a:lnTo>
                      <a:pt x="67437" y="381"/>
                    </a:lnTo>
                    <a:lnTo>
                      <a:pt x="80867" y="381"/>
                    </a:lnTo>
                    <a:cubicBezTo>
                      <a:pt x="87725" y="9811"/>
                      <a:pt x="92869" y="17050"/>
                      <a:pt x="95917" y="21336"/>
                    </a:cubicBezTo>
                    <a:cubicBezTo>
                      <a:pt x="90964" y="15621"/>
                      <a:pt x="86678" y="10573"/>
                      <a:pt x="85535" y="8763"/>
                    </a:cubicBezTo>
                    <a:lnTo>
                      <a:pt x="83820" y="6096"/>
                    </a:lnTo>
                    <a:lnTo>
                      <a:pt x="80010" y="5429"/>
                    </a:lnTo>
                    <a:cubicBezTo>
                      <a:pt x="79724" y="5429"/>
                      <a:pt x="79343" y="5334"/>
                      <a:pt x="79058" y="5334"/>
                    </a:cubicBezTo>
                    <a:cubicBezTo>
                      <a:pt x="75248" y="5334"/>
                      <a:pt x="72200" y="7811"/>
                      <a:pt x="71533" y="11430"/>
                    </a:cubicBezTo>
                    <a:lnTo>
                      <a:pt x="71438" y="12002"/>
                    </a:lnTo>
                    <a:lnTo>
                      <a:pt x="71533" y="34290"/>
                    </a:lnTo>
                    <a:lnTo>
                      <a:pt x="67437" y="34290"/>
                    </a:lnTo>
                    <a:close/>
                    <a:moveTo>
                      <a:pt x="47816" y="22479"/>
                    </a:moveTo>
                    <a:cubicBezTo>
                      <a:pt x="46482" y="21812"/>
                      <a:pt x="45053" y="21241"/>
                      <a:pt x="43625" y="20669"/>
                    </a:cubicBezTo>
                    <a:lnTo>
                      <a:pt x="43625" y="286"/>
                    </a:lnTo>
                    <a:cubicBezTo>
                      <a:pt x="47816" y="1238"/>
                      <a:pt x="47816" y="3620"/>
                      <a:pt x="47816" y="5810"/>
                    </a:cubicBezTo>
                    <a:lnTo>
                      <a:pt x="47816" y="22479"/>
                    </a:lnTo>
                    <a:close/>
                    <a:moveTo>
                      <a:pt x="245745" y="381"/>
                    </a:moveTo>
                    <a:lnTo>
                      <a:pt x="246126" y="381"/>
                    </a:lnTo>
                    <a:cubicBezTo>
                      <a:pt x="249460" y="476"/>
                      <a:pt x="250603" y="1238"/>
                      <a:pt x="250698" y="1334"/>
                    </a:cubicBezTo>
                    <a:cubicBezTo>
                      <a:pt x="250698" y="1334"/>
                      <a:pt x="251079" y="2096"/>
                      <a:pt x="251079" y="4001"/>
                    </a:cubicBezTo>
                    <a:lnTo>
                      <a:pt x="251079" y="18955"/>
                    </a:lnTo>
                    <a:cubicBezTo>
                      <a:pt x="251079" y="20669"/>
                      <a:pt x="251079" y="22003"/>
                      <a:pt x="245745" y="22003"/>
                    </a:cubicBezTo>
                    <a:lnTo>
                      <a:pt x="245745" y="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3F35A3B5-DF74-4655-919F-A9FDF2A195B1}"/>
                  </a:ext>
                </a:extLst>
              </p:cNvPr>
              <p:cNvSpPr/>
              <p:nvPr/>
            </p:nvSpPr>
            <p:spPr>
              <a:xfrm>
                <a:off x="4477016" y="4208500"/>
                <a:ext cx="96835" cy="17932"/>
              </a:xfrm>
              <a:custGeom>
                <a:avLst/>
                <a:gdLst>
                  <a:gd name="connsiteX0" fmla="*/ 46863 w 257175"/>
                  <a:gd name="connsiteY0" fmla="*/ 0 h 47625"/>
                  <a:gd name="connsiteX1" fmla="*/ 15335 w 257175"/>
                  <a:gd name="connsiteY1" fmla="*/ 0 h 47625"/>
                  <a:gd name="connsiteX2" fmla="*/ 0 w 257175"/>
                  <a:gd name="connsiteY2" fmla="*/ 12382 h 47625"/>
                  <a:gd name="connsiteX3" fmla="*/ 0 w 257175"/>
                  <a:gd name="connsiteY3" fmla="*/ 35147 h 47625"/>
                  <a:gd name="connsiteX4" fmla="*/ 15335 w 257175"/>
                  <a:gd name="connsiteY4" fmla="*/ 47434 h 47625"/>
                  <a:gd name="connsiteX5" fmla="*/ 45244 w 257175"/>
                  <a:gd name="connsiteY5" fmla="*/ 47434 h 47625"/>
                  <a:gd name="connsiteX6" fmla="*/ 49244 w 257175"/>
                  <a:gd name="connsiteY6" fmla="*/ 47149 h 47625"/>
                  <a:gd name="connsiteX7" fmla="*/ 36767 w 257175"/>
                  <a:gd name="connsiteY7" fmla="*/ 35909 h 47625"/>
                  <a:gd name="connsiteX8" fmla="*/ 18764 w 257175"/>
                  <a:gd name="connsiteY8" fmla="*/ 35909 h 47625"/>
                  <a:gd name="connsiteX9" fmla="*/ 18764 w 257175"/>
                  <a:gd name="connsiteY9" fmla="*/ 11239 h 47625"/>
                  <a:gd name="connsiteX10" fmla="*/ 43625 w 257175"/>
                  <a:gd name="connsiteY10" fmla="*/ 11239 h 47625"/>
                  <a:gd name="connsiteX11" fmla="*/ 43625 w 257175"/>
                  <a:gd name="connsiteY11" fmla="*/ 31814 h 47625"/>
                  <a:gd name="connsiteX12" fmla="*/ 59817 w 257175"/>
                  <a:gd name="connsiteY12" fmla="*/ 40005 h 47625"/>
                  <a:gd name="connsiteX13" fmla="*/ 60674 w 257175"/>
                  <a:gd name="connsiteY13" fmla="*/ 35147 h 47625"/>
                  <a:gd name="connsiteX14" fmla="*/ 60674 w 257175"/>
                  <a:gd name="connsiteY14" fmla="*/ 12382 h 47625"/>
                  <a:gd name="connsiteX15" fmla="*/ 46863 w 257175"/>
                  <a:gd name="connsiteY15" fmla="*/ 0 h 47625"/>
                  <a:gd name="connsiteX16" fmla="*/ 46863 w 257175"/>
                  <a:gd name="connsiteY16" fmla="*/ 0 h 47625"/>
                  <a:gd name="connsiteX17" fmla="*/ 46863 w 257175"/>
                  <a:gd name="connsiteY17" fmla="*/ 0 h 47625"/>
                  <a:gd name="connsiteX18" fmla="*/ 251651 w 257175"/>
                  <a:gd name="connsiteY18" fmla="*/ 571 h 47625"/>
                  <a:gd name="connsiteX19" fmla="*/ 219932 w 257175"/>
                  <a:gd name="connsiteY19" fmla="*/ 571 h 47625"/>
                  <a:gd name="connsiteX20" fmla="*/ 219932 w 257175"/>
                  <a:gd name="connsiteY20" fmla="*/ 571 h 47625"/>
                  <a:gd name="connsiteX21" fmla="*/ 218885 w 257175"/>
                  <a:gd name="connsiteY21" fmla="*/ 571 h 47625"/>
                  <a:gd name="connsiteX22" fmla="*/ 209074 w 257175"/>
                  <a:gd name="connsiteY22" fmla="*/ 3238 h 47625"/>
                  <a:gd name="connsiteX23" fmla="*/ 205550 w 257175"/>
                  <a:gd name="connsiteY23" fmla="*/ 10477 h 47625"/>
                  <a:gd name="connsiteX24" fmla="*/ 205550 w 257175"/>
                  <a:gd name="connsiteY24" fmla="*/ 10477 h 47625"/>
                  <a:gd name="connsiteX25" fmla="*/ 205550 w 257175"/>
                  <a:gd name="connsiteY25" fmla="*/ 10573 h 47625"/>
                  <a:gd name="connsiteX26" fmla="*/ 205550 w 257175"/>
                  <a:gd name="connsiteY26" fmla="*/ 10668 h 47625"/>
                  <a:gd name="connsiteX27" fmla="*/ 205550 w 257175"/>
                  <a:gd name="connsiteY27" fmla="*/ 10668 h 47625"/>
                  <a:gd name="connsiteX28" fmla="*/ 205550 w 257175"/>
                  <a:gd name="connsiteY28" fmla="*/ 47149 h 47625"/>
                  <a:gd name="connsiteX29" fmla="*/ 223361 w 257175"/>
                  <a:gd name="connsiteY29" fmla="*/ 47149 h 47625"/>
                  <a:gd name="connsiteX30" fmla="*/ 223361 w 257175"/>
                  <a:gd name="connsiteY30" fmla="*/ 35052 h 47625"/>
                  <a:gd name="connsiteX31" fmla="*/ 252127 w 257175"/>
                  <a:gd name="connsiteY31" fmla="*/ 35052 h 47625"/>
                  <a:gd name="connsiteX32" fmla="*/ 263843 w 257175"/>
                  <a:gd name="connsiteY32" fmla="*/ 25622 h 47625"/>
                  <a:gd name="connsiteX33" fmla="*/ 263843 w 257175"/>
                  <a:gd name="connsiteY33" fmla="*/ 10668 h 47625"/>
                  <a:gd name="connsiteX34" fmla="*/ 260985 w 257175"/>
                  <a:gd name="connsiteY34" fmla="*/ 2953 h 47625"/>
                  <a:gd name="connsiteX35" fmla="*/ 252698 w 257175"/>
                  <a:gd name="connsiteY35" fmla="*/ 667 h 47625"/>
                  <a:gd name="connsiteX36" fmla="*/ 252794 w 257175"/>
                  <a:gd name="connsiteY36" fmla="*/ 667 h 47625"/>
                  <a:gd name="connsiteX37" fmla="*/ 252127 w 257175"/>
                  <a:gd name="connsiteY37" fmla="*/ 667 h 47625"/>
                  <a:gd name="connsiteX38" fmla="*/ 251651 w 257175"/>
                  <a:gd name="connsiteY38" fmla="*/ 571 h 47625"/>
                  <a:gd name="connsiteX39" fmla="*/ 251651 w 257175"/>
                  <a:gd name="connsiteY39" fmla="*/ 571 h 47625"/>
                  <a:gd name="connsiteX40" fmla="*/ 223076 w 257175"/>
                  <a:gd name="connsiteY40" fmla="*/ 24765 h 47625"/>
                  <a:gd name="connsiteX41" fmla="*/ 223076 w 257175"/>
                  <a:gd name="connsiteY41" fmla="*/ 12763 h 47625"/>
                  <a:gd name="connsiteX42" fmla="*/ 245745 w 257175"/>
                  <a:gd name="connsiteY42" fmla="*/ 12763 h 47625"/>
                  <a:gd name="connsiteX43" fmla="*/ 245745 w 257175"/>
                  <a:gd name="connsiteY43" fmla="*/ 24860 h 47625"/>
                  <a:gd name="connsiteX44" fmla="*/ 223076 w 257175"/>
                  <a:gd name="connsiteY44" fmla="*/ 24860 h 47625"/>
                  <a:gd name="connsiteX45" fmla="*/ 223076 w 257175"/>
                  <a:gd name="connsiteY45" fmla="*/ 24765 h 47625"/>
                  <a:gd name="connsiteX46" fmla="*/ 183833 w 257175"/>
                  <a:gd name="connsiteY46" fmla="*/ 571 h 47625"/>
                  <a:gd name="connsiteX47" fmla="*/ 149924 w 257175"/>
                  <a:gd name="connsiteY47" fmla="*/ 571 h 47625"/>
                  <a:gd name="connsiteX48" fmla="*/ 140113 w 257175"/>
                  <a:gd name="connsiteY48" fmla="*/ 3238 h 47625"/>
                  <a:gd name="connsiteX49" fmla="*/ 136493 w 257175"/>
                  <a:gd name="connsiteY49" fmla="*/ 10763 h 47625"/>
                  <a:gd name="connsiteX50" fmla="*/ 136493 w 257175"/>
                  <a:gd name="connsiteY50" fmla="*/ 47244 h 47625"/>
                  <a:gd name="connsiteX51" fmla="*/ 154305 w 257175"/>
                  <a:gd name="connsiteY51" fmla="*/ 47244 h 47625"/>
                  <a:gd name="connsiteX52" fmla="*/ 154305 w 257175"/>
                  <a:gd name="connsiteY52" fmla="*/ 34766 h 47625"/>
                  <a:gd name="connsiteX53" fmla="*/ 179261 w 257175"/>
                  <a:gd name="connsiteY53" fmla="*/ 34766 h 47625"/>
                  <a:gd name="connsiteX54" fmla="*/ 179261 w 257175"/>
                  <a:gd name="connsiteY54" fmla="*/ 47244 h 47625"/>
                  <a:gd name="connsiteX55" fmla="*/ 197072 w 257175"/>
                  <a:gd name="connsiteY55" fmla="*/ 47244 h 47625"/>
                  <a:gd name="connsiteX56" fmla="*/ 197072 w 257175"/>
                  <a:gd name="connsiteY56" fmla="*/ 10763 h 47625"/>
                  <a:gd name="connsiteX57" fmla="*/ 193643 w 257175"/>
                  <a:gd name="connsiteY57" fmla="*/ 3334 h 47625"/>
                  <a:gd name="connsiteX58" fmla="*/ 183833 w 257175"/>
                  <a:gd name="connsiteY58" fmla="*/ 571 h 47625"/>
                  <a:gd name="connsiteX59" fmla="*/ 183833 w 257175"/>
                  <a:gd name="connsiteY59" fmla="*/ 571 h 47625"/>
                  <a:gd name="connsiteX60" fmla="*/ 154305 w 257175"/>
                  <a:gd name="connsiteY60" fmla="*/ 26194 h 47625"/>
                  <a:gd name="connsiteX61" fmla="*/ 154305 w 257175"/>
                  <a:gd name="connsiteY61" fmla="*/ 12763 h 47625"/>
                  <a:gd name="connsiteX62" fmla="*/ 179261 w 257175"/>
                  <a:gd name="connsiteY62" fmla="*/ 12763 h 47625"/>
                  <a:gd name="connsiteX63" fmla="*/ 179261 w 257175"/>
                  <a:gd name="connsiteY63" fmla="*/ 26289 h 47625"/>
                  <a:gd name="connsiteX64" fmla="*/ 154305 w 257175"/>
                  <a:gd name="connsiteY64" fmla="*/ 26289 h 47625"/>
                  <a:gd name="connsiteX65" fmla="*/ 154305 w 257175"/>
                  <a:gd name="connsiteY65" fmla="*/ 26194 h 47625"/>
                  <a:gd name="connsiteX66" fmla="*/ 128492 w 257175"/>
                  <a:gd name="connsiteY66" fmla="*/ 571 h 47625"/>
                  <a:gd name="connsiteX67" fmla="*/ 111443 w 257175"/>
                  <a:gd name="connsiteY67" fmla="*/ 571 h 47625"/>
                  <a:gd name="connsiteX68" fmla="*/ 111443 w 257175"/>
                  <a:gd name="connsiteY68" fmla="*/ 27718 h 47625"/>
                  <a:gd name="connsiteX69" fmla="*/ 110776 w 257175"/>
                  <a:gd name="connsiteY69" fmla="*/ 28194 h 47625"/>
                  <a:gd name="connsiteX70" fmla="*/ 110585 w 257175"/>
                  <a:gd name="connsiteY70" fmla="*/ 28194 h 47625"/>
                  <a:gd name="connsiteX71" fmla="*/ 110014 w 257175"/>
                  <a:gd name="connsiteY71" fmla="*/ 27813 h 47625"/>
                  <a:gd name="connsiteX72" fmla="*/ 91726 w 257175"/>
                  <a:gd name="connsiteY72" fmla="*/ 2191 h 47625"/>
                  <a:gd name="connsiteX73" fmla="*/ 91630 w 257175"/>
                  <a:gd name="connsiteY73" fmla="*/ 2191 h 47625"/>
                  <a:gd name="connsiteX74" fmla="*/ 91630 w 257175"/>
                  <a:gd name="connsiteY74" fmla="*/ 2191 h 47625"/>
                  <a:gd name="connsiteX75" fmla="*/ 91440 w 257175"/>
                  <a:gd name="connsiteY75" fmla="*/ 2000 h 47625"/>
                  <a:gd name="connsiteX76" fmla="*/ 91345 w 257175"/>
                  <a:gd name="connsiteY76" fmla="*/ 1905 h 47625"/>
                  <a:gd name="connsiteX77" fmla="*/ 87535 w 257175"/>
                  <a:gd name="connsiteY77" fmla="*/ 667 h 47625"/>
                  <a:gd name="connsiteX78" fmla="*/ 73152 w 257175"/>
                  <a:gd name="connsiteY78" fmla="*/ 667 h 47625"/>
                  <a:gd name="connsiteX79" fmla="*/ 68961 w 257175"/>
                  <a:gd name="connsiteY79" fmla="*/ 2191 h 47625"/>
                  <a:gd name="connsiteX80" fmla="*/ 67437 w 257175"/>
                  <a:gd name="connsiteY80" fmla="*/ 6286 h 47625"/>
                  <a:gd name="connsiteX81" fmla="*/ 67437 w 257175"/>
                  <a:gd name="connsiteY81" fmla="*/ 6286 h 47625"/>
                  <a:gd name="connsiteX82" fmla="*/ 67437 w 257175"/>
                  <a:gd name="connsiteY82" fmla="*/ 47339 h 47625"/>
                  <a:gd name="connsiteX83" fmla="*/ 84296 w 257175"/>
                  <a:gd name="connsiteY83" fmla="*/ 47339 h 47625"/>
                  <a:gd name="connsiteX84" fmla="*/ 84201 w 257175"/>
                  <a:gd name="connsiteY84" fmla="*/ 19241 h 47625"/>
                  <a:gd name="connsiteX85" fmla="*/ 85534 w 257175"/>
                  <a:gd name="connsiteY85" fmla="*/ 18383 h 47625"/>
                  <a:gd name="connsiteX86" fmla="*/ 85916 w 257175"/>
                  <a:gd name="connsiteY86" fmla="*/ 18383 h 47625"/>
                  <a:gd name="connsiteX87" fmla="*/ 86582 w 257175"/>
                  <a:gd name="connsiteY87" fmla="*/ 18764 h 47625"/>
                  <a:gd name="connsiteX88" fmla="*/ 111062 w 257175"/>
                  <a:gd name="connsiteY88" fmla="*/ 47339 h 47625"/>
                  <a:gd name="connsiteX89" fmla="*/ 128588 w 257175"/>
                  <a:gd name="connsiteY89" fmla="*/ 47339 h 47625"/>
                  <a:gd name="connsiteX90" fmla="*/ 128588 w 257175"/>
                  <a:gd name="connsiteY90" fmla="*/ 571 h 47625"/>
                  <a:gd name="connsiteX91" fmla="*/ 128492 w 257175"/>
                  <a:gd name="connsiteY91" fmla="*/ 571 h 47625"/>
                  <a:gd name="connsiteX92" fmla="*/ 32957 w 257175"/>
                  <a:gd name="connsiteY92" fmla="*/ 31147 h 47625"/>
                  <a:gd name="connsiteX93" fmla="*/ 51816 w 257175"/>
                  <a:gd name="connsiteY93" fmla="*/ 48006 h 47625"/>
                  <a:gd name="connsiteX94" fmla="*/ 64580 w 257175"/>
                  <a:gd name="connsiteY94" fmla="*/ 48006 h 47625"/>
                  <a:gd name="connsiteX95" fmla="*/ 32957 w 257175"/>
                  <a:gd name="connsiteY95" fmla="*/ 31147 h 47625"/>
                  <a:gd name="connsiteX96" fmla="*/ 32957 w 257175"/>
                  <a:gd name="connsiteY96" fmla="*/ 31147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257175" h="47625">
                    <a:moveTo>
                      <a:pt x="46863" y="0"/>
                    </a:moveTo>
                    <a:lnTo>
                      <a:pt x="15335" y="0"/>
                    </a:lnTo>
                    <a:cubicBezTo>
                      <a:pt x="5144" y="0"/>
                      <a:pt x="0" y="4096"/>
                      <a:pt x="0" y="12382"/>
                    </a:cubicBezTo>
                    <a:lnTo>
                      <a:pt x="0" y="35147"/>
                    </a:lnTo>
                    <a:cubicBezTo>
                      <a:pt x="0" y="43339"/>
                      <a:pt x="5144" y="47434"/>
                      <a:pt x="15335" y="47434"/>
                    </a:cubicBezTo>
                    <a:lnTo>
                      <a:pt x="45244" y="47434"/>
                    </a:lnTo>
                    <a:cubicBezTo>
                      <a:pt x="46672" y="47434"/>
                      <a:pt x="48006" y="47339"/>
                      <a:pt x="49244" y="47149"/>
                    </a:cubicBezTo>
                    <a:cubicBezTo>
                      <a:pt x="46482" y="43244"/>
                      <a:pt x="41339" y="39052"/>
                      <a:pt x="36767" y="35909"/>
                    </a:cubicBezTo>
                    <a:lnTo>
                      <a:pt x="18764" y="35909"/>
                    </a:lnTo>
                    <a:lnTo>
                      <a:pt x="18764" y="11239"/>
                    </a:lnTo>
                    <a:lnTo>
                      <a:pt x="43625" y="11239"/>
                    </a:lnTo>
                    <a:lnTo>
                      <a:pt x="43625" y="31814"/>
                    </a:lnTo>
                    <a:cubicBezTo>
                      <a:pt x="51054" y="34100"/>
                      <a:pt x="56197" y="37147"/>
                      <a:pt x="59817" y="40005"/>
                    </a:cubicBezTo>
                    <a:cubicBezTo>
                      <a:pt x="60293" y="38576"/>
                      <a:pt x="60674" y="36957"/>
                      <a:pt x="60674" y="35147"/>
                    </a:cubicBezTo>
                    <a:lnTo>
                      <a:pt x="60674" y="12382"/>
                    </a:lnTo>
                    <a:cubicBezTo>
                      <a:pt x="60579" y="4572"/>
                      <a:pt x="56007" y="476"/>
                      <a:pt x="46863" y="0"/>
                    </a:cubicBezTo>
                    <a:lnTo>
                      <a:pt x="46863" y="0"/>
                    </a:lnTo>
                    <a:lnTo>
                      <a:pt x="46863" y="0"/>
                    </a:lnTo>
                    <a:close/>
                    <a:moveTo>
                      <a:pt x="251651" y="571"/>
                    </a:moveTo>
                    <a:lnTo>
                      <a:pt x="219932" y="571"/>
                    </a:lnTo>
                    <a:lnTo>
                      <a:pt x="219932" y="571"/>
                    </a:lnTo>
                    <a:lnTo>
                      <a:pt x="218885" y="571"/>
                    </a:lnTo>
                    <a:cubicBezTo>
                      <a:pt x="214598" y="571"/>
                      <a:pt x="211360" y="1429"/>
                      <a:pt x="209074" y="3238"/>
                    </a:cubicBezTo>
                    <a:cubicBezTo>
                      <a:pt x="206788" y="5048"/>
                      <a:pt x="205645" y="7429"/>
                      <a:pt x="205550" y="10477"/>
                    </a:cubicBezTo>
                    <a:lnTo>
                      <a:pt x="205550" y="10477"/>
                    </a:lnTo>
                    <a:lnTo>
                      <a:pt x="205550" y="10573"/>
                    </a:lnTo>
                    <a:cubicBezTo>
                      <a:pt x="205550" y="10573"/>
                      <a:pt x="205550" y="10668"/>
                      <a:pt x="205550" y="10668"/>
                    </a:cubicBezTo>
                    <a:lnTo>
                      <a:pt x="205550" y="10668"/>
                    </a:lnTo>
                    <a:lnTo>
                      <a:pt x="205550" y="47149"/>
                    </a:lnTo>
                    <a:lnTo>
                      <a:pt x="223361" y="47149"/>
                    </a:lnTo>
                    <a:lnTo>
                      <a:pt x="223361" y="35052"/>
                    </a:lnTo>
                    <a:lnTo>
                      <a:pt x="252127" y="35052"/>
                    </a:lnTo>
                    <a:cubicBezTo>
                      <a:pt x="259937" y="35052"/>
                      <a:pt x="263843" y="31909"/>
                      <a:pt x="263843" y="25622"/>
                    </a:cubicBezTo>
                    <a:lnTo>
                      <a:pt x="263843" y="10668"/>
                    </a:lnTo>
                    <a:cubicBezTo>
                      <a:pt x="263843" y="7048"/>
                      <a:pt x="262890" y="4477"/>
                      <a:pt x="260985" y="2953"/>
                    </a:cubicBezTo>
                    <a:cubicBezTo>
                      <a:pt x="259175" y="1524"/>
                      <a:pt x="256413" y="762"/>
                      <a:pt x="252698" y="667"/>
                    </a:cubicBezTo>
                    <a:lnTo>
                      <a:pt x="252794" y="667"/>
                    </a:lnTo>
                    <a:lnTo>
                      <a:pt x="252127" y="667"/>
                    </a:lnTo>
                    <a:cubicBezTo>
                      <a:pt x="251936" y="571"/>
                      <a:pt x="251746" y="571"/>
                      <a:pt x="251651" y="571"/>
                    </a:cubicBezTo>
                    <a:lnTo>
                      <a:pt x="251651" y="571"/>
                    </a:lnTo>
                    <a:close/>
                    <a:moveTo>
                      <a:pt x="223076" y="24765"/>
                    </a:moveTo>
                    <a:lnTo>
                      <a:pt x="223076" y="12763"/>
                    </a:lnTo>
                    <a:lnTo>
                      <a:pt x="245745" y="12763"/>
                    </a:lnTo>
                    <a:lnTo>
                      <a:pt x="245745" y="24860"/>
                    </a:lnTo>
                    <a:lnTo>
                      <a:pt x="223076" y="24860"/>
                    </a:lnTo>
                    <a:lnTo>
                      <a:pt x="223076" y="24765"/>
                    </a:lnTo>
                    <a:close/>
                    <a:moveTo>
                      <a:pt x="183833" y="571"/>
                    </a:moveTo>
                    <a:lnTo>
                      <a:pt x="149924" y="571"/>
                    </a:lnTo>
                    <a:cubicBezTo>
                      <a:pt x="145637" y="571"/>
                      <a:pt x="142399" y="1429"/>
                      <a:pt x="140113" y="3238"/>
                    </a:cubicBezTo>
                    <a:cubicBezTo>
                      <a:pt x="137731" y="5143"/>
                      <a:pt x="136493" y="7620"/>
                      <a:pt x="136493" y="10763"/>
                    </a:cubicBezTo>
                    <a:lnTo>
                      <a:pt x="136493" y="47244"/>
                    </a:lnTo>
                    <a:lnTo>
                      <a:pt x="154305" y="47244"/>
                    </a:lnTo>
                    <a:lnTo>
                      <a:pt x="154305" y="34766"/>
                    </a:lnTo>
                    <a:lnTo>
                      <a:pt x="179261" y="34766"/>
                    </a:lnTo>
                    <a:lnTo>
                      <a:pt x="179261" y="47244"/>
                    </a:lnTo>
                    <a:lnTo>
                      <a:pt x="197072" y="47244"/>
                    </a:lnTo>
                    <a:lnTo>
                      <a:pt x="197072" y="10763"/>
                    </a:lnTo>
                    <a:cubicBezTo>
                      <a:pt x="197072" y="7620"/>
                      <a:pt x="195929" y="5143"/>
                      <a:pt x="193643" y="3334"/>
                    </a:cubicBezTo>
                    <a:cubicBezTo>
                      <a:pt x="191357" y="1524"/>
                      <a:pt x="188024" y="571"/>
                      <a:pt x="183833" y="571"/>
                    </a:cubicBezTo>
                    <a:lnTo>
                      <a:pt x="183833" y="571"/>
                    </a:lnTo>
                    <a:close/>
                    <a:moveTo>
                      <a:pt x="154305" y="26194"/>
                    </a:moveTo>
                    <a:lnTo>
                      <a:pt x="154305" y="12763"/>
                    </a:lnTo>
                    <a:lnTo>
                      <a:pt x="179261" y="12763"/>
                    </a:lnTo>
                    <a:lnTo>
                      <a:pt x="179261" y="26289"/>
                    </a:lnTo>
                    <a:lnTo>
                      <a:pt x="154305" y="26289"/>
                    </a:lnTo>
                    <a:lnTo>
                      <a:pt x="154305" y="26194"/>
                    </a:lnTo>
                    <a:close/>
                    <a:moveTo>
                      <a:pt x="128492" y="571"/>
                    </a:moveTo>
                    <a:lnTo>
                      <a:pt x="111443" y="571"/>
                    </a:lnTo>
                    <a:lnTo>
                      <a:pt x="111443" y="27718"/>
                    </a:lnTo>
                    <a:cubicBezTo>
                      <a:pt x="111347" y="28003"/>
                      <a:pt x="111157" y="28194"/>
                      <a:pt x="110776" y="28194"/>
                    </a:cubicBezTo>
                    <a:cubicBezTo>
                      <a:pt x="110680" y="28194"/>
                      <a:pt x="110585" y="28194"/>
                      <a:pt x="110585" y="28194"/>
                    </a:cubicBezTo>
                    <a:cubicBezTo>
                      <a:pt x="110585" y="28194"/>
                      <a:pt x="110204" y="28099"/>
                      <a:pt x="110014" y="27813"/>
                    </a:cubicBezTo>
                    <a:cubicBezTo>
                      <a:pt x="106966" y="23146"/>
                      <a:pt x="95441" y="7239"/>
                      <a:pt x="91726" y="2191"/>
                    </a:cubicBezTo>
                    <a:cubicBezTo>
                      <a:pt x="91726" y="2191"/>
                      <a:pt x="91726" y="2191"/>
                      <a:pt x="91630" y="2191"/>
                    </a:cubicBezTo>
                    <a:lnTo>
                      <a:pt x="91630" y="2191"/>
                    </a:lnTo>
                    <a:cubicBezTo>
                      <a:pt x="91535" y="2095"/>
                      <a:pt x="91535" y="2095"/>
                      <a:pt x="91440" y="2000"/>
                    </a:cubicBezTo>
                    <a:cubicBezTo>
                      <a:pt x="91440" y="2000"/>
                      <a:pt x="91345" y="1905"/>
                      <a:pt x="91345" y="1905"/>
                    </a:cubicBezTo>
                    <a:cubicBezTo>
                      <a:pt x="90392" y="1048"/>
                      <a:pt x="89154" y="667"/>
                      <a:pt x="87535" y="667"/>
                    </a:cubicBezTo>
                    <a:lnTo>
                      <a:pt x="73152" y="667"/>
                    </a:lnTo>
                    <a:cubicBezTo>
                      <a:pt x="71342" y="667"/>
                      <a:pt x="69914" y="1143"/>
                      <a:pt x="68961" y="2191"/>
                    </a:cubicBezTo>
                    <a:cubicBezTo>
                      <a:pt x="68008" y="3238"/>
                      <a:pt x="67532" y="4572"/>
                      <a:pt x="67437" y="6286"/>
                    </a:cubicBezTo>
                    <a:lnTo>
                      <a:pt x="67437" y="6286"/>
                    </a:lnTo>
                    <a:lnTo>
                      <a:pt x="67437" y="47339"/>
                    </a:lnTo>
                    <a:lnTo>
                      <a:pt x="84296" y="47339"/>
                    </a:lnTo>
                    <a:cubicBezTo>
                      <a:pt x="84296" y="47339"/>
                      <a:pt x="84201" y="25622"/>
                      <a:pt x="84201" y="19241"/>
                    </a:cubicBezTo>
                    <a:cubicBezTo>
                      <a:pt x="84296" y="18859"/>
                      <a:pt x="84487" y="18383"/>
                      <a:pt x="85534" y="18383"/>
                    </a:cubicBezTo>
                    <a:cubicBezTo>
                      <a:pt x="85630" y="18383"/>
                      <a:pt x="85725" y="18383"/>
                      <a:pt x="85916" y="18383"/>
                    </a:cubicBezTo>
                    <a:cubicBezTo>
                      <a:pt x="85916" y="18383"/>
                      <a:pt x="86392" y="18383"/>
                      <a:pt x="86582" y="18764"/>
                    </a:cubicBezTo>
                    <a:cubicBezTo>
                      <a:pt x="89821" y="24003"/>
                      <a:pt x="111062" y="47339"/>
                      <a:pt x="111062" y="47339"/>
                    </a:cubicBezTo>
                    <a:lnTo>
                      <a:pt x="128588" y="47339"/>
                    </a:lnTo>
                    <a:lnTo>
                      <a:pt x="128588" y="571"/>
                    </a:lnTo>
                    <a:lnTo>
                      <a:pt x="128492" y="571"/>
                    </a:lnTo>
                    <a:close/>
                    <a:moveTo>
                      <a:pt x="32957" y="31147"/>
                    </a:moveTo>
                    <a:cubicBezTo>
                      <a:pt x="38576" y="34766"/>
                      <a:pt x="48673" y="41815"/>
                      <a:pt x="51816" y="48006"/>
                    </a:cubicBezTo>
                    <a:lnTo>
                      <a:pt x="64580" y="48006"/>
                    </a:lnTo>
                    <a:cubicBezTo>
                      <a:pt x="62579" y="44291"/>
                      <a:pt x="55055" y="35052"/>
                      <a:pt x="32957" y="31147"/>
                    </a:cubicBezTo>
                    <a:lnTo>
                      <a:pt x="32957" y="31147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FFCEA26F-C5F7-4509-9D83-B2387477D443}"/>
                  </a:ext>
                </a:extLst>
              </p:cNvPr>
              <p:cNvSpPr/>
              <p:nvPr/>
            </p:nvSpPr>
            <p:spPr>
              <a:xfrm>
                <a:off x="4462455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D177896B-6998-41B9-8E1E-9EAF2927E748}"/>
                  </a:ext>
                </a:extLst>
              </p:cNvPr>
              <p:cNvSpPr/>
              <p:nvPr/>
            </p:nvSpPr>
            <p:spPr>
              <a:xfrm>
                <a:off x="5477432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0092D382-F2B9-42C8-B3D4-98AD0A99F9D2}"/>
                </a:ext>
              </a:extLst>
            </p:cNvPr>
            <p:cNvGrpSpPr/>
            <p:nvPr/>
          </p:nvGrpSpPr>
          <p:grpSpPr>
            <a:xfrm>
              <a:off x="6108381" y="3907322"/>
              <a:ext cx="427611" cy="611438"/>
              <a:chOff x="1713187" y="4497009"/>
              <a:chExt cx="356195" cy="509318"/>
            </a:xfrm>
            <a:solidFill>
              <a:srgbClr val="000611"/>
            </a:solidFill>
          </p:grpSpPr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0C797E2F-C898-4E30-9B9B-7CCD59EC1422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B9920437-64BF-468C-ABDA-12D99D8F4995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643D5324-DC2A-49E2-A9D0-0783D418A867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5DE16457-0685-4BA3-AB81-D843C32CA964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6DD89648-8F4F-4C90-A2E0-3C50BA298B8B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80" name="箭號: 弧形下彎 79">
              <a:extLst>
                <a:ext uri="{FF2B5EF4-FFF2-40B4-BE49-F238E27FC236}">
                  <a16:creationId xmlns:a16="http://schemas.microsoft.com/office/drawing/2014/main" id="{A0972CE9-AD75-443F-A7D8-4462F92866A2}"/>
                </a:ext>
              </a:extLst>
            </p:cNvPr>
            <p:cNvSpPr/>
            <p:nvPr/>
          </p:nvSpPr>
          <p:spPr>
            <a:xfrm>
              <a:off x="5688104" y="3765176"/>
              <a:ext cx="1035683" cy="342900"/>
            </a:xfrm>
            <a:prstGeom prst="curved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箭號: 弧形下彎 80">
              <a:extLst>
                <a:ext uri="{FF2B5EF4-FFF2-40B4-BE49-F238E27FC236}">
                  <a16:creationId xmlns:a16="http://schemas.microsoft.com/office/drawing/2014/main" id="{E9BE29DE-B5FF-431C-BCCA-5BDC30F1BFD4}"/>
                </a:ext>
              </a:extLst>
            </p:cNvPr>
            <p:cNvSpPr/>
            <p:nvPr/>
          </p:nvSpPr>
          <p:spPr>
            <a:xfrm flipV="1">
              <a:off x="5634317" y="4381499"/>
              <a:ext cx="1078210" cy="385482"/>
            </a:xfrm>
            <a:prstGeom prst="curved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3774D6CF-7BC6-4F0B-A812-CE29CAACA3E9}"/>
                </a:ext>
              </a:extLst>
            </p:cNvPr>
            <p:cNvGrpSpPr/>
            <p:nvPr/>
          </p:nvGrpSpPr>
          <p:grpSpPr>
            <a:xfrm>
              <a:off x="4648417" y="3594704"/>
              <a:ext cx="962673" cy="1041895"/>
              <a:chOff x="4648417" y="3594704"/>
              <a:chExt cx="962673" cy="1041895"/>
            </a:xfrm>
          </p:grpSpPr>
          <p:grpSp>
            <p:nvGrpSpPr>
              <p:cNvPr id="89" name="群組 88">
                <a:extLst>
                  <a:ext uri="{FF2B5EF4-FFF2-40B4-BE49-F238E27FC236}">
                    <a16:creationId xmlns:a16="http://schemas.microsoft.com/office/drawing/2014/main" id="{6446D1B8-86E5-4A28-9DB5-CDC0C8A2B009}"/>
                  </a:ext>
                </a:extLst>
              </p:cNvPr>
              <p:cNvGrpSpPr/>
              <p:nvPr/>
            </p:nvGrpSpPr>
            <p:grpSpPr>
              <a:xfrm>
                <a:off x="4648417" y="3594704"/>
                <a:ext cx="962673" cy="567161"/>
                <a:chOff x="4648417" y="3594704"/>
                <a:chExt cx="962673" cy="567161"/>
              </a:xfrm>
            </p:grpSpPr>
            <p:pic>
              <p:nvPicPr>
                <p:cNvPr id="91" name="圖形 90">
                  <a:extLst>
                    <a:ext uri="{FF2B5EF4-FFF2-40B4-BE49-F238E27FC236}">
                      <a16:creationId xmlns:a16="http://schemas.microsoft.com/office/drawing/2014/main" id="{4B85A098-62A8-49CB-836E-A55139D0F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8417" y="3594704"/>
                  <a:ext cx="844706" cy="467599"/>
                </a:xfrm>
                <a:prstGeom prst="rect">
                  <a:avLst/>
                </a:prstGeom>
              </p:spPr>
            </p:pic>
            <p:sp>
              <p:nvSpPr>
                <p:cNvPr id="92" name="橢圓 91">
                  <a:extLst>
                    <a:ext uri="{FF2B5EF4-FFF2-40B4-BE49-F238E27FC236}">
                      <a16:creationId xmlns:a16="http://schemas.microsoft.com/office/drawing/2014/main" id="{5AED5909-E11B-4778-AB9A-EA5FE4E03EF6}"/>
                    </a:ext>
                  </a:extLst>
                </p:cNvPr>
                <p:cNvSpPr/>
                <p:nvPr/>
              </p:nvSpPr>
              <p:spPr>
                <a:xfrm>
                  <a:off x="5049371" y="3913094"/>
                  <a:ext cx="561719" cy="248771"/>
                </a:xfrm>
                <a:prstGeom prst="ellipse">
                  <a:avLst/>
                </a:prstGeom>
                <a:solidFill>
                  <a:srgbClr val="0008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90" name="圖片 89">
                <a:extLst>
                  <a:ext uri="{FF2B5EF4-FFF2-40B4-BE49-F238E27FC236}">
                    <a16:creationId xmlns:a16="http://schemas.microsoft.com/office/drawing/2014/main" id="{DE7CAA11-B9D1-4017-88F4-30D5CD8FF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1307" y="3949767"/>
                <a:ext cx="487372" cy="686832"/>
              </a:xfrm>
              <a:prstGeom prst="rect">
                <a:avLst/>
              </a:prstGeom>
            </p:spPr>
          </p:pic>
        </p:grpSp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8DF8884A-B2B1-4D58-ADA4-3A07DB134BA5}"/>
                </a:ext>
              </a:extLst>
            </p:cNvPr>
            <p:cNvGrpSpPr/>
            <p:nvPr/>
          </p:nvGrpSpPr>
          <p:grpSpPr>
            <a:xfrm>
              <a:off x="5805053" y="4073237"/>
              <a:ext cx="408709" cy="477982"/>
              <a:chOff x="6767944" y="3491346"/>
              <a:chExt cx="408709" cy="477982"/>
            </a:xfrm>
          </p:grpSpPr>
          <p:sp>
            <p:nvSpPr>
              <p:cNvPr id="84" name="矩形: 圓角 83">
                <a:extLst>
                  <a:ext uri="{FF2B5EF4-FFF2-40B4-BE49-F238E27FC236}">
                    <a16:creationId xmlns:a16="http://schemas.microsoft.com/office/drawing/2014/main" id="{757BFE9B-ACB0-404A-8A17-06156D741434}"/>
                  </a:ext>
                </a:extLst>
              </p:cNvPr>
              <p:cNvSpPr/>
              <p:nvPr/>
            </p:nvSpPr>
            <p:spPr>
              <a:xfrm>
                <a:off x="6767944" y="3643746"/>
                <a:ext cx="408709" cy="3255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>
                <a:extLst>
                  <a:ext uri="{FF2B5EF4-FFF2-40B4-BE49-F238E27FC236}">
                    <a16:creationId xmlns:a16="http://schemas.microsoft.com/office/drawing/2014/main" id="{0884DDE9-198E-4183-9DDB-F1C1148921A3}"/>
                  </a:ext>
                </a:extLst>
              </p:cNvPr>
              <p:cNvSpPr/>
              <p:nvPr/>
            </p:nvSpPr>
            <p:spPr>
              <a:xfrm>
                <a:off x="6830291" y="3491346"/>
                <a:ext cx="277091" cy="284018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86" name="群組 85">
                <a:extLst>
                  <a:ext uri="{FF2B5EF4-FFF2-40B4-BE49-F238E27FC236}">
                    <a16:creationId xmlns:a16="http://schemas.microsoft.com/office/drawing/2014/main" id="{57317AE9-EF74-4275-B7B0-9D3A729F42B8}"/>
                  </a:ext>
                </a:extLst>
              </p:cNvPr>
              <p:cNvGrpSpPr/>
              <p:nvPr/>
            </p:nvGrpSpPr>
            <p:grpSpPr>
              <a:xfrm>
                <a:off x="6920344" y="3699162"/>
                <a:ext cx="117763" cy="228600"/>
                <a:chOff x="7460672" y="3719945"/>
                <a:chExt cx="117763" cy="228600"/>
              </a:xfrm>
            </p:grpSpPr>
            <p:sp>
              <p:nvSpPr>
                <p:cNvPr id="87" name="橢圓 86">
                  <a:extLst>
                    <a:ext uri="{FF2B5EF4-FFF2-40B4-BE49-F238E27FC236}">
                      <a16:creationId xmlns:a16="http://schemas.microsoft.com/office/drawing/2014/main" id="{957382B2-0E9D-47B3-A4AD-B6D0AC1403F8}"/>
                    </a:ext>
                  </a:extLst>
                </p:cNvPr>
                <p:cNvSpPr/>
                <p:nvPr/>
              </p:nvSpPr>
              <p:spPr>
                <a:xfrm>
                  <a:off x="7460672" y="3719945"/>
                  <a:ext cx="117763" cy="117764"/>
                </a:xfrm>
                <a:prstGeom prst="ellipse">
                  <a:avLst/>
                </a:prstGeom>
                <a:solidFill>
                  <a:srgbClr val="0008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8" name="矩形: 圓角 87">
                  <a:extLst>
                    <a:ext uri="{FF2B5EF4-FFF2-40B4-BE49-F238E27FC236}">
                      <a16:creationId xmlns:a16="http://schemas.microsoft.com/office/drawing/2014/main" id="{3980C266-1781-4E9D-A63F-B251AA9B3EAC}"/>
                    </a:ext>
                  </a:extLst>
                </p:cNvPr>
                <p:cNvSpPr/>
                <p:nvPr/>
              </p:nvSpPr>
              <p:spPr>
                <a:xfrm>
                  <a:off x="7496694" y="3796145"/>
                  <a:ext cx="45719" cy="152400"/>
                </a:xfrm>
                <a:prstGeom prst="roundRect">
                  <a:avLst/>
                </a:prstGeom>
                <a:solidFill>
                  <a:srgbClr val="0008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8D5E4242-BBB6-47C9-8D2A-3CCB7D694009}"/>
              </a:ext>
            </a:extLst>
          </p:cNvPr>
          <p:cNvGrpSpPr/>
          <p:nvPr/>
        </p:nvGrpSpPr>
        <p:grpSpPr>
          <a:xfrm>
            <a:off x="681789" y="1213637"/>
            <a:ext cx="3224464" cy="497305"/>
            <a:chOff x="681789" y="1058779"/>
            <a:chExt cx="3224464" cy="497305"/>
          </a:xfrm>
        </p:grpSpPr>
        <p:sp>
          <p:nvSpPr>
            <p:cNvPr id="5" name="矩形: 圓角化同側角落 4">
              <a:extLst>
                <a:ext uri="{FF2B5EF4-FFF2-40B4-BE49-F238E27FC236}">
                  <a16:creationId xmlns:a16="http://schemas.microsoft.com/office/drawing/2014/main" id="{C0EF0FF9-4C3D-46D8-8868-31B81057AC91}"/>
                </a:ext>
              </a:extLst>
            </p:cNvPr>
            <p:cNvSpPr/>
            <p:nvPr/>
          </p:nvSpPr>
          <p:spPr>
            <a:xfrm>
              <a:off x="681789" y="1058779"/>
              <a:ext cx="3224464" cy="497305"/>
            </a:xfrm>
            <a:prstGeom prst="round2SameRect">
              <a:avLst/>
            </a:prstGeom>
            <a:gradFill>
              <a:gsLst>
                <a:gs pos="95000">
                  <a:srgbClr val="3E2F00"/>
                </a:gs>
                <a:gs pos="0">
                  <a:srgbClr val="837B59"/>
                </a:gs>
              </a:gsLst>
              <a:lin ang="5400000" scaled="0"/>
            </a:gradFill>
            <a:ln>
              <a:gradFill>
                <a:gsLst>
                  <a:gs pos="0">
                    <a:srgbClr val="3E2F00"/>
                  </a:gs>
                  <a:gs pos="100000">
                    <a:srgbClr val="5E5840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文字方塊 34">
              <a:extLst>
                <a:ext uri="{FF2B5EF4-FFF2-40B4-BE49-F238E27FC236}">
                  <a16:creationId xmlns:a16="http://schemas.microsoft.com/office/drawing/2014/main" id="{A60C35D3-CB91-4A0B-8CFC-AF4BC7E90F46}"/>
                </a:ext>
              </a:extLst>
            </p:cNvPr>
            <p:cNvSpPr txBox="1"/>
            <p:nvPr/>
          </p:nvSpPr>
          <p:spPr>
            <a:xfrm>
              <a:off x="745958" y="1081420"/>
              <a:ext cx="3080084" cy="46166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Data</a:t>
              </a:r>
              <a:r>
                <a:rPr lang="zh-TW" altLang="en-US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sharing</a:t>
              </a: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AFC39D3E-653A-4334-AC8A-74EE8A2DB4B5}"/>
              </a:ext>
            </a:extLst>
          </p:cNvPr>
          <p:cNvSpPr/>
          <p:nvPr/>
        </p:nvSpPr>
        <p:spPr>
          <a:xfrm>
            <a:off x="612084" y="1874989"/>
            <a:ext cx="1057982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a typeface="微軟正黑體"/>
              </a:rPr>
              <a:t>Standard protocols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D9AC52F-AC52-4183-8776-3B2EFBB60FE6}"/>
              </a:ext>
            </a:extLst>
          </p:cNvPr>
          <p:cNvSpPr/>
          <p:nvPr/>
        </p:nvSpPr>
        <p:spPr>
          <a:xfrm>
            <a:off x="1505152" y="1883688"/>
            <a:ext cx="2040975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608965" lvl="2" indent="-422910" defTabSz="1219170">
              <a:buClr>
                <a:schemeClr val="bg1"/>
              </a:buClr>
              <a:buSzPts val="1400"/>
              <a:buFont typeface="Arial"/>
              <a:buAutoNum type="arabicPeriod"/>
            </a:pPr>
            <a:r>
              <a:rPr lang="en-US" altLang="zh-TW" kern="0">
                <a:solidFill>
                  <a:schemeClr val="bg1"/>
                </a:solidFill>
                <a:ea typeface="微軟正黑體"/>
                <a:sym typeface="Arial"/>
              </a:rPr>
              <a:t>SMB/CIFS</a:t>
            </a:r>
            <a:endParaRPr lang="zh-TW" altLang="en-US">
              <a:solidFill>
                <a:schemeClr val="bg1"/>
              </a:solidFill>
              <a:ea typeface="微軟正黑體"/>
            </a:endParaRPr>
          </a:p>
          <a:p>
            <a:pPr marL="608965" lvl="2" indent="-422910" defTabSz="1219170">
              <a:buClr>
                <a:schemeClr val="bg1"/>
              </a:buClr>
              <a:buSzPts val="1400"/>
              <a:buFont typeface="Arial"/>
              <a:buAutoNum type="arabicPeriod"/>
            </a:pPr>
            <a:r>
              <a:rPr lang="en-US" altLang="zh-TW" kern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NFS</a:t>
            </a:r>
            <a:endParaRPr lang="en-US" altLang="zh-TW" kern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608965" lvl="2" indent="-422910" defTabSz="1219170">
              <a:buClr>
                <a:schemeClr val="bg1"/>
              </a:buClr>
              <a:buSzPts val="1400"/>
              <a:buFont typeface="Arial"/>
              <a:buAutoNum type="arabicPeriod"/>
            </a:pPr>
            <a:r>
              <a:rPr lang="en-US" altLang="zh-TW" kern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AFP</a:t>
            </a:r>
            <a:endParaRPr lang="en-US" altLang="zh-TW" kern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608965" lvl="2" indent="-422910" defTabSz="1219170">
              <a:buClr>
                <a:schemeClr val="bg1"/>
              </a:buClr>
              <a:buSzPts val="1400"/>
              <a:buFont typeface="Arial"/>
              <a:buAutoNum type="arabicPeriod"/>
            </a:pPr>
            <a:r>
              <a:rPr lang="en-US" altLang="zh-TW" kern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iSCSI</a:t>
            </a:r>
            <a:endParaRPr lang="en-US" altLang="zh-TW" kern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5DC2F882-40A5-432F-8D04-4D81C9148FA9}"/>
              </a:ext>
            </a:extLst>
          </p:cNvPr>
          <p:cNvSpPr/>
          <p:nvPr/>
        </p:nvSpPr>
        <p:spPr>
          <a:xfrm>
            <a:off x="612082" y="2866082"/>
            <a:ext cx="939869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a typeface="微軟正黑體"/>
              </a:rPr>
              <a:t>Instant file sharing</a:t>
            </a: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FCC8F64E-D05F-4F7D-80E5-3BE3F7747960}"/>
              </a:ext>
            </a:extLst>
          </p:cNvPr>
          <p:cNvSpPr/>
          <p:nvPr/>
        </p:nvSpPr>
        <p:spPr>
          <a:xfrm>
            <a:off x="1552144" y="2866082"/>
            <a:ext cx="2882091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lvl="0" indent="-317500">
              <a:buClr>
                <a:schemeClr val="bg1"/>
              </a:buClr>
              <a:buSzPts val="1400"/>
              <a:buAutoNum type="arabicPeriod"/>
            </a:pPr>
            <a:r>
              <a:rPr lang="en-US" altLang="zh-TW">
                <a:solidFill>
                  <a:schemeClr val="bg1"/>
                </a:solidFill>
                <a:ea typeface="微軟正黑體" pitchFamily="34" charset="-120"/>
              </a:rPr>
              <a:t>Social Media</a:t>
            </a:r>
          </a:p>
          <a:p>
            <a:pPr marL="457200" lvl="0" indent="-317500">
              <a:buClr>
                <a:schemeClr val="bg1"/>
              </a:buClr>
              <a:buSzPts val="1400"/>
              <a:buAutoNum type="arabicPeriod"/>
            </a:pPr>
            <a:r>
              <a:rPr lang="en-US" altLang="zh-TW">
                <a:solidFill>
                  <a:schemeClr val="bg1"/>
                </a:solidFill>
                <a:ea typeface="微軟正黑體" pitchFamily="34" charset="-120"/>
              </a:rPr>
              <a:t>Security – Password, Valid Date</a:t>
            </a:r>
          </a:p>
          <a:p>
            <a:pPr marL="457200" lvl="0" indent="-317500">
              <a:buClr>
                <a:schemeClr val="bg1"/>
              </a:buClr>
              <a:buSzPts val="1400"/>
              <a:buAutoNum type="arabicPeriod"/>
            </a:pPr>
            <a:r>
              <a:rPr lang="en-US" altLang="zh-TW" err="1">
                <a:solidFill>
                  <a:schemeClr val="bg1"/>
                </a:solidFill>
                <a:ea typeface="微軟正黑體"/>
              </a:rPr>
              <a:t>SmartShare</a:t>
            </a:r>
            <a:endParaRPr lang="en-US" altLang="zh-TW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51CC7EF9-6282-4CF5-A275-F92BCA823E00}"/>
              </a:ext>
            </a:extLst>
          </p:cNvPr>
          <p:cNvSpPr/>
          <p:nvPr/>
        </p:nvSpPr>
        <p:spPr>
          <a:xfrm>
            <a:off x="612082" y="3900180"/>
            <a:ext cx="1115602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a typeface="微軟正黑體"/>
              </a:rPr>
              <a:t>File Preview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F0F7B8C9-96DC-4DED-9ECA-A7827EEEDCEE}"/>
              </a:ext>
            </a:extLst>
          </p:cNvPr>
          <p:cNvSpPr/>
          <p:nvPr/>
        </p:nvSpPr>
        <p:spPr>
          <a:xfrm>
            <a:off x="1552144" y="3962491"/>
            <a:ext cx="2882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buClr>
                <a:schemeClr val="bg1"/>
              </a:buClr>
              <a:buSzPts val="1400"/>
              <a:buAutoNum type="arabicPeriod"/>
            </a:pPr>
            <a:r>
              <a:rPr lang="en-US" altLang="zh-TW">
                <a:solidFill>
                  <a:schemeClr val="bg1"/>
                </a:solidFill>
                <a:ea typeface="微軟正黑體" pitchFamily="34" charset="-120"/>
              </a:rPr>
              <a:t>Online Office, Google Doc</a:t>
            </a:r>
            <a:endParaRPr lang="zh-TW" altLang="en-US">
              <a:solidFill>
                <a:schemeClr val="bg1"/>
              </a:solidFill>
              <a:ea typeface="微軟正黑體" pitchFamily="34" charset="-120"/>
            </a:endParaRPr>
          </a:p>
          <a:p>
            <a:pPr marL="457200" lvl="0" indent="-317500">
              <a:buClr>
                <a:schemeClr val="bg1"/>
              </a:buClr>
              <a:buSzPts val="1400"/>
              <a:buAutoNum type="arabicPeriod"/>
            </a:pPr>
            <a:r>
              <a:rPr lang="en-US" altLang="zh-TW">
                <a:solidFill>
                  <a:schemeClr val="bg1"/>
                </a:solidFill>
                <a:ea typeface="微軟正黑體" pitchFamily="34" charset="-120"/>
              </a:rPr>
              <a:t>Multimedia files</a:t>
            </a:r>
            <a:endParaRPr lang="zh-TW" altLang="en-US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21D353F9-52F7-43CA-AE50-86D69EB56113}"/>
              </a:ext>
            </a:extLst>
          </p:cNvPr>
          <p:cNvSpPr/>
          <p:nvPr/>
        </p:nvSpPr>
        <p:spPr>
          <a:xfrm>
            <a:off x="5048947" y="1887403"/>
            <a:ext cx="66236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a typeface="微軟正黑體"/>
              </a:rPr>
              <a:t>Basic</a:t>
            </a: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F414F9C2-4D2A-4F16-AAF8-9B2FD60647CE}"/>
              </a:ext>
            </a:extLst>
          </p:cNvPr>
          <p:cNvSpPr/>
          <p:nvPr/>
        </p:nvSpPr>
        <p:spPr>
          <a:xfrm>
            <a:off x="5887234" y="1864641"/>
            <a:ext cx="2539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 lvl="2" defTabSz="1219170">
              <a:buSzPts val="1400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1. NAS local users</a:t>
            </a: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65F7797E-35F1-4B75-8005-0427697028C9}"/>
              </a:ext>
            </a:extLst>
          </p:cNvPr>
          <p:cNvSpPr/>
          <p:nvPr/>
        </p:nvSpPr>
        <p:spPr>
          <a:xfrm>
            <a:off x="5048947" y="2377106"/>
            <a:ext cx="1084477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a typeface="微軟正黑體"/>
              </a:rPr>
              <a:t>Domain Security</a:t>
            </a:r>
          </a:p>
          <a:p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EF3C9D7C-2C12-4748-9767-53677B11CFF0}"/>
              </a:ext>
            </a:extLst>
          </p:cNvPr>
          <p:cNvSpPr/>
          <p:nvPr/>
        </p:nvSpPr>
        <p:spPr>
          <a:xfrm>
            <a:off x="5887236" y="2377106"/>
            <a:ext cx="2762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317500">
              <a:buClr>
                <a:schemeClr val="bg1"/>
              </a:buClr>
              <a:buSzPts val="1400"/>
              <a:buFont typeface="Arial"/>
              <a:buAutoNum type="arabicPeriod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Active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Directory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authentication</a:t>
            </a:r>
          </a:p>
          <a:p>
            <a:pPr marL="457200" lvl="2" indent="-317500">
              <a:buClr>
                <a:schemeClr val="bg1"/>
              </a:buClr>
              <a:buSzPts val="1400"/>
              <a:buFont typeface="Arial"/>
              <a:buAutoNum type="arabicPeriod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LDAP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authentication</a:t>
            </a:r>
          </a:p>
        </p:txBody>
      </p:sp>
    </p:spTree>
    <p:extLst>
      <p:ext uri="{BB962C8B-B14F-4D97-AF65-F5344CB8AC3E}">
        <p14:creationId xmlns:p14="http://schemas.microsoft.com/office/powerpoint/2010/main" val="217968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0564BB-1C28-4C2B-9F0E-5226E189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</p:spPr>
        <p:txBody>
          <a:bodyPr>
            <a:normAutofit/>
          </a:bodyPr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 Data sharing and directory management</a:t>
            </a:r>
            <a:endParaRPr lang="en-US" b="0">
              <a:latin typeface="Arial"/>
              <a:ea typeface="微軟正黑體"/>
              <a:cs typeface="Arial"/>
            </a:endParaRPr>
          </a:p>
        </p:txBody>
      </p:sp>
      <p:sp>
        <p:nvSpPr>
          <p:cNvPr id="11" name="Shape 241">
            <a:extLst>
              <a:ext uri="{FF2B5EF4-FFF2-40B4-BE49-F238E27FC236}">
                <a16:creationId xmlns:a16="http://schemas.microsoft.com/office/drawing/2014/main" id="{F5E464D1-AB9D-4494-AD3E-3B0C55E8F715}"/>
              </a:ext>
            </a:extLst>
          </p:cNvPr>
          <p:cNvSpPr txBox="1"/>
          <p:nvPr/>
        </p:nvSpPr>
        <p:spPr>
          <a:xfrm>
            <a:off x="560396" y="4198037"/>
            <a:ext cx="75307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219170">
              <a:buSzPts val="1400"/>
              <a:defRPr sz="1200" b="1" kern="0">
                <a:solidFill>
                  <a:srgbClr val="EB61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400">
                <a:solidFill>
                  <a:srgbClr val="FFB92D"/>
                </a:solidFill>
                <a:latin typeface="Arial"/>
                <a:ea typeface="微軟正黑體"/>
                <a:cs typeface="Arial"/>
              </a:rPr>
              <a:t>QNAP's</a:t>
            </a:r>
            <a:r>
              <a:rPr lang="zh-TW" altLang="en-US" sz="1400">
                <a:solidFill>
                  <a:srgbClr val="FFB92D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400">
                <a:solidFill>
                  <a:srgbClr val="FFB92D"/>
                </a:solidFill>
                <a:latin typeface="Arial"/>
                <a:ea typeface="微軟正黑體"/>
                <a:cs typeface="Arial"/>
              </a:rPr>
              <a:t>proprietary VPN protocol </a:t>
            </a:r>
            <a:r>
              <a:rPr lang="en-US" altLang="zh-TW" sz="1400">
                <a:solidFill>
                  <a:srgbClr val="FFB92D"/>
                </a:solidFill>
                <a:latin typeface="Arial"/>
                <a:ea typeface="微軟正黑體"/>
                <a:cs typeface="Arial"/>
                <a:sym typeface="Microsoft JhengHei"/>
              </a:rPr>
              <a:t>to decrease the chance of being detected.</a:t>
            </a:r>
            <a:endParaRPr lang="en-US" sz="1400">
              <a:solidFill>
                <a:srgbClr val="FFB92D"/>
              </a:solidFill>
              <a:latin typeface="Arial"/>
              <a:ea typeface="微軟正黑體"/>
              <a:cs typeface="Arial"/>
            </a:endParaRPr>
          </a:p>
          <a:p>
            <a:r>
              <a:rPr lang="zh-TW" altLang="en-US" sz="1400">
                <a:solidFill>
                  <a:srgbClr val="FFB92D"/>
                </a:solidFill>
                <a:latin typeface="Arial"/>
                <a:ea typeface="微軟正黑體"/>
                <a:cs typeface="Arial"/>
              </a:rPr>
              <a:t>  </a:t>
            </a:r>
            <a:endParaRPr sz="1400">
              <a:solidFill>
                <a:srgbClr val="FFB92D"/>
              </a:solidFill>
            </a:endParaRPr>
          </a:p>
        </p:txBody>
      </p:sp>
      <p:sp>
        <p:nvSpPr>
          <p:cNvPr id="15" name="Google Shape;172;p28">
            <a:extLst>
              <a:ext uri="{FF2B5EF4-FFF2-40B4-BE49-F238E27FC236}">
                <a16:creationId xmlns:a16="http://schemas.microsoft.com/office/drawing/2014/main" id="{AC0B804A-66C3-43CB-84C2-7CC40323C441}"/>
              </a:ext>
            </a:extLst>
          </p:cNvPr>
          <p:cNvSpPr txBox="1"/>
          <p:nvPr/>
        </p:nvSpPr>
        <p:spPr>
          <a:xfrm>
            <a:off x="337142" y="1329699"/>
            <a:ext cx="7535883" cy="38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-US" altLang="zh-TW" sz="2400" b="1">
                <a:solidFill>
                  <a:schemeClr val="bg1"/>
                </a:solidFill>
                <a:ea typeface="微軟正黑體"/>
              </a:rPr>
              <a:t>Snapshots and versioning</a:t>
            </a:r>
            <a:endParaRPr lang="zh-TW" altLang="en-US" sz="2400" b="1" kern="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21" name="Google Shape;172;p28">
            <a:extLst>
              <a:ext uri="{FF2B5EF4-FFF2-40B4-BE49-F238E27FC236}">
                <a16:creationId xmlns:a16="http://schemas.microsoft.com/office/drawing/2014/main" id="{EC2293CF-A823-488A-9961-345DA751236B}"/>
              </a:ext>
            </a:extLst>
          </p:cNvPr>
          <p:cNvSpPr txBox="1"/>
          <p:nvPr/>
        </p:nvSpPr>
        <p:spPr>
          <a:xfrm>
            <a:off x="325311" y="2962800"/>
            <a:ext cx="3997375" cy="38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VPN Service</a:t>
            </a:r>
          </a:p>
        </p:txBody>
      </p:sp>
      <p:sp>
        <p:nvSpPr>
          <p:cNvPr id="22" name="Google Shape;174;p28">
            <a:extLst>
              <a:ext uri="{FF2B5EF4-FFF2-40B4-BE49-F238E27FC236}">
                <a16:creationId xmlns:a16="http://schemas.microsoft.com/office/drawing/2014/main" id="{3F88C0D4-E55F-4939-9340-B725E7BA15ED}"/>
              </a:ext>
            </a:extLst>
          </p:cNvPr>
          <p:cNvSpPr txBox="1"/>
          <p:nvPr/>
        </p:nvSpPr>
        <p:spPr>
          <a:xfrm>
            <a:off x="198467" y="3308725"/>
            <a:ext cx="7623350" cy="84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9700" lvl="2">
              <a:buSzPts val="1400"/>
            </a:pPr>
            <a:r>
              <a:rPr lang="en-US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1. Use QVPN to build a secure connection between your</a:t>
            </a:r>
            <a:r>
              <a:rPr lang="zh-TW" altLang="en-US" sz="1600">
                <a:solidFill>
                  <a:schemeClr val="bg1"/>
                </a:solidFill>
                <a:ea typeface="微軟正黑體"/>
                <a:sym typeface="Microsoft JhengHei"/>
              </a:rPr>
              <a:t> </a:t>
            </a:r>
            <a:r>
              <a:rPr lang="en-US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on-premises</a:t>
            </a:r>
            <a:r>
              <a:rPr lang="zh-TW" altLang="en-US" sz="1600">
                <a:solidFill>
                  <a:schemeClr val="bg1"/>
                </a:solidFill>
                <a:ea typeface="微軟正黑體"/>
                <a:sym typeface="Microsoft JhengHei"/>
              </a:rPr>
              <a:t> </a:t>
            </a:r>
            <a:br>
              <a:rPr lang="en-US" altLang="zh-TW" sz="1600">
                <a:ea typeface="微軟正黑體" pitchFamily="34" charset="-120"/>
              </a:rPr>
            </a:br>
            <a:r>
              <a:rPr lang="en-US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    devices and your Cloud NAS.</a:t>
            </a:r>
          </a:p>
          <a:p>
            <a:pPr marL="139700" lvl="2">
              <a:buSzPts val="1400"/>
            </a:pPr>
            <a:r>
              <a:rPr lang="fr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2. Supports versatile VPN </a:t>
            </a:r>
            <a:r>
              <a:rPr lang="en-US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protocol and QNAP's</a:t>
            </a:r>
            <a:r>
              <a:rPr lang="en-US" altLang="zh-TW" sz="1600">
                <a:ea typeface="微軟正黑體"/>
                <a:sym typeface="Microsoft JhengHei"/>
              </a:rPr>
              <a:t>(</a:t>
            </a:r>
            <a:r>
              <a:rPr lang="en-US" altLang="zh-TW" err="1">
                <a:solidFill>
                  <a:srgbClr val="FFB92D"/>
                </a:solidFill>
                <a:ea typeface="微軟正黑體"/>
                <a:sym typeface="Microsoft JhengHei"/>
              </a:rPr>
              <a:t>QBelt</a:t>
            </a:r>
            <a:r>
              <a:rPr lang="en-US" altLang="zh-TW">
                <a:solidFill>
                  <a:schemeClr val="bg1"/>
                </a:solidFill>
                <a:ea typeface="微軟正黑體"/>
                <a:sym typeface="Microsoft JhengHei"/>
              </a:rPr>
              <a:t>.</a:t>
            </a:r>
            <a:endParaRPr lang="en-US" altLang="zh-TW" sz="16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DAA470F-5ED2-4933-A082-6F675804BDC9}"/>
              </a:ext>
            </a:extLst>
          </p:cNvPr>
          <p:cNvSpPr/>
          <p:nvPr/>
        </p:nvSpPr>
        <p:spPr>
          <a:xfrm>
            <a:off x="476806" y="4310131"/>
            <a:ext cx="83590" cy="83590"/>
          </a:xfrm>
          <a:prstGeom prst="rect">
            <a:avLst/>
          </a:prstGeom>
          <a:solidFill>
            <a:srgbClr val="FFB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  <p:sp>
        <p:nvSpPr>
          <p:cNvPr id="24" name="Shape 241">
            <a:extLst>
              <a:ext uri="{FF2B5EF4-FFF2-40B4-BE49-F238E27FC236}">
                <a16:creationId xmlns:a16="http://schemas.microsoft.com/office/drawing/2014/main" id="{04D47A8B-578E-4DCE-84FF-AFC068E53FFE}"/>
              </a:ext>
            </a:extLst>
          </p:cNvPr>
          <p:cNvSpPr txBox="1"/>
          <p:nvPr/>
        </p:nvSpPr>
        <p:spPr>
          <a:xfrm>
            <a:off x="568934" y="2277940"/>
            <a:ext cx="80596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219170">
              <a:buSzPts val="1400"/>
              <a:defRPr sz="1200" b="1" kern="0">
                <a:solidFill>
                  <a:srgbClr val="EB61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400">
                <a:solidFill>
                  <a:srgbClr val="FFB92D"/>
                </a:solidFill>
              </a:rPr>
              <a:t>Ransomware cannot overwrite snapshots which are stored out of volume</a:t>
            </a:r>
            <a:endParaRPr sz="1400">
              <a:solidFill>
                <a:srgbClr val="FFB92D"/>
              </a:solidFill>
            </a:endParaRPr>
          </a:p>
        </p:txBody>
      </p:sp>
      <p:sp>
        <p:nvSpPr>
          <p:cNvPr id="25" name="Google Shape;174;p28">
            <a:extLst>
              <a:ext uri="{FF2B5EF4-FFF2-40B4-BE49-F238E27FC236}">
                <a16:creationId xmlns:a16="http://schemas.microsoft.com/office/drawing/2014/main" id="{C60AFCEE-B204-4177-8E2E-B462C07B3523}"/>
              </a:ext>
            </a:extLst>
          </p:cNvPr>
          <p:cNvSpPr txBox="1"/>
          <p:nvPr/>
        </p:nvSpPr>
        <p:spPr>
          <a:xfrm>
            <a:off x="215900" y="1679137"/>
            <a:ext cx="8894325" cy="63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9700" lvl="2">
              <a:buSzPts val="1400"/>
            </a:pPr>
            <a:r>
              <a:rPr lang="en-US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1.</a:t>
            </a:r>
            <a:r>
              <a:rPr lang="zh-TW" altLang="en-US" sz="1600">
                <a:solidFill>
                  <a:schemeClr val="bg1"/>
                </a:solidFill>
                <a:ea typeface="微軟正黑體"/>
                <a:sym typeface="Microsoft JhengHei"/>
              </a:rPr>
              <a:t> </a:t>
            </a:r>
            <a:r>
              <a:rPr lang="en-US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Fully supports all storage configurations at the storage pool level.</a:t>
            </a:r>
            <a:endParaRPr lang="en-US" altLang="zh-TW" sz="1600">
              <a:solidFill>
                <a:schemeClr val="bg1"/>
              </a:solidFill>
              <a:ea typeface="微軟正黑體"/>
            </a:endParaRPr>
          </a:p>
          <a:p>
            <a:pPr marL="139700" lvl="2">
              <a:buSzPts val="1400"/>
            </a:pPr>
            <a:r>
              <a:rPr lang="en-US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2.</a:t>
            </a:r>
            <a:r>
              <a:rPr lang="zh-TW" altLang="en-US" sz="1600">
                <a:solidFill>
                  <a:schemeClr val="bg1"/>
                </a:solidFill>
                <a:ea typeface="微軟正黑體"/>
                <a:sym typeface="Microsoft JhengHei"/>
              </a:rPr>
              <a:t> </a:t>
            </a:r>
            <a:r>
              <a:rPr lang="en-US" altLang="zh-TW" sz="1600">
                <a:solidFill>
                  <a:schemeClr val="bg1"/>
                </a:solidFill>
                <a:ea typeface="微軟正黑體"/>
                <a:sym typeface="Microsoft JhengHei"/>
              </a:rPr>
              <a:t>Uses the mature ext4 file system </a:t>
            </a:r>
            <a:r>
              <a:rPr lang="en-US" altLang="zh-TW" sz="1600">
                <a:solidFill>
                  <a:srgbClr val="FFB92D"/>
                </a:solidFill>
                <a:ea typeface="微軟正黑體"/>
                <a:sym typeface="Microsoft JhengHei"/>
              </a:rPr>
              <a:t>for “out of volume”  </a:t>
            </a:r>
            <a:br>
              <a:rPr lang="en-US" altLang="zh-TW" sz="1600" b="1">
                <a:solidFill>
                  <a:srgbClr val="00FFFF"/>
                </a:solidFill>
                <a:ea typeface="微軟正黑體"/>
                <a:sym typeface="Microsoft JhengHei"/>
              </a:rPr>
            </a:br>
            <a:endParaRPr lang="en-US" altLang="zh-TW" sz="1600" b="1">
              <a:solidFill>
                <a:srgbClr val="00FFFF"/>
              </a:solidFill>
              <a:ea typeface="微軟正黑體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BD773C5-4BC7-465B-A6FD-2AAE7A15D7B7}"/>
              </a:ext>
            </a:extLst>
          </p:cNvPr>
          <p:cNvSpPr/>
          <p:nvPr/>
        </p:nvSpPr>
        <p:spPr>
          <a:xfrm>
            <a:off x="494239" y="2402835"/>
            <a:ext cx="83590" cy="83590"/>
          </a:xfrm>
          <a:prstGeom prst="rect">
            <a:avLst/>
          </a:prstGeom>
          <a:solidFill>
            <a:srgbClr val="FFB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07949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8">
            <a:extLst>
              <a:ext uri="{FF2B5EF4-FFF2-40B4-BE49-F238E27FC236}">
                <a16:creationId xmlns:a16="http://schemas.microsoft.com/office/drawing/2014/main" id="{829FD772-01A3-41A8-ADD1-FE51CD5BE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7" t="10688" r="45403" b="13480"/>
          <a:stretch/>
        </p:blipFill>
        <p:spPr>
          <a:xfrm>
            <a:off x="4572001" y="932012"/>
            <a:ext cx="4746812" cy="4663718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092A604B-E332-4735-9DCF-55FE78471C25}"/>
              </a:ext>
            </a:extLst>
          </p:cNvPr>
          <p:cNvGrpSpPr/>
          <p:nvPr/>
        </p:nvGrpSpPr>
        <p:grpSpPr>
          <a:xfrm>
            <a:off x="7562522" y="744252"/>
            <a:ext cx="1514075" cy="2525712"/>
            <a:chOff x="6954234" y="758941"/>
            <a:chExt cx="1938984" cy="3234525"/>
          </a:xfrm>
        </p:grpSpPr>
        <p:pic>
          <p:nvPicPr>
            <p:cNvPr id="40" name="圖片 10">
              <a:extLst>
                <a:ext uri="{FF2B5EF4-FFF2-40B4-BE49-F238E27FC236}">
                  <a16:creationId xmlns:a16="http://schemas.microsoft.com/office/drawing/2014/main" id="{9A29090D-15AD-4F01-8B73-691EFE9AE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234" y="758941"/>
              <a:ext cx="1897818" cy="1233582"/>
            </a:xfrm>
            <a:prstGeom prst="rect">
              <a:avLst/>
            </a:prstGeom>
          </p:spPr>
        </p:pic>
        <p:pic>
          <p:nvPicPr>
            <p:cNvPr id="41" name="圖片 4">
              <a:extLst>
                <a:ext uri="{FF2B5EF4-FFF2-40B4-BE49-F238E27FC236}">
                  <a16:creationId xmlns:a16="http://schemas.microsoft.com/office/drawing/2014/main" id="{2AAAC213-470E-4EFC-BC6D-E699F8AB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3886" y="1758006"/>
              <a:ext cx="1718165" cy="276841"/>
            </a:xfrm>
            <a:prstGeom prst="rect">
              <a:avLst/>
            </a:prstGeom>
          </p:spPr>
        </p:pic>
        <p:pic>
          <p:nvPicPr>
            <p:cNvPr id="42" name="圖片 6">
              <a:extLst>
                <a:ext uri="{FF2B5EF4-FFF2-40B4-BE49-F238E27FC236}">
                  <a16:creationId xmlns:a16="http://schemas.microsoft.com/office/drawing/2014/main" id="{6EDCC125-ABBB-4F63-8E54-D69FD724F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9114" y="2209659"/>
              <a:ext cx="1314104" cy="444588"/>
            </a:xfrm>
            <a:prstGeom prst="rect">
              <a:avLst/>
            </a:prstGeom>
          </p:spPr>
        </p:pic>
        <p:pic>
          <p:nvPicPr>
            <p:cNvPr id="43" name="內容版面配置區 5">
              <a:extLst>
                <a:ext uri="{FF2B5EF4-FFF2-40B4-BE49-F238E27FC236}">
                  <a16:creationId xmlns:a16="http://schemas.microsoft.com/office/drawing/2014/main" id="{1889F3C0-D1F1-4046-B929-BBDCADCF0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9829" y="2690152"/>
              <a:ext cx="1023575" cy="681392"/>
            </a:xfrm>
            <a:prstGeom prst="rect">
              <a:avLst/>
            </a:prstGeom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9E6C8F88-6251-4315-925B-582E65FC3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18915" y="3443364"/>
              <a:ext cx="550740" cy="55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7871F318-2338-4E7A-96C9-89206FF98FE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63" y="1108925"/>
            <a:ext cx="782750" cy="787992"/>
          </a:xfrm>
          <a:prstGeom prst="rect">
            <a:avLst/>
          </a:prstGeom>
          <a:effectLst/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3CECB007-838B-4E52-8CAA-DC6D78D98615}"/>
              </a:ext>
            </a:extLst>
          </p:cNvPr>
          <p:cNvGrpSpPr/>
          <p:nvPr/>
        </p:nvGrpSpPr>
        <p:grpSpPr>
          <a:xfrm>
            <a:off x="410598" y="2172021"/>
            <a:ext cx="92936" cy="2195647"/>
            <a:chOff x="358012" y="2152390"/>
            <a:chExt cx="92936" cy="2195647"/>
          </a:xfrm>
          <a:solidFill>
            <a:srgbClr val="FAB722"/>
          </a:solidFill>
        </p:grpSpPr>
        <p:sp>
          <p:nvSpPr>
            <p:cNvPr id="50" name="等腰三角形 49">
              <a:extLst>
                <a:ext uri="{FF2B5EF4-FFF2-40B4-BE49-F238E27FC236}">
                  <a16:creationId xmlns:a16="http://schemas.microsoft.com/office/drawing/2014/main" id="{DDCD56EA-3927-4473-80B4-271205D67A77}"/>
                </a:ext>
              </a:extLst>
            </p:cNvPr>
            <p:cNvSpPr/>
            <p:nvPr/>
          </p:nvSpPr>
          <p:spPr>
            <a:xfrm rot="5400000">
              <a:off x="332272" y="2178130"/>
              <a:ext cx="144416" cy="929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等腰三角形 50">
              <a:extLst>
                <a:ext uri="{FF2B5EF4-FFF2-40B4-BE49-F238E27FC236}">
                  <a16:creationId xmlns:a16="http://schemas.microsoft.com/office/drawing/2014/main" id="{E3F848CA-BFD9-40F4-9376-19CFDFB3B1D9}"/>
                </a:ext>
              </a:extLst>
            </p:cNvPr>
            <p:cNvSpPr/>
            <p:nvPr/>
          </p:nvSpPr>
          <p:spPr>
            <a:xfrm rot="5400000">
              <a:off x="332272" y="2690938"/>
              <a:ext cx="144416" cy="929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等腰三角形 51">
              <a:extLst>
                <a:ext uri="{FF2B5EF4-FFF2-40B4-BE49-F238E27FC236}">
                  <a16:creationId xmlns:a16="http://schemas.microsoft.com/office/drawing/2014/main" id="{71CE4DBF-31CA-4CFB-98E5-5F1792706556}"/>
                </a:ext>
              </a:extLst>
            </p:cNvPr>
            <p:cNvSpPr/>
            <p:nvPr/>
          </p:nvSpPr>
          <p:spPr>
            <a:xfrm rot="5400000">
              <a:off x="332272" y="3203746"/>
              <a:ext cx="144416" cy="929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等腰三角形 52">
              <a:extLst>
                <a:ext uri="{FF2B5EF4-FFF2-40B4-BE49-F238E27FC236}">
                  <a16:creationId xmlns:a16="http://schemas.microsoft.com/office/drawing/2014/main" id="{E9999A65-B864-4F72-AA69-2B7644AC339A}"/>
                </a:ext>
              </a:extLst>
            </p:cNvPr>
            <p:cNvSpPr/>
            <p:nvPr/>
          </p:nvSpPr>
          <p:spPr>
            <a:xfrm rot="5400000">
              <a:off x="332272" y="3716554"/>
              <a:ext cx="144416" cy="929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等腰三角形 53">
              <a:extLst>
                <a:ext uri="{FF2B5EF4-FFF2-40B4-BE49-F238E27FC236}">
                  <a16:creationId xmlns:a16="http://schemas.microsoft.com/office/drawing/2014/main" id="{73EF3ABD-AE2B-4A45-9AA0-73387ED741F0}"/>
                </a:ext>
              </a:extLst>
            </p:cNvPr>
            <p:cNvSpPr/>
            <p:nvPr/>
          </p:nvSpPr>
          <p:spPr>
            <a:xfrm rot="5400000">
              <a:off x="332272" y="4229361"/>
              <a:ext cx="144416" cy="929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標題 5">
            <a:extLst>
              <a:ext uri="{FF2B5EF4-FFF2-40B4-BE49-F238E27FC236}">
                <a16:creationId xmlns:a16="http://schemas.microsoft.com/office/drawing/2014/main" id="{13E7D609-57B1-413D-A052-72A8D7D1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821950" cy="994172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Stay informed of your Cloud NAS status </a:t>
            </a:r>
            <a:br>
              <a:rPr lang="en-US" altLang="zh-TW">
                <a:latin typeface="Arial"/>
                <a:ea typeface="微軟正黑體"/>
                <a:cs typeface="Arial"/>
              </a:rPr>
            </a:br>
            <a:r>
              <a:rPr lang="en-US" altLang="zh-TW">
                <a:latin typeface="Arial"/>
                <a:ea typeface="微軟正黑體"/>
                <a:cs typeface="Arial"/>
              </a:rPr>
              <a:t>at all times</a:t>
            </a:r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3096DD8F-86DB-44AB-8487-4E107C35DEAD}"/>
              </a:ext>
            </a:extLst>
          </p:cNvPr>
          <p:cNvSpPr/>
          <p:nvPr/>
        </p:nvSpPr>
        <p:spPr>
          <a:xfrm>
            <a:off x="1106825" y="1277879"/>
            <a:ext cx="3158942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FFFFFF"/>
              </a:buClr>
              <a:buSzPts val="2000"/>
            </a:pPr>
            <a:r>
              <a:rPr lang="en-US" altLang="zh-TW" sz="2800">
                <a:solidFill>
                  <a:srgbClr val="FFB92D"/>
                </a:solidFill>
                <a:ea typeface="微軟正黑體"/>
              </a:rPr>
              <a:t>Notification</a:t>
            </a:r>
            <a:r>
              <a:rPr lang="en-US" altLang="zh-TW" sz="2800" kern="0">
                <a:solidFill>
                  <a:srgbClr val="FFB92D"/>
                </a:solidFill>
                <a:latin typeface="Arial"/>
                <a:ea typeface="微軟正黑體"/>
                <a:cs typeface="Arial"/>
                <a:sym typeface="Arial"/>
              </a:rPr>
              <a:t> Center</a:t>
            </a:r>
            <a:endParaRPr lang="en-US" sz="2800" kern="0">
              <a:solidFill>
                <a:srgbClr val="FFB92D"/>
              </a:solidFill>
              <a:latin typeface="Arial"/>
              <a:ea typeface="微軟正黑體"/>
              <a:cs typeface="Arial"/>
              <a:sym typeface="Arial"/>
            </a:endParaRPr>
          </a:p>
        </p:txBody>
      </p:sp>
      <p:sp>
        <p:nvSpPr>
          <p:cNvPr id="27" name="文字方塊 8">
            <a:extLst>
              <a:ext uri="{FF2B5EF4-FFF2-40B4-BE49-F238E27FC236}">
                <a16:creationId xmlns:a16="http://schemas.microsoft.com/office/drawing/2014/main" id="{18910E0B-6763-4AD9-A3A8-B727F35DC4A4}"/>
              </a:ext>
            </a:extLst>
          </p:cNvPr>
          <p:cNvSpPr txBox="1"/>
          <p:nvPr/>
        </p:nvSpPr>
        <p:spPr>
          <a:xfrm>
            <a:off x="535437" y="2078378"/>
            <a:ext cx="5004578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  <a:ea typeface="微軟正黑體"/>
              </a:rPr>
              <a:t>Consolidates event and alert notification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字方塊 31">
            <a:extLst>
              <a:ext uri="{FF2B5EF4-FFF2-40B4-BE49-F238E27FC236}">
                <a16:creationId xmlns:a16="http://schemas.microsoft.com/office/drawing/2014/main" id="{74C9DA97-D424-4AA8-B95D-F2846E456656}"/>
              </a:ext>
            </a:extLst>
          </p:cNvPr>
          <p:cNvSpPr txBox="1"/>
          <p:nvPr/>
        </p:nvSpPr>
        <p:spPr>
          <a:xfrm>
            <a:off x="535437" y="4131290"/>
            <a:ext cx="5165753" cy="623248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ea typeface="微軟正黑體"/>
              </a:rPr>
              <a:t>Notifications via email, SMS, instant message, and push notifications.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9" name="文字方塊 33">
            <a:extLst>
              <a:ext uri="{FF2B5EF4-FFF2-40B4-BE49-F238E27FC236}">
                <a16:creationId xmlns:a16="http://schemas.microsoft.com/office/drawing/2014/main" id="{384B30B3-1148-47A9-8F09-F26DC64B815B}"/>
              </a:ext>
            </a:extLst>
          </p:cNvPr>
          <p:cNvSpPr txBox="1"/>
          <p:nvPr/>
        </p:nvSpPr>
        <p:spPr>
          <a:xfrm>
            <a:off x="535437" y="3095994"/>
            <a:ext cx="5307122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  <a:ea typeface="微軟正黑體"/>
              </a:rPr>
              <a:t>Flexible to filter important messages</a:t>
            </a:r>
            <a:endParaRPr lang="en-US" altLang="zh-TW" sz="12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30" name="文字方塊 34">
            <a:extLst>
              <a:ext uri="{FF2B5EF4-FFF2-40B4-BE49-F238E27FC236}">
                <a16:creationId xmlns:a16="http://schemas.microsoft.com/office/drawing/2014/main" id="{B34510D5-D780-4766-8426-0604C77F9D1D}"/>
              </a:ext>
            </a:extLst>
          </p:cNvPr>
          <p:cNvSpPr txBox="1"/>
          <p:nvPr/>
        </p:nvSpPr>
        <p:spPr>
          <a:xfrm>
            <a:off x="535437" y="2591381"/>
            <a:ext cx="5602321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Double assurance with notification history</a:t>
            </a:r>
          </a:p>
        </p:txBody>
      </p:sp>
      <p:sp>
        <p:nvSpPr>
          <p:cNvPr id="31" name="文字方塊 35">
            <a:extLst>
              <a:ext uri="{FF2B5EF4-FFF2-40B4-BE49-F238E27FC236}">
                <a16:creationId xmlns:a16="http://schemas.microsoft.com/office/drawing/2014/main" id="{6C0E54B7-BB46-4C99-A92F-86765B028A83}"/>
              </a:ext>
            </a:extLst>
          </p:cNvPr>
          <p:cNvSpPr txBox="1"/>
          <p:nvPr/>
        </p:nvSpPr>
        <p:spPr>
          <a:xfrm>
            <a:off x="535437" y="3603691"/>
            <a:ext cx="4422240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Multi-language support</a:t>
            </a:r>
          </a:p>
        </p:txBody>
      </p:sp>
    </p:spTree>
    <p:extLst>
      <p:ext uri="{BB962C8B-B14F-4D97-AF65-F5344CB8AC3E}">
        <p14:creationId xmlns:p14="http://schemas.microsoft.com/office/powerpoint/2010/main" val="716183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群組 73">
            <a:extLst>
              <a:ext uri="{FF2B5EF4-FFF2-40B4-BE49-F238E27FC236}">
                <a16:creationId xmlns:a16="http://schemas.microsoft.com/office/drawing/2014/main" id="{BEC55B8D-63DE-4C93-A905-460418D54EC5}"/>
              </a:ext>
            </a:extLst>
          </p:cNvPr>
          <p:cNvGrpSpPr/>
          <p:nvPr/>
        </p:nvGrpSpPr>
        <p:grpSpPr>
          <a:xfrm>
            <a:off x="3211295" y="1613646"/>
            <a:ext cx="2848823" cy="3186953"/>
            <a:chOff x="211786" y="1613646"/>
            <a:chExt cx="2848823" cy="3186953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658231F9-49A5-473E-97B0-DC24E4B49D80}"/>
                </a:ext>
              </a:extLst>
            </p:cNvPr>
            <p:cNvSpPr/>
            <p:nvPr/>
          </p:nvSpPr>
          <p:spPr>
            <a:xfrm flipV="1">
              <a:off x="216268" y="2924734"/>
              <a:ext cx="2844341" cy="1875865"/>
            </a:xfrm>
            <a:prstGeom prst="rect">
              <a:avLst/>
            </a:prstGeom>
            <a:gradFill flip="none" rotWithShape="1">
              <a:gsLst>
                <a:gs pos="95000">
                  <a:srgbClr val="FAB722">
                    <a:alpha val="0"/>
                  </a:srgbClr>
                </a:gs>
                <a:gs pos="0">
                  <a:srgbClr val="FAB722">
                    <a:alpha val="19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</a:pPr>
              <a:endParaRPr lang="zh-TW" altLang="en-US" sz="21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F7C20089-1903-4E78-9666-87889E9E1B6B}"/>
                </a:ext>
              </a:extLst>
            </p:cNvPr>
            <p:cNvSpPr/>
            <p:nvPr/>
          </p:nvSpPr>
          <p:spPr>
            <a:xfrm>
              <a:off x="211786" y="1613646"/>
              <a:ext cx="2827249" cy="1754841"/>
            </a:xfrm>
            <a:prstGeom prst="rect">
              <a:avLst/>
            </a:prstGeom>
            <a:gradFill flip="none" rotWithShape="1">
              <a:gsLst>
                <a:gs pos="95000">
                  <a:srgbClr val="FAB722">
                    <a:alpha val="0"/>
                  </a:srgbClr>
                </a:gs>
                <a:gs pos="0">
                  <a:srgbClr val="FAB722">
                    <a:alpha val="19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</a:pPr>
              <a:endParaRPr lang="zh-TW" altLang="en-US" sz="21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B32A88C6-6199-4007-9A92-5851DB71651C}"/>
              </a:ext>
            </a:extLst>
          </p:cNvPr>
          <p:cNvGrpSpPr/>
          <p:nvPr/>
        </p:nvGrpSpPr>
        <p:grpSpPr>
          <a:xfrm>
            <a:off x="6183095" y="1613646"/>
            <a:ext cx="2848823" cy="3186953"/>
            <a:chOff x="211786" y="1613646"/>
            <a:chExt cx="2848823" cy="3186953"/>
          </a:xfrm>
        </p:grpSpPr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2A60479B-D908-4CF4-AAF2-B5D0BFE472A9}"/>
                </a:ext>
              </a:extLst>
            </p:cNvPr>
            <p:cNvSpPr/>
            <p:nvPr/>
          </p:nvSpPr>
          <p:spPr>
            <a:xfrm flipV="1">
              <a:off x="216268" y="2924734"/>
              <a:ext cx="2844341" cy="1875865"/>
            </a:xfrm>
            <a:prstGeom prst="rect">
              <a:avLst/>
            </a:prstGeom>
            <a:gradFill flip="none" rotWithShape="1">
              <a:gsLst>
                <a:gs pos="95000">
                  <a:srgbClr val="FAB722">
                    <a:alpha val="0"/>
                  </a:srgbClr>
                </a:gs>
                <a:gs pos="0">
                  <a:srgbClr val="FAB722">
                    <a:alpha val="19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</a:pPr>
              <a:endParaRPr lang="zh-TW" altLang="en-US" sz="21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13158AAB-1985-4FA1-9FE5-1D493DFCD4EC}"/>
                </a:ext>
              </a:extLst>
            </p:cNvPr>
            <p:cNvSpPr/>
            <p:nvPr/>
          </p:nvSpPr>
          <p:spPr>
            <a:xfrm>
              <a:off x="211786" y="1613646"/>
              <a:ext cx="2827249" cy="1754841"/>
            </a:xfrm>
            <a:prstGeom prst="rect">
              <a:avLst/>
            </a:prstGeom>
            <a:gradFill flip="none" rotWithShape="1">
              <a:gsLst>
                <a:gs pos="95000">
                  <a:srgbClr val="FAB722">
                    <a:alpha val="0"/>
                  </a:srgbClr>
                </a:gs>
                <a:gs pos="0">
                  <a:srgbClr val="FAB722">
                    <a:alpha val="19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</a:pPr>
              <a:endParaRPr lang="zh-TW" altLang="en-US" sz="21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640A3444-B4DF-4101-90F8-3F42EE7D94E2}"/>
              </a:ext>
            </a:extLst>
          </p:cNvPr>
          <p:cNvGrpSpPr/>
          <p:nvPr/>
        </p:nvGrpSpPr>
        <p:grpSpPr>
          <a:xfrm>
            <a:off x="211786" y="1613646"/>
            <a:ext cx="2848823" cy="3186953"/>
            <a:chOff x="211786" y="1613646"/>
            <a:chExt cx="2848823" cy="3186953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DAF84C9-AA49-48C1-A881-F59087172A8E}"/>
                </a:ext>
              </a:extLst>
            </p:cNvPr>
            <p:cNvSpPr/>
            <p:nvPr/>
          </p:nvSpPr>
          <p:spPr>
            <a:xfrm flipV="1">
              <a:off x="216268" y="2924734"/>
              <a:ext cx="2844341" cy="1875865"/>
            </a:xfrm>
            <a:prstGeom prst="rect">
              <a:avLst/>
            </a:prstGeom>
            <a:gradFill flip="none" rotWithShape="1">
              <a:gsLst>
                <a:gs pos="95000">
                  <a:srgbClr val="FAB722">
                    <a:alpha val="0"/>
                  </a:srgbClr>
                </a:gs>
                <a:gs pos="0">
                  <a:srgbClr val="FAB722">
                    <a:alpha val="19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</a:pPr>
              <a:endParaRPr lang="zh-TW" altLang="en-US" sz="21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F424DF-BA0D-4190-8444-CA2D09A03B8D}"/>
                </a:ext>
              </a:extLst>
            </p:cNvPr>
            <p:cNvSpPr/>
            <p:nvPr/>
          </p:nvSpPr>
          <p:spPr>
            <a:xfrm>
              <a:off x="211786" y="1613646"/>
              <a:ext cx="2827249" cy="1754841"/>
            </a:xfrm>
            <a:prstGeom prst="rect">
              <a:avLst/>
            </a:prstGeom>
            <a:gradFill flip="none" rotWithShape="1">
              <a:gsLst>
                <a:gs pos="95000">
                  <a:srgbClr val="FAB722">
                    <a:alpha val="0"/>
                  </a:srgbClr>
                </a:gs>
                <a:gs pos="0">
                  <a:srgbClr val="FAB722">
                    <a:alpha val="19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</a:pPr>
              <a:endParaRPr lang="zh-TW" altLang="en-US" sz="21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3795E053-D154-4EBA-B133-9F260C2B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4436" y="1749245"/>
            <a:ext cx="680105" cy="68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14">
            <a:extLst>
              <a:ext uri="{FF2B5EF4-FFF2-40B4-BE49-F238E27FC236}">
                <a16:creationId xmlns:a16="http://schemas.microsoft.com/office/drawing/2014/main" id="{5465498B-A540-4166-AAEF-952019BEA924}"/>
              </a:ext>
            </a:extLst>
          </p:cNvPr>
          <p:cNvSpPr/>
          <p:nvPr/>
        </p:nvSpPr>
        <p:spPr>
          <a:xfrm>
            <a:off x="238871" y="2460086"/>
            <a:ext cx="2718349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>
                <a:solidFill>
                  <a:schemeClr val="bg1"/>
                </a:solidFill>
                <a:ea typeface="Calibri" panose="020F0502020204030204" pitchFamily="34" charset="0"/>
              </a:rPr>
              <a:t>HBS</a:t>
            </a:r>
            <a:r>
              <a:rPr lang="en-US" altLang="zh-TW" sz="1600" b="1" kern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ea typeface="Calibri" panose="020F0502020204030204" pitchFamily="34" charset="0"/>
              </a:rPr>
              <a:t>3</a:t>
            </a:r>
            <a:endParaRPr lang="en-US" sz="1600" kern="0">
              <a:solidFill>
                <a:schemeClr val="bg1"/>
              </a:solidFill>
              <a:latin typeface="Calibri"/>
              <a:sym typeface="Arial"/>
            </a:endParaRPr>
          </a:p>
        </p:txBody>
      </p:sp>
      <p:pic>
        <p:nvPicPr>
          <p:cNvPr id="60" name="Picture 4" descr="https://lh4.googleusercontent.com/4WuMLqzgdXkRTJYQ5AB3gwCxZnVSlyNn25VrI5TXsOY49NN_VwX9-zrVqZPPW_yWAhOf7aMnmQfpQjiRfrlBcPD3wCxQLRxyQmkSO4IdQMIwb0OkbhTRklW2fBxICbu2t6DE3b0zkZE">
            <a:extLst>
              <a:ext uri="{FF2B5EF4-FFF2-40B4-BE49-F238E27FC236}">
                <a16:creationId xmlns:a16="http://schemas.microsoft.com/office/drawing/2014/main" id="{30D6EB1F-33C6-45F3-B0DF-0FEE5428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36" y="3365993"/>
            <a:ext cx="680105" cy="68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17">
            <a:extLst>
              <a:ext uri="{FF2B5EF4-FFF2-40B4-BE49-F238E27FC236}">
                <a16:creationId xmlns:a16="http://schemas.microsoft.com/office/drawing/2014/main" id="{F968B7E9-E43F-4F29-A12E-3C5192688044}"/>
              </a:ext>
            </a:extLst>
          </p:cNvPr>
          <p:cNvSpPr/>
          <p:nvPr/>
        </p:nvSpPr>
        <p:spPr>
          <a:xfrm>
            <a:off x="1112183" y="4010333"/>
            <a:ext cx="9541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Boxafe</a:t>
            </a:r>
            <a:endParaRPr lang="en-US" sz="1600" b="1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3" name="Picture 19">
            <a:extLst>
              <a:ext uri="{FF2B5EF4-FFF2-40B4-BE49-F238E27FC236}">
                <a16:creationId xmlns:a16="http://schemas.microsoft.com/office/drawing/2014/main" id="{A70F9046-A3A6-4C58-8620-A4729565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39" y="1749245"/>
            <a:ext cx="680105" cy="680105"/>
          </a:xfrm>
          <a:prstGeom prst="rect">
            <a:avLst/>
          </a:prstGeom>
        </p:spPr>
      </p:pic>
      <p:sp>
        <p:nvSpPr>
          <p:cNvPr id="64" name="Rectangle 20">
            <a:extLst>
              <a:ext uri="{FF2B5EF4-FFF2-40B4-BE49-F238E27FC236}">
                <a16:creationId xmlns:a16="http://schemas.microsoft.com/office/drawing/2014/main" id="{F6A6777A-DE39-44B5-B276-687460FD3DC3}"/>
              </a:ext>
            </a:extLst>
          </p:cNvPr>
          <p:cNvSpPr/>
          <p:nvPr/>
        </p:nvSpPr>
        <p:spPr>
          <a:xfrm>
            <a:off x="3304230" y="2427622"/>
            <a:ext cx="2481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Qsirch</a:t>
            </a:r>
            <a:endParaRPr lang="en-US" sz="1600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6" name="Picture 22">
            <a:extLst>
              <a:ext uri="{FF2B5EF4-FFF2-40B4-BE49-F238E27FC236}">
                <a16:creationId xmlns:a16="http://schemas.microsoft.com/office/drawing/2014/main" id="{28FB6C5F-B9FC-4445-8A49-A7F24C4E3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45" y="3365993"/>
            <a:ext cx="680105" cy="680105"/>
          </a:xfrm>
          <a:prstGeom prst="rect">
            <a:avLst/>
          </a:prstGeom>
        </p:spPr>
      </p:pic>
      <p:sp>
        <p:nvSpPr>
          <p:cNvPr id="67" name="Rectangle 23">
            <a:extLst>
              <a:ext uri="{FF2B5EF4-FFF2-40B4-BE49-F238E27FC236}">
                <a16:creationId xmlns:a16="http://schemas.microsoft.com/office/drawing/2014/main" id="{4F6A4BB8-7EE7-4023-B1B3-1C9D47CAF4AA}"/>
              </a:ext>
            </a:extLst>
          </p:cNvPr>
          <p:cNvSpPr/>
          <p:nvPr/>
        </p:nvSpPr>
        <p:spPr>
          <a:xfrm>
            <a:off x="4115645" y="4018061"/>
            <a:ext cx="8905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Qfiling</a:t>
            </a:r>
            <a:endParaRPr lang="en-US" sz="1600" b="1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9" name="Picture 25">
            <a:extLst>
              <a:ext uri="{FF2B5EF4-FFF2-40B4-BE49-F238E27FC236}">
                <a16:creationId xmlns:a16="http://schemas.microsoft.com/office/drawing/2014/main" id="{AD898A56-FC7E-40C5-84BC-F931EC875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736" y="1749245"/>
            <a:ext cx="680105" cy="68010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C0564BB-1C28-4C2B-9F0E-5226E189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0"/>
            <a:ext cx="8642607" cy="102501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800">
                <a:cs typeface="Arial"/>
              </a:rPr>
              <a:t>Productivity apps for backup, management, </a:t>
            </a:r>
            <a:br>
              <a:rPr lang="en-US" altLang="zh-TW" sz="2800">
                <a:cs typeface="Arial"/>
              </a:rPr>
            </a:br>
            <a:r>
              <a:rPr lang="en-US" altLang="zh-TW" sz="2800">
                <a:cs typeface="Arial"/>
              </a:rPr>
              <a:t>and multimedia</a:t>
            </a:r>
          </a:p>
        </p:txBody>
      </p:sp>
      <p:sp>
        <p:nvSpPr>
          <p:cNvPr id="75" name="Rectangle 20">
            <a:extLst>
              <a:ext uri="{FF2B5EF4-FFF2-40B4-BE49-F238E27FC236}">
                <a16:creationId xmlns:a16="http://schemas.microsoft.com/office/drawing/2014/main" id="{69DEBD2A-CA56-44A9-90A4-D409ABDCAA42}"/>
              </a:ext>
            </a:extLst>
          </p:cNvPr>
          <p:cNvSpPr/>
          <p:nvPr/>
        </p:nvSpPr>
        <p:spPr>
          <a:xfrm>
            <a:off x="6365006" y="2427622"/>
            <a:ext cx="2481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TW" sz="1600" b="1" err="1">
                <a:solidFill>
                  <a:schemeClr val="bg1"/>
                </a:solidFill>
              </a:rPr>
              <a:t>QuMagie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19B9A5B8-1B03-43C6-AA75-CB60F76D19C4}"/>
              </a:ext>
            </a:extLst>
          </p:cNvPr>
          <p:cNvSpPr/>
          <p:nvPr/>
        </p:nvSpPr>
        <p:spPr>
          <a:xfrm>
            <a:off x="251818" y="2639382"/>
            <a:ext cx="2731172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</a:rPr>
              <a:t>Multi-site, multi-cloud backup streamlines 3-2-1 backup strategy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E51C4DF8-DB14-493A-9CE2-49B22EC43C00}"/>
              </a:ext>
            </a:extLst>
          </p:cNvPr>
          <p:cNvSpPr/>
          <p:nvPr/>
        </p:nvSpPr>
        <p:spPr>
          <a:xfrm>
            <a:off x="229552" y="4287861"/>
            <a:ext cx="2817666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</a:rPr>
              <a:t>Backups up Office 365 &amp; Google G Suite data</a:t>
            </a:r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id="{D9EC0EB0-A7FF-4C02-8686-B0C69EA27655}"/>
              </a:ext>
            </a:extLst>
          </p:cNvPr>
          <p:cNvSpPr/>
          <p:nvPr/>
        </p:nvSpPr>
        <p:spPr>
          <a:xfrm>
            <a:off x="3241162" y="2639382"/>
            <a:ext cx="2623009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</a:rPr>
              <a:t>A </a:t>
            </a:r>
            <a:r>
              <a:rPr lang="en-US" altLang="zh-TW" sz="1300">
                <a:solidFill>
                  <a:schemeClr val="bg1"/>
                </a:solidFill>
              </a:rPr>
              <a:t>powerful</a:t>
            </a:r>
            <a:r>
              <a:rPr lang="zh-TW" altLang="en-US" sz="1300">
                <a:solidFill>
                  <a:schemeClr val="bg1"/>
                </a:solidFill>
              </a:rPr>
              <a:t> </a:t>
            </a:r>
            <a:r>
              <a:rPr lang="en-US" altLang="zh-TW" sz="1300">
                <a:solidFill>
                  <a:schemeClr val="bg1"/>
                </a:solidFill>
              </a:rPr>
              <a:t>Google</a:t>
            </a:r>
            <a:r>
              <a:rPr lang="zh-TW" altLang="en-US" sz="1300">
                <a:solidFill>
                  <a:schemeClr val="bg1"/>
                </a:solidFill>
              </a:rPr>
              <a:t> </a:t>
            </a:r>
            <a:r>
              <a:rPr lang="en-US" altLang="zh-TW" sz="1300">
                <a:solidFill>
                  <a:schemeClr val="bg1"/>
                </a:solidFill>
              </a:rPr>
              <a:t>like</a:t>
            </a:r>
            <a:r>
              <a:rPr lang="zh-TW" altLang="en-US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</a:rPr>
              <a:t>full-text search engine</a:t>
            </a: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233A16E9-439B-4BE1-B4F0-709E7DA747A1}"/>
              </a:ext>
            </a:extLst>
          </p:cNvPr>
          <p:cNvSpPr/>
          <p:nvPr/>
        </p:nvSpPr>
        <p:spPr>
          <a:xfrm>
            <a:off x="3080607" y="4336226"/>
            <a:ext cx="2956377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300">
                <a:solidFill>
                  <a:schemeClr val="bg1"/>
                </a:solidFill>
              </a:rPr>
              <a:t>A</a:t>
            </a:r>
            <a:r>
              <a:rPr lang="en-US" sz="1300">
                <a:solidFill>
                  <a:schemeClr val="bg1"/>
                </a:solidFill>
              </a:rPr>
              <a:t>utomates your file organization</a:t>
            </a:r>
          </a:p>
        </p:txBody>
      </p:sp>
      <p:sp>
        <p:nvSpPr>
          <p:cNvPr id="50" name="Rectangle 27">
            <a:extLst>
              <a:ext uri="{FF2B5EF4-FFF2-40B4-BE49-F238E27FC236}">
                <a16:creationId xmlns:a16="http://schemas.microsoft.com/office/drawing/2014/main" id="{242CBCFD-8665-48E5-803F-D194DCF0F6D0}"/>
              </a:ext>
            </a:extLst>
          </p:cNvPr>
          <p:cNvSpPr/>
          <p:nvPr/>
        </p:nvSpPr>
        <p:spPr>
          <a:xfrm>
            <a:off x="6197539" y="2639382"/>
            <a:ext cx="2751968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300">
                <a:solidFill>
                  <a:schemeClr val="bg1"/>
                </a:solidFill>
              </a:rPr>
              <a:t>AI-powered</a:t>
            </a:r>
            <a:r>
              <a:rPr lang="zh-TW" altLang="en-US" sz="1300">
                <a:solidFill>
                  <a:schemeClr val="bg1"/>
                </a:solidFill>
              </a:rPr>
              <a:t> </a:t>
            </a:r>
            <a:r>
              <a:rPr lang="en-US" altLang="zh-TW" sz="1300">
                <a:solidFill>
                  <a:schemeClr val="bg1"/>
                </a:solidFill>
              </a:rPr>
              <a:t>intelligent</a:t>
            </a:r>
            <a:r>
              <a:rPr lang="zh-TW" altLang="en-US" sz="1300">
                <a:solidFill>
                  <a:schemeClr val="bg1"/>
                </a:solidFill>
              </a:rPr>
              <a:t> </a:t>
            </a:r>
            <a:r>
              <a:rPr lang="en-US" altLang="zh-TW" sz="1300">
                <a:solidFill>
                  <a:schemeClr val="bg1"/>
                </a:solidFill>
              </a:rPr>
              <a:t>photo</a:t>
            </a:r>
            <a:r>
              <a:rPr lang="zh-TW" altLang="en-US" sz="1300">
                <a:solidFill>
                  <a:schemeClr val="bg1"/>
                </a:solidFill>
              </a:rPr>
              <a:t> </a:t>
            </a:r>
            <a:r>
              <a:rPr lang="en-US" altLang="zh-TW" sz="1300">
                <a:solidFill>
                  <a:schemeClr val="bg1"/>
                </a:solidFill>
              </a:rPr>
              <a:t>management</a:t>
            </a:r>
            <a:endParaRPr lang="en-US" sz="1300">
              <a:solidFill>
                <a:schemeClr val="bg1"/>
              </a:solidFill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C031524C-1616-477D-8856-3713C34C1FB5}"/>
              </a:ext>
            </a:extLst>
          </p:cNvPr>
          <p:cNvGrpSpPr/>
          <p:nvPr/>
        </p:nvGrpSpPr>
        <p:grpSpPr>
          <a:xfrm>
            <a:off x="215900" y="1145070"/>
            <a:ext cx="2839453" cy="497305"/>
            <a:chOff x="681789" y="1058779"/>
            <a:chExt cx="3224464" cy="497305"/>
          </a:xfrm>
        </p:grpSpPr>
        <p:sp>
          <p:nvSpPr>
            <p:cNvPr id="52" name="矩形: 圓角化同側角落 51">
              <a:extLst>
                <a:ext uri="{FF2B5EF4-FFF2-40B4-BE49-F238E27FC236}">
                  <a16:creationId xmlns:a16="http://schemas.microsoft.com/office/drawing/2014/main" id="{71D86F9C-7E11-4F70-8B84-7ED71387A156}"/>
                </a:ext>
              </a:extLst>
            </p:cNvPr>
            <p:cNvSpPr/>
            <p:nvPr/>
          </p:nvSpPr>
          <p:spPr>
            <a:xfrm>
              <a:off x="681789" y="1058779"/>
              <a:ext cx="3224464" cy="497305"/>
            </a:xfrm>
            <a:prstGeom prst="round2SameRect">
              <a:avLst/>
            </a:prstGeom>
            <a:gradFill>
              <a:gsLst>
                <a:gs pos="95000">
                  <a:srgbClr val="3E2F00"/>
                </a:gs>
                <a:gs pos="0">
                  <a:srgbClr val="837B59"/>
                </a:gs>
              </a:gsLst>
              <a:lin ang="5400000" scaled="0"/>
            </a:gradFill>
            <a:ln>
              <a:gradFill>
                <a:gsLst>
                  <a:gs pos="0">
                    <a:srgbClr val="3E2F00"/>
                  </a:gs>
                  <a:gs pos="100000">
                    <a:srgbClr val="5E5840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文字方塊 34">
              <a:extLst>
                <a:ext uri="{FF2B5EF4-FFF2-40B4-BE49-F238E27FC236}">
                  <a16:creationId xmlns:a16="http://schemas.microsoft.com/office/drawing/2014/main" id="{69B6ED0F-335F-4E52-98CC-3A3EEBC915F1}"/>
                </a:ext>
              </a:extLst>
            </p:cNvPr>
            <p:cNvSpPr txBox="1"/>
            <p:nvPr/>
          </p:nvSpPr>
          <p:spPr>
            <a:xfrm>
              <a:off x="745958" y="1081420"/>
              <a:ext cx="3080084" cy="46166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2400">
                  <a:solidFill>
                    <a:schemeClr val="bg1"/>
                  </a:solidFill>
                  <a:ea typeface="微軟正黑體"/>
                </a:rPr>
                <a:t>Backup</a:t>
              </a:r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A2047C32-AD9D-41A8-9705-3BB7522575CB}"/>
              </a:ext>
            </a:extLst>
          </p:cNvPr>
          <p:cNvGrpSpPr/>
          <p:nvPr/>
        </p:nvGrpSpPr>
        <p:grpSpPr>
          <a:xfrm>
            <a:off x="3200400" y="1145070"/>
            <a:ext cx="2839453" cy="497305"/>
            <a:chOff x="681789" y="1058779"/>
            <a:chExt cx="3224464" cy="497305"/>
          </a:xfrm>
        </p:grpSpPr>
        <p:sp>
          <p:nvSpPr>
            <p:cNvPr id="88" name="矩形: 圓角化同側角落 87">
              <a:extLst>
                <a:ext uri="{FF2B5EF4-FFF2-40B4-BE49-F238E27FC236}">
                  <a16:creationId xmlns:a16="http://schemas.microsoft.com/office/drawing/2014/main" id="{AFDFA988-30B3-4C8A-98C8-F954E1721A9F}"/>
                </a:ext>
              </a:extLst>
            </p:cNvPr>
            <p:cNvSpPr/>
            <p:nvPr/>
          </p:nvSpPr>
          <p:spPr>
            <a:xfrm>
              <a:off x="681789" y="1058779"/>
              <a:ext cx="3224464" cy="497305"/>
            </a:xfrm>
            <a:prstGeom prst="round2SameRect">
              <a:avLst/>
            </a:prstGeom>
            <a:gradFill>
              <a:gsLst>
                <a:gs pos="95000">
                  <a:srgbClr val="3E2F00"/>
                </a:gs>
                <a:gs pos="0">
                  <a:srgbClr val="837B59"/>
                </a:gs>
              </a:gsLst>
              <a:lin ang="5400000" scaled="0"/>
            </a:gradFill>
            <a:ln>
              <a:gradFill>
                <a:gsLst>
                  <a:gs pos="0">
                    <a:srgbClr val="3E2F00"/>
                  </a:gs>
                  <a:gs pos="100000">
                    <a:srgbClr val="5E5840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文字方塊 34">
              <a:extLst>
                <a:ext uri="{FF2B5EF4-FFF2-40B4-BE49-F238E27FC236}">
                  <a16:creationId xmlns:a16="http://schemas.microsoft.com/office/drawing/2014/main" id="{90A796B2-96AA-43BB-A5F8-46FDC0E448E0}"/>
                </a:ext>
              </a:extLst>
            </p:cNvPr>
            <p:cNvSpPr txBox="1"/>
            <p:nvPr/>
          </p:nvSpPr>
          <p:spPr>
            <a:xfrm>
              <a:off x="745958" y="1081420"/>
              <a:ext cx="3080084" cy="46166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2400">
                  <a:solidFill>
                    <a:schemeClr val="bg1"/>
                  </a:solidFill>
                  <a:ea typeface="微軟正黑體"/>
                </a:rPr>
                <a:t>Management</a:t>
              </a: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48142DAF-07C8-4168-B644-B74A62B4A370}"/>
              </a:ext>
            </a:extLst>
          </p:cNvPr>
          <p:cNvGrpSpPr/>
          <p:nvPr/>
        </p:nvGrpSpPr>
        <p:grpSpPr>
          <a:xfrm>
            <a:off x="6172200" y="1145070"/>
            <a:ext cx="2839453" cy="497305"/>
            <a:chOff x="681789" y="1058779"/>
            <a:chExt cx="3224464" cy="497305"/>
          </a:xfrm>
        </p:grpSpPr>
        <p:sp>
          <p:nvSpPr>
            <p:cNvPr id="91" name="矩形: 圓角化同側角落 90">
              <a:extLst>
                <a:ext uri="{FF2B5EF4-FFF2-40B4-BE49-F238E27FC236}">
                  <a16:creationId xmlns:a16="http://schemas.microsoft.com/office/drawing/2014/main" id="{B6DAC997-37DE-4D85-AB1A-DB77A22F0899}"/>
                </a:ext>
              </a:extLst>
            </p:cNvPr>
            <p:cNvSpPr/>
            <p:nvPr/>
          </p:nvSpPr>
          <p:spPr>
            <a:xfrm>
              <a:off x="681789" y="1058779"/>
              <a:ext cx="3224464" cy="497305"/>
            </a:xfrm>
            <a:prstGeom prst="round2SameRect">
              <a:avLst/>
            </a:prstGeom>
            <a:gradFill>
              <a:gsLst>
                <a:gs pos="95000">
                  <a:srgbClr val="3E2F00"/>
                </a:gs>
                <a:gs pos="0">
                  <a:srgbClr val="837B59"/>
                </a:gs>
              </a:gsLst>
              <a:lin ang="5400000" scaled="0"/>
            </a:gradFill>
            <a:ln>
              <a:gradFill>
                <a:gsLst>
                  <a:gs pos="0">
                    <a:srgbClr val="3E2F00"/>
                  </a:gs>
                  <a:gs pos="100000">
                    <a:srgbClr val="5E5840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文字方塊 34">
              <a:extLst>
                <a:ext uri="{FF2B5EF4-FFF2-40B4-BE49-F238E27FC236}">
                  <a16:creationId xmlns:a16="http://schemas.microsoft.com/office/drawing/2014/main" id="{C11E2021-0512-48EC-9ADD-FBDE4629F1C8}"/>
                </a:ext>
              </a:extLst>
            </p:cNvPr>
            <p:cNvSpPr txBox="1"/>
            <p:nvPr/>
          </p:nvSpPr>
          <p:spPr>
            <a:xfrm>
              <a:off x="745958" y="1081420"/>
              <a:ext cx="3080084" cy="46166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2400">
                  <a:solidFill>
                    <a:schemeClr val="bg1"/>
                  </a:solidFill>
                  <a:ea typeface="微軟正黑體"/>
                </a:rPr>
                <a:t>Multimedia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408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CA2AD335-EA71-4BE9-9BD6-9EFC14E71552}"/>
              </a:ext>
            </a:extLst>
          </p:cNvPr>
          <p:cNvGrpSpPr/>
          <p:nvPr/>
        </p:nvGrpSpPr>
        <p:grpSpPr>
          <a:xfrm rot="5400000">
            <a:off x="2756321" y="-989766"/>
            <a:ext cx="3491247" cy="7971503"/>
            <a:chOff x="329466" y="37961"/>
            <a:chExt cx="653667" cy="308430"/>
          </a:xfrm>
        </p:grpSpPr>
        <p:sp>
          <p:nvSpPr>
            <p:cNvPr id="7" name="矩形 84">
              <a:extLst>
                <a:ext uri="{FF2B5EF4-FFF2-40B4-BE49-F238E27FC236}">
                  <a16:creationId xmlns:a16="http://schemas.microsoft.com/office/drawing/2014/main" id="{6C78DFE4-5DC1-445D-BDE5-8702E71CEC51}"/>
                </a:ext>
              </a:extLst>
            </p:cNvPr>
            <p:cNvSpPr/>
            <p:nvPr/>
          </p:nvSpPr>
          <p:spPr>
            <a:xfrm>
              <a:off x="329466" y="38198"/>
              <a:ext cx="653667" cy="307776"/>
            </a:xfrm>
            <a:prstGeom prst="rect">
              <a:avLst/>
            </a:prstGeom>
            <a:gradFill>
              <a:gsLst>
                <a:gs pos="0">
                  <a:srgbClr val="000000">
                    <a:alpha val="72000"/>
                  </a:srgbClr>
                </a:gs>
                <a:gs pos="78000">
                  <a:srgbClr val="6D664A"/>
                </a:gs>
                <a:gs pos="100000">
                  <a:srgbClr val="837B59"/>
                </a:gs>
              </a:gsLst>
              <a:lin ang="0" scaled="0"/>
            </a:gradFill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" name="矩形 85">
              <a:extLst>
                <a:ext uri="{FF2B5EF4-FFF2-40B4-BE49-F238E27FC236}">
                  <a16:creationId xmlns:a16="http://schemas.microsoft.com/office/drawing/2014/main" id="{099F11DF-0E3D-4DEA-ABFC-F277E271F739}"/>
                </a:ext>
              </a:extLst>
            </p:cNvPr>
            <p:cNvSpPr/>
            <p:nvPr/>
          </p:nvSpPr>
          <p:spPr>
            <a:xfrm flipH="1">
              <a:off x="841965" y="37961"/>
              <a:ext cx="140786" cy="308430"/>
            </a:xfrm>
            <a:prstGeom prst="rect">
              <a:avLst/>
            </a:prstGeom>
            <a:gradFill flip="none" rotWithShape="1">
              <a:gsLst>
                <a:gs pos="3000">
                  <a:srgbClr val="3E2F00"/>
                </a:gs>
                <a:gs pos="57000">
                  <a:srgbClr val="837B59">
                    <a:alpha val="0"/>
                  </a:srgbClr>
                </a:gs>
                <a:gs pos="99000">
                  <a:srgbClr val="3E2F00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rial"/>
                <a:ea typeface="微軟正黑體"/>
                <a:cs typeface="Arial"/>
              </a:rPr>
              <a:t>Supported private cloud platforms</a:t>
            </a:r>
            <a:endParaRPr lang="en-US"/>
          </a:p>
        </p:txBody>
      </p:sp>
      <p:pic>
        <p:nvPicPr>
          <p:cNvPr id="16" name="Picture 8" descr="Image result for vmwar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0" y="1700488"/>
            <a:ext cx="3452353" cy="78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Image result for kvm logo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2" y="3103932"/>
            <a:ext cx="3830506" cy="11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Image result for MS hyper V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1" r="24112"/>
          <a:stretch/>
        </p:blipFill>
        <p:spPr bwMode="auto">
          <a:xfrm>
            <a:off x="4819327" y="1388643"/>
            <a:ext cx="3519151" cy="133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719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QTScloud</a:t>
            </a:r>
            <a:r>
              <a:rPr lang="en-US" altLang="zh-TW">
                <a:latin typeface="Arial"/>
                <a:ea typeface="微軟正黑體"/>
                <a:cs typeface="Arial"/>
              </a:rPr>
              <a:t> Pricing</a:t>
            </a:r>
            <a:endParaRPr lang="en-US">
              <a:highlight>
                <a:srgbClr val="FF0000"/>
              </a:highlight>
              <a:latin typeface="Arial"/>
              <a:ea typeface="微軟正黑體"/>
              <a:cs typeface="Arial"/>
            </a:endParaRPr>
          </a:p>
        </p:txBody>
      </p:sp>
      <p:sp>
        <p:nvSpPr>
          <p:cNvPr id="94" name="矩形 87">
            <a:extLst>
              <a:ext uri="{FF2B5EF4-FFF2-40B4-BE49-F238E27FC236}">
                <a16:creationId xmlns:a16="http://schemas.microsoft.com/office/drawing/2014/main" id="{31CEB2F8-8D19-45EE-8A83-F465AE4FF6CE}"/>
              </a:ext>
            </a:extLst>
          </p:cNvPr>
          <p:cNvSpPr/>
          <p:nvPr/>
        </p:nvSpPr>
        <p:spPr>
          <a:xfrm>
            <a:off x="-1442601" y="262294"/>
            <a:ext cx="1608784" cy="5100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51B74E95-8426-4831-86E4-64BD26003294}"/>
              </a:ext>
            </a:extLst>
          </p:cNvPr>
          <p:cNvSpPr/>
          <p:nvPr/>
        </p:nvSpPr>
        <p:spPr>
          <a:xfrm>
            <a:off x="190254" y="1065816"/>
            <a:ext cx="1043940" cy="4023360"/>
          </a:xfrm>
          <a:prstGeom prst="roundRect">
            <a:avLst>
              <a:gd name="adj" fmla="val 12287"/>
            </a:avLst>
          </a:prstGeom>
          <a:gradFill flip="none" rotWithShape="1">
            <a:gsLst>
              <a:gs pos="95000">
                <a:srgbClr val="FAB722">
                  <a:alpha val="0"/>
                </a:srgbClr>
              </a:gs>
              <a:gs pos="0">
                <a:srgbClr val="FAB722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E47FCEE3-AA67-4143-A256-05759AFBD269}"/>
              </a:ext>
            </a:extLst>
          </p:cNvPr>
          <p:cNvSpPr/>
          <p:nvPr/>
        </p:nvSpPr>
        <p:spPr>
          <a:xfrm>
            <a:off x="1298420" y="1065816"/>
            <a:ext cx="1043940" cy="4023360"/>
          </a:xfrm>
          <a:prstGeom prst="roundRect">
            <a:avLst>
              <a:gd name="adj" fmla="val 12287"/>
            </a:avLst>
          </a:prstGeom>
          <a:gradFill flip="none" rotWithShape="1">
            <a:gsLst>
              <a:gs pos="95000">
                <a:srgbClr val="FAB722">
                  <a:alpha val="0"/>
                </a:srgbClr>
              </a:gs>
              <a:gs pos="0">
                <a:srgbClr val="FAB722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矩形: 圓角 116">
            <a:extLst>
              <a:ext uri="{FF2B5EF4-FFF2-40B4-BE49-F238E27FC236}">
                <a16:creationId xmlns:a16="http://schemas.microsoft.com/office/drawing/2014/main" id="{F191B04F-B5EF-44D8-810A-FFD8CA038DFE}"/>
              </a:ext>
            </a:extLst>
          </p:cNvPr>
          <p:cNvSpPr/>
          <p:nvPr/>
        </p:nvSpPr>
        <p:spPr>
          <a:xfrm>
            <a:off x="2406586" y="1065816"/>
            <a:ext cx="1043940" cy="4023360"/>
          </a:xfrm>
          <a:prstGeom prst="roundRect">
            <a:avLst>
              <a:gd name="adj" fmla="val 12287"/>
            </a:avLst>
          </a:prstGeom>
          <a:gradFill flip="none" rotWithShape="1">
            <a:gsLst>
              <a:gs pos="95000">
                <a:srgbClr val="FAB722">
                  <a:alpha val="0"/>
                </a:srgbClr>
              </a:gs>
              <a:gs pos="0">
                <a:srgbClr val="FAB722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12372527-FA48-4F02-8030-E486BA2150F7}"/>
              </a:ext>
            </a:extLst>
          </p:cNvPr>
          <p:cNvSpPr/>
          <p:nvPr/>
        </p:nvSpPr>
        <p:spPr>
          <a:xfrm>
            <a:off x="3514752" y="1065816"/>
            <a:ext cx="1043940" cy="4023360"/>
          </a:xfrm>
          <a:prstGeom prst="roundRect">
            <a:avLst>
              <a:gd name="adj" fmla="val 12287"/>
            </a:avLst>
          </a:prstGeom>
          <a:gradFill flip="none" rotWithShape="1">
            <a:gsLst>
              <a:gs pos="95000">
                <a:srgbClr val="FAB722">
                  <a:alpha val="0"/>
                </a:srgbClr>
              </a:gs>
              <a:gs pos="0">
                <a:srgbClr val="FAB722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矩形: 圓角 118">
            <a:extLst>
              <a:ext uri="{FF2B5EF4-FFF2-40B4-BE49-F238E27FC236}">
                <a16:creationId xmlns:a16="http://schemas.microsoft.com/office/drawing/2014/main" id="{50060678-6E29-45CA-B4B9-798F6EB57488}"/>
              </a:ext>
            </a:extLst>
          </p:cNvPr>
          <p:cNvSpPr/>
          <p:nvPr/>
        </p:nvSpPr>
        <p:spPr>
          <a:xfrm>
            <a:off x="4622918" y="1065816"/>
            <a:ext cx="1043940" cy="4023360"/>
          </a:xfrm>
          <a:prstGeom prst="roundRect">
            <a:avLst>
              <a:gd name="adj" fmla="val 12287"/>
            </a:avLst>
          </a:prstGeom>
          <a:gradFill flip="none" rotWithShape="1">
            <a:gsLst>
              <a:gs pos="95000">
                <a:srgbClr val="FAB722">
                  <a:alpha val="0"/>
                </a:srgbClr>
              </a:gs>
              <a:gs pos="0">
                <a:srgbClr val="FAB722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矩形: 圓角 119">
            <a:extLst>
              <a:ext uri="{FF2B5EF4-FFF2-40B4-BE49-F238E27FC236}">
                <a16:creationId xmlns:a16="http://schemas.microsoft.com/office/drawing/2014/main" id="{DE486004-436D-49D3-8E90-37A71731B2D1}"/>
              </a:ext>
            </a:extLst>
          </p:cNvPr>
          <p:cNvSpPr/>
          <p:nvPr/>
        </p:nvSpPr>
        <p:spPr>
          <a:xfrm>
            <a:off x="5731084" y="1065816"/>
            <a:ext cx="1043940" cy="4023360"/>
          </a:xfrm>
          <a:prstGeom prst="roundRect">
            <a:avLst>
              <a:gd name="adj" fmla="val 12287"/>
            </a:avLst>
          </a:prstGeom>
          <a:gradFill flip="none" rotWithShape="1">
            <a:gsLst>
              <a:gs pos="95000">
                <a:srgbClr val="FAB722">
                  <a:alpha val="0"/>
                </a:srgbClr>
              </a:gs>
              <a:gs pos="0">
                <a:srgbClr val="FAB722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9C8ABBF2-A19C-4DD9-8D81-B78DDE614E5A}"/>
              </a:ext>
            </a:extLst>
          </p:cNvPr>
          <p:cNvSpPr/>
          <p:nvPr/>
        </p:nvSpPr>
        <p:spPr>
          <a:xfrm>
            <a:off x="6839250" y="1065816"/>
            <a:ext cx="1043940" cy="4023360"/>
          </a:xfrm>
          <a:prstGeom prst="roundRect">
            <a:avLst>
              <a:gd name="adj" fmla="val 12287"/>
            </a:avLst>
          </a:prstGeom>
          <a:gradFill flip="none" rotWithShape="1">
            <a:gsLst>
              <a:gs pos="95000">
                <a:srgbClr val="FAB722">
                  <a:alpha val="0"/>
                </a:srgbClr>
              </a:gs>
              <a:gs pos="0">
                <a:srgbClr val="FAB722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矩形: 圓角 121">
            <a:extLst>
              <a:ext uri="{FF2B5EF4-FFF2-40B4-BE49-F238E27FC236}">
                <a16:creationId xmlns:a16="http://schemas.microsoft.com/office/drawing/2014/main" id="{C83B500D-DF94-44AA-94D2-B43AD7FC421E}"/>
              </a:ext>
            </a:extLst>
          </p:cNvPr>
          <p:cNvSpPr/>
          <p:nvPr/>
        </p:nvSpPr>
        <p:spPr>
          <a:xfrm>
            <a:off x="7947414" y="1065816"/>
            <a:ext cx="1043940" cy="4023360"/>
          </a:xfrm>
          <a:prstGeom prst="roundRect">
            <a:avLst>
              <a:gd name="adj" fmla="val 12287"/>
            </a:avLst>
          </a:prstGeom>
          <a:gradFill flip="none" rotWithShape="1">
            <a:gsLst>
              <a:gs pos="95000">
                <a:srgbClr val="FAB722">
                  <a:alpha val="0"/>
                </a:srgbClr>
              </a:gs>
              <a:gs pos="0">
                <a:srgbClr val="FAB722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r>
              <a:rPr lang="en-US" altLang="zh-TW" sz="2100" kern="120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D2B04DA9-495F-433D-8EEE-6C521404AE87}"/>
              </a:ext>
            </a:extLst>
          </p:cNvPr>
          <p:cNvGrpSpPr/>
          <p:nvPr/>
        </p:nvGrpSpPr>
        <p:grpSpPr>
          <a:xfrm>
            <a:off x="141410" y="2188622"/>
            <a:ext cx="8802356" cy="312481"/>
            <a:chOff x="134036" y="2378167"/>
            <a:chExt cx="8802356" cy="312481"/>
          </a:xfrm>
        </p:grpSpPr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049A82EC-53C8-4EDD-819C-27DBE085F112}"/>
                </a:ext>
              </a:extLst>
            </p:cNvPr>
            <p:cNvSpPr/>
            <p:nvPr/>
          </p:nvSpPr>
          <p:spPr>
            <a:xfrm>
              <a:off x="134036" y="2378167"/>
              <a:ext cx="1034702" cy="312481"/>
            </a:xfrm>
            <a:custGeom>
              <a:avLst/>
              <a:gdLst>
                <a:gd name="connsiteX0" fmla="*/ 0 w 1058453"/>
                <a:gd name="connsiteY0" fmla="*/ 105845 h 2503714"/>
                <a:gd name="connsiteX1" fmla="*/ 105845 w 1058453"/>
                <a:gd name="connsiteY1" fmla="*/ 0 h 2503714"/>
                <a:gd name="connsiteX2" fmla="*/ 952608 w 1058453"/>
                <a:gd name="connsiteY2" fmla="*/ 0 h 2503714"/>
                <a:gd name="connsiteX3" fmla="*/ 1058453 w 1058453"/>
                <a:gd name="connsiteY3" fmla="*/ 105845 h 2503714"/>
                <a:gd name="connsiteX4" fmla="*/ 1058453 w 1058453"/>
                <a:gd name="connsiteY4" fmla="*/ 2397869 h 2503714"/>
                <a:gd name="connsiteX5" fmla="*/ 952608 w 1058453"/>
                <a:gd name="connsiteY5" fmla="*/ 2503714 h 2503714"/>
                <a:gd name="connsiteX6" fmla="*/ 105845 w 1058453"/>
                <a:gd name="connsiteY6" fmla="*/ 2503714 h 2503714"/>
                <a:gd name="connsiteX7" fmla="*/ 0 w 1058453"/>
                <a:gd name="connsiteY7" fmla="*/ 2397869 h 2503714"/>
                <a:gd name="connsiteX8" fmla="*/ 0 w 1058453"/>
                <a:gd name="connsiteY8" fmla="*/ 105845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453" h="2503714">
                  <a:moveTo>
                    <a:pt x="0" y="105845"/>
                  </a:moveTo>
                  <a:cubicBezTo>
                    <a:pt x="0" y="47388"/>
                    <a:pt x="47388" y="0"/>
                    <a:pt x="105845" y="0"/>
                  </a:cubicBezTo>
                  <a:lnTo>
                    <a:pt x="952608" y="0"/>
                  </a:lnTo>
                  <a:cubicBezTo>
                    <a:pt x="1011065" y="0"/>
                    <a:pt x="1058453" y="47388"/>
                    <a:pt x="1058453" y="105845"/>
                  </a:cubicBezTo>
                  <a:lnTo>
                    <a:pt x="1058453" y="2397869"/>
                  </a:lnTo>
                  <a:cubicBezTo>
                    <a:pt x="1058453" y="2456326"/>
                    <a:pt x="1011065" y="2503714"/>
                    <a:pt x="952608" y="2503714"/>
                  </a:cubicBezTo>
                  <a:lnTo>
                    <a:pt x="105845" y="2503714"/>
                  </a:lnTo>
                  <a:cubicBezTo>
                    <a:pt x="47388" y="2503714"/>
                    <a:pt x="0" y="2456326"/>
                    <a:pt x="0" y="2397869"/>
                  </a:cubicBezTo>
                  <a:lnTo>
                    <a:pt x="0" y="10584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8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20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000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3F16BB98-C063-4505-BE60-998C69CDCED4}"/>
                </a:ext>
              </a:extLst>
            </p:cNvPr>
            <p:cNvSpPr/>
            <p:nvPr/>
          </p:nvSpPr>
          <p:spPr>
            <a:xfrm>
              <a:off x="1246341" y="2378167"/>
              <a:ext cx="1034702" cy="312481"/>
            </a:xfrm>
            <a:custGeom>
              <a:avLst/>
              <a:gdLst>
                <a:gd name="connsiteX0" fmla="*/ 0 w 1058453"/>
                <a:gd name="connsiteY0" fmla="*/ 105845 h 2503714"/>
                <a:gd name="connsiteX1" fmla="*/ 105845 w 1058453"/>
                <a:gd name="connsiteY1" fmla="*/ 0 h 2503714"/>
                <a:gd name="connsiteX2" fmla="*/ 952608 w 1058453"/>
                <a:gd name="connsiteY2" fmla="*/ 0 h 2503714"/>
                <a:gd name="connsiteX3" fmla="*/ 1058453 w 1058453"/>
                <a:gd name="connsiteY3" fmla="*/ 105845 h 2503714"/>
                <a:gd name="connsiteX4" fmla="*/ 1058453 w 1058453"/>
                <a:gd name="connsiteY4" fmla="*/ 2397869 h 2503714"/>
                <a:gd name="connsiteX5" fmla="*/ 952608 w 1058453"/>
                <a:gd name="connsiteY5" fmla="*/ 2503714 h 2503714"/>
                <a:gd name="connsiteX6" fmla="*/ 105845 w 1058453"/>
                <a:gd name="connsiteY6" fmla="*/ 2503714 h 2503714"/>
                <a:gd name="connsiteX7" fmla="*/ 0 w 1058453"/>
                <a:gd name="connsiteY7" fmla="*/ 2397869 h 2503714"/>
                <a:gd name="connsiteX8" fmla="*/ 0 w 1058453"/>
                <a:gd name="connsiteY8" fmla="*/ 105845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453" h="2503714">
                  <a:moveTo>
                    <a:pt x="0" y="105845"/>
                  </a:moveTo>
                  <a:cubicBezTo>
                    <a:pt x="0" y="47388"/>
                    <a:pt x="47388" y="0"/>
                    <a:pt x="105845" y="0"/>
                  </a:cubicBezTo>
                  <a:lnTo>
                    <a:pt x="952608" y="0"/>
                  </a:lnTo>
                  <a:cubicBezTo>
                    <a:pt x="1011065" y="0"/>
                    <a:pt x="1058453" y="47388"/>
                    <a:pt x="1058453" y="105845"/>
                  </a:cubicBezTo>
                  <a:lnTo>
                    <a:pt x="1058453" y="2397869"/>
                  </a:lnTo>
                  <a:cubicBezTo>
                    <a:pt x="1058453" y="2456326"/>
                    <a:pt x="1011065" y="2503714"/>
                    <a:pt x="952608" y="2503714"/>
                  </a:cubicBezTo>
                  <a:lnTo>
                    <a:pt x="105845" y="2503714"/>
                  </a:lnTo>
                  <a:cubicBezTo>
                    <a:pt x="47388" y="2503714"/>
                    <a:pt x="0" y="2456326"/>
                    <a:pt x="0" y="2397869"/>
                  </a:cubicBezTo>
                  <a:lnTo>
                    <a:pt x="0" y="10584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8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zh-TW" sz="20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000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Cores</a:t>
              </a:r>
            </a:p>
          </p:txBody>
        </p:sp>
        <p:sp>
          <p:nvSpPr>
            <p:cNvPr id="126" name="手繪多邊形: 圖案 125">
              <a:extLst>
                <a:ext uri="{FF2B5EF4-FFF2-40B4-BE49-F238E27FC236}">
                  <a16:creationId xmlns:a16="http://schemas.microsoft.com/office/drawing/2014/main" id="{090EE4D2-6D3C-40EE-BDF5-2CF86A0CBB02}"/>
                </a:ext>
              </a:extLst>
            </p:cNvPr>
            <p:cNvSpPr/>
            <p:nvPr/>
          </p:nvSpPr>
          <p:spPr>
            <a:xfrm>
              <a:off x="2358645" y="2378167"/>
              <a:ext cx="1034702" cy="312481"/>
            </a:xfrm>
            <a:custGeom>
              <a:avLst/>
              <a:gdLst>
                <a:gd name="connsiteX0" fmla="*/ 0 w 1058453"/>
                <a:gd name="connsiteY0" fmla="*/ 105845 h 2503714"/>
                <a:gd name="connsiteX1" fmla="*/ 105845 w 1058453"/>
                <a:gd name="connsiteY1" fmla="*/ 0 h 2503714"/>
                <a:gd name="connsiteX2" fmla="*/ 952608 w 1058453"/>
                <a:gd name="connsiteY2" fmla="*/ 0 h 2503714"/>
                <a:gd name="connsiteX3" fmla="*/ 1058453 w 1058453"/>
                <a:gd name="connsiteY3" fmla="*/ 105845 h 2503714"/>
                <a:gd name="connsiteX4" fmla="*/ 1058453 w 1058453"/>
                <a:gd name="connsiteY4" fmla="*/ 2397869 h 2503714"/>
                <a:gd name="connsiteX5" fmla="*/ 952608 w 1058453"/>
                <a:gd name="connsiteY5" fmla="*/ 2503714 h 2503714"/>
                <a:gd name="connsiteX6" fmla="*/ 105845 w 1058453"/>
                <a:gd name="connsiteY6" fmla="*/ 2503714 h 2503714"/>
                <a:gd name="connsiteX7" fmla="*/ 0 w 1058453"/>
                <a:gd name="connsiteY7" fmla="*/ 2397869 h 2503714"/>
                <a:gd name="connsiteX8" fmla="*/ 0 w 1058453"/>
                <a:gd name="connsiteY8" fmla="*/ 105845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453" h="2503714">
                  <a:moveTo>
                    <a:pt x="0" y="105845"/>
                  </a:moveTo>
                  <a:cubicBezTo>
                    <a:pt x="0" y="47388"/>
                    <a:pt x="47388" y="0"/>
                    <a:pt x="105845" y="0"/>
                  </a:cubicBezTo>
                  <a:lnTo>
                    <a:pt x="952608" y="0"/>
                  </a:lnTo>
                  <a:cubicBezTo>
                    <a:pt x="1011065" y="0"/>
                    <a:pt x="1058453" y="47388"/>
                    <a:pt x="1058453" y="105845"/>
                  </a:cubicBezTo>
                  <a:lnTo>
                    <a:pt x="1058453" y="2397869"/>
                  </a:lnTo>
                  <a:cubicBezTo>
                    <a:pt x="1058453" y="2456326"/>
                    <a:pt x="1011065" y="2503714"/>
                    <a:pt x="952608" y="2503714"/>
                  </a:cubicBezTo>
                  <a:lnTo>
                    <a:pt x="105845" y="2503714"/>
                  </a:lnTo>
                  <a:cubicBezTo>
                    <a:pt x="47388" y="2503714"/>
                    <a:pt x="0" y="2456326"/>
                    <a:pt x="0" y="2397869"/>
                  </a:cubicBezTo>
                  <a:lnTo>
                    <a:pt x="0" y="10584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8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000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Cores</a:t>
              </a:r>
            </a:p>
          </p:txBody>
        </p:sp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322B7E46-CB98-43A7-B1F9-AC8B46D8DCF2}"/>
                </a:ext>
              </a:extLst>
            </p:cNvPr>
            <p:cNvSpPr/>
            <p:nvPr/>
          </p:nvSpPr>
          <p:spPr>
            <a:xfrm>
              <a:off x="3470950" y="2378167"/>
              <a:ext cx="1034702" cy="312481"/>
            </a:xfrm>
            <a:custGeom>
              <a:avLst/>
              <a:gdLst>
                <a:gd name="connsiteX0" fmla="*/ 0 w 1058453"/>
                <a:gd name="connsiteY0" fmla="*/ 105845 h 2503714"/>
                <a:gd name="connsiteX1" fmla="*/ 105845 w 1058453"/>
                <a:gd name="connsiteY1" fmla="*/ 0 h 2503714"/>
                <a:gd name="connsiteX2" fmla="*/ 952608 w 1058453"/>
                <a:gd name="connsiteY2" fmla="*/ 0 h 2503714"/>
                <a:gd name="connsiteX3" fmla="*/ 1058453 w 1058453"/>
                <a:gd name="connsiteY3" fmla="*/ 105845 h 2503714"/>
                <a:gd name="connsiteX4" fmla="*/ 1058453 w 1058453"/>
                <a:gd name="connsiteY4" fmla="*/ 2397869 h 2503714"/>
                <a:gd name="connsiteX5" fmla="*/ 952608 w 1058453"/>
                <a:gd name="connsiteY5" fmla="*/ 2503714 h 2503714"/>
                <a:gd name="connsiteX6" fmla="*/ 105845 w 1058453"/>
                <a:gd name="connsiteY6" fmla="*/ 2503714 h 2503714"/>
                <a:gd name="connsiteX7" fmla="*/ 0 w 1058453"/>
                <a:gd name="connsiteY7" fmla="*/ 2397869 h 2503714"/>
                <a:gd name="connsiteX8" fmla="*/ 0 w 1058453"/>
                <a:gd name="connsiteY8" fmla="*/ 105845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453" h="2503714">
                  <a:moveTo>
                    <a:pt x="0" y="105845"/>
                  </a:moveTo>
                  <a:cubicBezTo>
                    <a:pt x="0" y="47388"/>
                    <a:pt x="47388" y="0"/>
                    <a:pt x="105845" y="0"/>
                  </a:cubicBezTo>
                  <a:lnTo>
                    <a:pt x="952608" y="0"/>
                  </a:lnTo>
                  <a:cubicBezTo>
                    <a:pt x="1011065" y="0"/>
                    <a:pt x="1058453" y="47388"/>
                    <a:pt x="1058453" y="105845"/>
                  </a:cubicBezTo>
                  <a:lnTo>
                    <a:pt x="1058453" y="2397869"/>
                  </a:lnTo>
                  <a:cubicBezTo>
                    <a:pt x="1058453" y="2456326"/>
                    <a:pt x="1011065" y="2503714"/>
                    <a:pt x="952608" y="2503714"/>
                  </a:cubicBezTo>
                  <a:lnTo>
                    <a:pt x="105845" y="2503714"/>
                  </a:lnTo>
                  <a:cubicBezTo>
                    <a:pt x="47388" y="2503714"/>
                    <a:pt x="0" y="2456326"/>
                    <a:pt x="0" y="2397869"/>
                  </a:cubicBezTo>
                  <a:lnTo>
                    <a:pt x="0" y="10584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8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000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Cores</a:t>
              </a: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7988E23-AD33-441F-B474-DA15E3B8C7C0}"/>
                </a:ext>
              </a:extLst>
            </p:cNvPr>
            <p:cNvSpPr/>
            <p:nvPr/>
          </p:nvSpPr>
          <p:spPr>
            <a:xfrm>
              <a:off x="4583255" y="2378167"/>
              <a:ext cx="1034702" cy="312481"/>
            </a:xfrm>
            <a:custGeom>
              <a:avLst/>
              <a:gdLst>
                <a:gd name="connsiteX0" fmla="*/ 0 w 1058453"/>
                <a:gd name="connsiteY0" fmla="*/ 105845 h 2503714"/>
                <a:gd name="connsiteX1" fmla="*/ 105845 w 1058453"/>
                <a:gd name="connsiteY1" fmla="*/ 0 h 2503714"/>
                <a:gd name="connsiteX2" fmla="*/ 952608 w 1058453"/>
                <a:gd name="connsiteY2" fmla="*/ 0 h 2503714"/>
                <a:gd name="connsiteX3" fmla="*/ 1058453 w 1058453"/>
                <a:gd name="connsiteY3" fmla="*/ 105845 h 2503714"/>
                <a:gd name="connsiteX4" fmla="*/ 1058453 w 1058453"/>
                <a:gd name="connsiteY4" fmla="*/ 2397869 h 2503714"/>
                <a:gd name="connsiteX5" fmla="*/ 952608 w 1058453"/>
                <a:gd name="connsiteY5" fmla="*/ 2503714 h 2503714"/>
                <a:gd name="connsiteX6" fmla="*/ 105845 w 1058453"/>
                <a:gd name="connsiteY6" fmla="*/ 2503714 h 2503714"/>
                <a:gd name="connsiteX7" fmla="*/ 0 w 1058453"/>
                <a:gd name="connsiteY7" fmla="*/ 2397869 h 2503714"/>
                <a:gd name="connsiteX8" fmla="*/ 0 w 1058453"/>
                <a:gd name="connsiteY8" fmla="*/ 105845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453" h="2503714">
                  <a:moveTo>
                    <a:pt x="0" y="105845"/>
                  </a:moveTo>
                  <a:cubicBezTo>
                    <a:pt x="0" y="47388"/>
                    <a:pt x="47388" y="0"/>
                    <a:pt x="105845" y="0"/>
                  </a:cubicBezTo>
                  <a:lnTo>
                    <a:pt x="952608" y="0"/>
                  </a:lnTo>
                  <a:cubicBezTo>
                    <a:pt x="1011065" y="0"/>
                    <a:pt x="1058453" y="47388"/>
                    <a:pt x="1058453" y="105845"/>
                  </a:cubicBezTo>
                  <a:lnTo>
                    <a:pt x="1058453" y="2397869"/>
                  </a:lnTo>
                  <a:cubicBezTo>
                    <a:pt x="1058453" y="2456326"/>
                    <a:pt x="1011065" y="2503714"/>
                    <a:pt x="952608" y="2503714"/>
                  </a:cubicBezTo>
                  <a:lnTo>
                    <a:pt x="105845" y="2503714"/>
                  </a:lnTo>
                  <a:cubicBezTo>
                    <a:pt x="47388" y="2503714"/>
                    <a:pt x="0" y="2456326"/>
                    <a:pt x="0" y="2397869"/>
                  </a:cubicBezTo>
                  <a:lnTo>
                    <a:pt x="0" y="10584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8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kern="1200">
                <a:solidFill>
                  <a:srgbClr val="3B38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000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Cores</a:t>
              </a: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4300791F-866D-46BB-8BF5-1884D27663C5}"/>
                </a:ext>
              </a:extLst>
            </p:cNvPr>
            <p:cNvSpPr/>
            <p:nvPr/>
          </p:nvSpPr>
          <p:spPr>
            <a:xfrm>
              <a:off x="5687129" y="2378167"/>
              <a:ext cx="1034702" cy="312481"/>
            </a:xfrm>
            <a:custGeom>
              <a:avLst/>
              <a:gdLst>
                <a:gd name="connsiteX0" fmla="*/ 0 w 1058453"/>
                <a:gd name="connsiteY0" fmla="*/ 105845 h 2503714"/>
                <a:gd name="connsiteX1" fmla="*/ 105845 w 1058453"/>
                <a:gd name="connsiteY1" fmla="*/ 0 h 2503714"/>
                <a:gd name="connsiteX2" fmla="*/ 952608 w 1058453"/>
                <a:gd name="connsiteY2" fmla="*/ 0 h 2503714"/>
                <a:gd name="connsiteX3" fmla="*/ 1058453 w 1058453"/>
                <a:gd name="connsiteY3" fmla="*/ 105845 h 2503714"/>
                <a:gd name="connsiteX4" fmla="*/ 1058453 w 1058453"/>
                <a:gd name="connsiteY4" fmla="*/ 2397869 h 2503714"/>
                <a:gd name="connsiteX5" fmla="*/ 952608 w 1058453"/>
                <a:gd name="connsiteY5" fmla="*/ 2503714 h 2503714"/>
                <a:gd name="connsiteX6" fmla="*/ 105845 w 1058453"/>
                <a:gd name="connsiteY6" fmla="*/ 2503714 h 2503714"/>
                <a:gd name="connsiteX7" fmla="*/ 0 w 1058453"/>
                <a:gd name="connsiteY7" fmla="*/ 2397869 h 2503714"/>
                <a:gd name="connsiteX8" fmla="*/ 0 w 1058453"/>
                <a:gd name="connsiteY8" fmla="*/ 105845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453" h="2503714">
                  <a:moveTo>
                    <a:pt x="0" y="105845"/>
                  </a:moveTo>
                  <a:cubicBezTo>
                    <a:pt x="0" y="47388"/>
                    <a:pt x="47388" y="0"/>
                    <a:pt x="105845" y="0"/>
                  </a:cubicBezTo>
                  <a:lnTo>
                    <a:pt x="952608" y="0"/>
                  </a:lnTo>
                  <a:cubicBezTo>
                    <a:pt x="1011065" y="0"/>
                    <a:pt x="1058453" y="47388"/>
                    <a:pt x="1058453" y="105845"/>
                  </a:cubicBezTo>
                  <a:lnTo>
                    <a:pt x="1058453" y="2397869"/>
                  </a:lnTo>
                  <a:cubicBezTo>
                    <a:pt x="1058453" y="2456326"/>
                    <a:pt x="1011065" y="2503714"/>
                    <a:pt x="952608" y="2503714"/>
                  </a:cubicBezTo>
                  <a:lnTo>
                    <a:pt x="105845" y="2503714"/>
                  </a:lnTo>
                  <a:cubicBezTo>
                    <a:pt x="47388" y="2503714"/>
                    <a:pt x="0" y="2456326"/>
                    <a:pt x="0" y="2397869"/>
                  </a:cubicBezTo>
                  <a:lnTo>
                    <a:pt x="0" y="10584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8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altLang="zh-TW" sz="20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000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Cores</a:t>
              </a: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C4D7F251-05E2-481C-8CB3-C1D132A64D9C}"/>
                </a:ext>
              </a:extLst>
            </p:cNvPr>
            <p:cNvSpPr/>
            <p:nvPr/>
          </p:nvSpPr>
          <p:spPr>
            <a:xfrm>
              <a:off x="6799433" y="2378167"/>
              <a:ext cx="1034702" cy="312481"/>
            </a:xfrm>
            <a:custGeom>
              <a:avLst/>
              <a:gdLst>
                <a:gd name="connsiteX0" fmla="*/ 0 w 1058453"/>
                <a:gd name="connsiteY0" fmla="*/ 105845 h 2503714"/>
                <a:gd name="connsiteX1" fmla="*/ 105845 w 1058453"/>
                <a:gd name="connsiteY1" fmla="*/ 0 h 2503714"/>
                <a:gd name="connsiteX2" fmla="*/ 952608 w 1058453"/>
                <a:gd name="connsiteY2" fmla="*/ 0 h 2503714"/>
                <a:gd name="connsiteX3" fmla="*/ 1058453 w 1058453"/>
                <a:gd name="connsiteY3" fmla="*/ 105845 h 2503714"/>
                <a:gd name="connsiteX4" fmla="*/ 1058453 w 1058453"/>
                <a:gd name="connsiteY4" fmla="*/ 2397869 h 2503714"/>
                <a:gd name="connsiteX5" fmla="*/ 952608 w 1058453"/>
                <a:gd name="connsiteY5" fmla="*/ 2503714 h 2503714"/>
                <a:gd name="connsiteX6" fmla="*/ 105845 w 1058453"/>
                <a:gd name="connsiteY6" fmla="*/ 2503714 h 2503714"/>
                <a:gd name="connsiteX7" fmla="*/ 0 w 1058453"/>
                <a:gd name="connsiteY7" fmla="*/ 2397869 h 2503714"/>
                <a:gd name="connsiteX8" fmla="*/ 0 w 1058453"/>
                <a:gd name="connsiteY8" fmla="*/ 105845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453" h="2503714">
                  <a:moveTo>
                    <a:pt x="0" y="105845"/>
                  </a:moveTo>
                  <a:cubicBezTo>
                    <a:pt x="0" y="47388"/>
                    <a:pt x="47388" y="0"/>
                    <a:pt x="105845" y="0"/>
                  </a:cubicBezTo>
                  <a:lnTo>
                    <a:pt x="952608" y="0"/>
                  </a:lnTo>
                  <a:cubicBezTo>
                    <a:pt x="1011065" y="0"/>
                    <a:pt x="1058453" y="47388"/>
                    <a:pt x="1058453" y="105845"/>
                  </a:cubicBezTo>
                  <a:lnTo>
                    <a:pt x="1058453" y="2397869"/>
                  </a:lnTo>
                  <a:cubicBezTo>
                    <a:pt x="1058453" y="2456326"/>
                    <a:pt x="1011065" y="2503714"/>
                    <a:pt x="952608" y="2503714"/>
                  </a:cubicBezTo>
                  <a:lnTo>
                    <a:pt x="105845" y="2503714"/>
                  </a:lnTo>
                  <a:cubicBezTo>
                    <a:pt x="47388" y="2503714"/>
                    <a:pt x="0" y="2456326"/>
                    <a:pt x="0" y="2397869"/>
                  </a:cubicBezTo>
                  <a:lnTo>
                    <a:pt x="0" y="10584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8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sz="2000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Cores</a:t>
              </a: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F2DBBF45-D286-4D49-AD36-4A41C3499916}"/>
                </a:ext>
              </a:extLst>
            </p:cNvPr>
            <p:cNvSpPr/>
            <p:nvPr/>
          </p:nvSpPr>
          <p:spPr>
            <a:xfrm>
              <a:off x="7901690" y="2378167"/>
              <a:ext cx="1034702" cy="312481"/>
            </a:xfrm>
            <a:custGeom>
              <a:avLst/>
              <a:gdLst>
                <a:gd name="connsiteX0" fmla="*/ 0 w 1058453"/>
                <a:gd name="connsiteY0" fmla="*/ 105845 h 2503714"/>
                <a:gd name="connsiteX1" fmla="*/ 105845 w 1058453"/>
                <a:gd name="connsiteY1" fmla="*/ 0 h 2503714"/>
                <a:gd name="connsiteX2" fmla="*/ 952608 w 1058453"/>
                <a:gd name="connsiteY2" fmla="*/ 0 h 2503714"/>
                <a:gd name="connsiteX3" fmla="*/ 1058453 w 1058453"/>
                <a:gd name="connsiteY3" fmla="*/ 105845 h 2503714"/>
                <a:gd name="connsiteX4" fmla="*/ 1058453 w 1058453"/>
                <a:gd name="connsiteY4" fmla="*/ 2397869 h 2503714"/>
                <a:gd name="connsiteX5" fmla="*/ 952608 w 1058453"/>
                <a:gd name="connsiteY5" fmla="*/ 2503714 h 2503714"/>
                <a:gd name="connsiteX6" fmla="*/ 105845 w 1058453"/>
                <a:gd name="connsiteY6" fmla="*/ 2503714 h 2503714"/>
                <a:gd name="connsiteX7" fmla="*/ 0 w 1058453"/>
                <a:gd name="connsiteY7" fmla="*/ 2397869 h 2503714"/>
                <a:gd name="connsiteX8" fmla="*/ 0 w 1058453"/>
                <a:gd name="connsiteY8" fmla="*/ 105845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453" h="2503714">
                  <a:moveTo>
                    <a:pt x="0" y="105845"/>
                  </a:moveTo>
                  <a:cubicBezTo>
                    <a:pt x="0" y="47388"/>
                    <a:pt x="47388" y="0"/>
                    <a:pt x="105845" y="0"/>
                  </a:cubicBezTo>
                  <a:lnTo>
                    <a:pt x="952608" y="0"/>
                  </a:lnTo>
                  <a:cubicBezTo>
                    <a:pt x="1011065" y="0"/>
                    <a:pt x="1058453" y="47388"/>
                    <a:pt x="1058453" y="105845"/>
                  </a:cubicBezTo>
                  <a:lnTo>
                    <a:pt x="1058453" y="2397869"/>
                  </a:lnTo>
                  <a:cubicBezTo>
                    <a:pt x="1058453" y="2456326"/>
                    <a:pt x="1011065" y="2503714"/>
                    <a:pt x="952608" y="2503714"/>
                  </a:cubicBezTo>
                  <a:lnTo>
                    <a:pt x="105845" y="2503714"/>
                  </a:lnTo>
                  <a:cubicBezTo>
                    <a:pt x="47388" y="2503714"/>
                    <a:pt x="0" y="2456326"/>
                    <a:pt x="0" y="2397869"/>
                  </a:cubicBezTo>
                  <a:lnTo>
                    <a:pt x="0" y="10584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18326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8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24+</a:t>
              </a:r>
              <a:r>
                <a:rPr lang="en-US" sz="2000" b="1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000" kern="1200">
                  <a:solidFill>
                    <a:srgbClr val="3B38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Cores</a:t>
              </a:r>
            </a:p>
          </p:txBody>
        </p:sp>
      </p:grp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117C8B2C-94A4-4FC4-ABE0-4FDC55C624F3}"/>
              </a:ext>
            </a:extLst>
          </p:cNvPr>
          <p:cNvGrpSpPr/>
          <p:nvPr/>
        </p:nvGrpSpPr>
        <p:grpSpPr>
          <a:xfrm>
            <a:off x="186050" y="3201304"/>
            <a:ext cx="1082565" cy="1295873"/>
            <a:chOff x="178676" y="3137839"/>
            <a:chExt cx="1082565" cy="1295873"/>
          </a:xfrm>
        </p:grpSpPr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B5D04481-8AA1-420C-9E66-97140637FC08}"/>
                </a:ext>
              </a:extLst>
            </p:cNvPr>
            <p:cNvSpPr/>
            <p:nvPr/>
          </p:nvSpPr>
          <p:spPr>
            <a:xfrm>
              <a:off x="178676" y="3137839"/>
              <a:ext cx="1082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Recommended for:</a:t>
              </a: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AEB0ECAE-3989-4420-807C-DFA23FDC2426}"/>
                </a:ext>
              </a:extLst>
            </p:cNvPr>
            <p:cNvSpPr/>
            <p:nvPr/>
          </p:nvSpPr>
          <p:spPr>
            <a:xfrm>
              <a:off x="204952" y="3533466"/>
              <a:ext cx="1024759" cy="90024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NAS Users: 1-5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</a:rPr>
                <a:t>Concurrent Connections: Up to 10</a:t>
              </a: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ECAB6834-A9CE-4FAC-BD35-173573E7F88D}"/>
              </a:ext>
            </a:extLst>
          </p:cNvPr>
          <p:cNvGrpSpPr/>
          <p:nvPr/>
        </p:nvGrpSpPr>
        <p:grpSpPr>
          <a:xfrm>
            <a:off x="1302774" y="3201304"/>
            <a:ext cx="1082565" cy="1295873"/>
            <a:chOff x="178676" y="3137839"/>
            <a:chExt cx="1082565" cy="1295873"/>
          </a:xfrm>
        </p:grpSpPr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5CD72DEB-1816-4407-A8ED-EA5DC5F47CB5}"/>
                </a:ext>
              </a:extLst>
            </p:cNvPr>
            <p:cNvSpPr/>
            <p:nvPr/>
          </p:nvSpPr>
          <p:spPr>
            <a:xfrm>
              <a:off x="178676" y="3137839"/>
              <a:ext cx="1082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Recommended for:</a:t>
              </a:r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1FF8F8A8-0265-4AD3-9525-17186E9F2754}"/>
                </a:ext>
              </a:extLst>
            </p:cNvPr>
            <p:cNvSpPr/>
            <p:nvPr/>
          </p:nvSpPr>
          <p:spPr>
            <a:xfrm>
              <a:off x="204952" y="3533466"/>
              <a:ext cx="1024759" cy="90024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NAS Users: 6-10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</a:rPr>
                <a:t>Concurrent Connections: Up to 10-20</a:t>
              </a: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6E757C5F-1C29-4F22-80FE-C36183ECF90E}"/>
              </a:ext>
            </a:extLst>
          </p:cNvPr>
          <p:cNvGrpSpPr/>
          <p:nvPr/>
        </p:nvGrpSpPr>
        <p:grpSpPr>
          <a:xfrm>
            <a:off x="2432636" y="3201304"/>
            <a:ext cx="1082565" cy="1295873"/>
            <a:chOff x="178676" y="3137839"/>
            <a:chExt cx="1082565" cy="1295873"/>
          </a:xfrm>
        </p:grpSpPr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E44F14A9-D677-412A-BAEE-65D5338DCAC1}"/>
                </a:ext>
              </a:extLst>
            </p:cNvPr>
            <p:cNvSpPr/>
            <p:nvPr/>
          </p:nvSpPr>
          <p:spPr>
            <a:xfrm>
              <a:off x="178676" y="3137839"/>
              <a:ext cx="1082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Recommended for:</a:t>
              </a: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A6629495-E66A-4A77-A416-5CF845794FC4}"/>
                </a:ext>
              </a:extLst>
            </p:cNvPr>
            <p:cNvSpPr/>
            <p:nvPr/>
          </p:nvSpPr>
          <p:spPr>
            <a:xfrm>
              <a:off x="204952" y="3533466"/>
              <a:ext cx="1024759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NAS Users: 10-20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Concurrent Connections: 20-50</a:t>
              </a: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34AC63FB-6E75-4C88-B11B-4FA8E8CA4105}"/>
              </a:ext>
            </a:extLst>
          </p:cNvPr>
          <p:cNvGrpSpPr/>
          <p:nvPr/>
        </p:nvGrpSpPr>
        <p:grpSpPr>
          <a:xfrm>
            <a:off x="3519504" y="3201304"/>
            <a:ext cx="1082565" cy="1295873"/>
            <a:chOff x="178676" y="3137839"/>
            <a:chExt cx="1082565" cy="1295873"/>
          </a:xfrm>
        </p:grpSpPr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BAFFC3B6-0C6B-4A16-B77A-5A58B90CFEE3}"/>
                </a:ext>
              </a:extLst>
            </p:cNvPr>
            <p:cNvSpPr/>
            <p:nvPr/>
          </p:nvSpPr>
          <p:spPr>
            <a:xfrm>
              <a:off x="178676" y="3137839"/>
              <a:ext cx="1082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Recommended for:</a:t>
              </a:r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299A0BAC-A7CC-48E5-8166-2F7D732B2307}"/>
                </a:ext>
              </a:extLst>
            </p:cNvPr>
            <p:cNvSpPr/>
            <p:nvPr/>
          </p:nvSpPr>
          <p:spPr>
            <a:xfrm>
              <a:off x="204952" y="3533466"/>
              <a:ext cx="1024759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NAS Users: 20-50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Concurrent Connections: 50-100</a:t>
              </a:r>
            </a:p>
          </p:txBody>
        </p:sp>
      </p:grpSp>
      <p:grpSp>
        <p:nvGrpSpPr>
          <p:cNvPr id="144" name="群組 143">
            <a:extLst>
              <a:ext uri="{FF2B5EF4-FFF2-40B4-BE49-F238E27FC236}">
                <a16:creationId xmlns:a16="http://schemas.microsoft.com/office/drawing/2014/main" id="{8F249E20-DC0D-413B-AFEE-F3C12334A1D7}"/>
              </a:ext>
            </a:extLst>
          </p:cNvPr>
          <p:cNvGrpSpPr/>
          <p:nvPr/>
        </p:nvGrpSpPr>
        <p:grpSpPr>
          <a:xfrm>
            <a:off x="4636228" y="3201304"/>
            <a:ext cx="1082565" cy="1457456"/>
            <a:chOff x="178676" y="3137839"/>
            <a:chExt cx="1082565" cy="1457456"/>
          </a:xfrm>
        </p:grpSpPr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44C339EB-57CA-4B8B-84C3-6EB885D5EF18}"/>
                </a:ext>
              </a:extLst>
            </p:cNvPr>
            <p:cNvSpPr/>
            <p:nvPr/>
          </p:nvSpPr>
          <p:spPr>
            <a:xfrm>
              <a:off x="178676" y="3137839"/>
              <a:ext cx="1082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Recommended for:</a:t>
              </a: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11128B9D-AFA4-4C7C-AE11-9D6C3840AED3}"/>
                </a:ext>
              </a:extLst>
            </p:cNvPr>
            <p:cNvSpPr/>
            <p:nvPr/>
          </p:nvSpPr>
          <p:spPr>
            <a:xfrm>
              <a:off x="204952" y="3533466"/>
              <a:ext cx="1024759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NAS Users: 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50-100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Concurrent Connections: 100-200</a:t>
              </a:r>
            </a:p>
          </p:txBody>
        </p:sp>
      </p:grp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C70059A1-156C-4FEF-9DB3-D812D0D7CC94}"/>
              </a:ext>
            </a:extLst>
          </p:cNvPr>
          <p:cNvGrpSpPr/>
          <p:nvPr/>
        </p:nvGrpSpPr>
        <p:grpSpPr>
          <a:xfrm>
            <a:off x="5766090" y="3201304"/>
            <a:ext cx="1082565" cy="1457456"/>
            <a:chOff x="178676" y="3137839"/>
            <a:chExt cx="1082565" cy="1457456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B5FDA9C3-BC4C-4736-9764-4337C27912B0}"/>
                </a:ext>
              </a:extLst>
            </p:cNvPr>
            <p:cNvSpPr/>
            <p:nvPr/>
          </p:nvSpPr>
          <p:spPr>
            <a:xfrm>
              <a:off x="178676" y="3137839"/>
              <a:ext cx="1082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Recommended for:</a:t>
              </a: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702FE597-12DF-45F6-A98E-95C7F10E843A}"/>
                </a:ext>
              </a:extLst>
            </p:cNvPr>
            <p:cNvSpPr/>
            <p:nvPr/>
          </p:nvSpPr>
          <p:spPr>
            <a:xfrm>
              <a:off x="204952" y="3533466"/>
              <a:ext cx="1024759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NAS Users: 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100-200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Concurrent Connections: 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200-500</a:t>
              </a:r>
            </a:p>
          </p:txBody>
        </p:sp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71EAF9B2-D607-4332-A229-13584E92BB24}"/>
              </a:ext>
            </a:extLst>
          </p:cNvPr>
          <p:cNvGrpSpPr/>
          <p:nvPr/>
        </p:nvGrpSpPr>
        <p:grpSpPr>
          <a:xfrm>
            <a:off x="6789174" y="3201304"/>
            <a:ext cx="1082565" cy="1457456"/>
            <a:chOff x="178676" y="3137839"/>
            <a:chExt cx="1082565" cy="1457456"/>
          </a:xfrm>
        </p:grpSpPr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8A7A8E2A-6E48-4118-B1DD-68D210B439C7}"/>
                </a:ext>
              </a:extLst>
            </p:cNvPr>
            <p:cNvSpPr/>
            <p:nvPr/>
          </p:nvSpPr>
          <p:spPr>
            <a:xfrm>
              <a:off x="178676" y="3137839"/>
              <a:ext cx="1082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Recommended for:</a:t>
              </a:r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587DB042-DA99-4B8A-89E5-E0C2B8D1E162}"/>
                </a:ext>
              </a:extLst>
            </p:cNvPr>
            <p:cNvSpPr/>
            <p:nvPr/>
          </p:nvSpPr>
          <p:spPr>
            <a:xfrm>
              <a:off x="204952" y="3533466"/>
              <a:ext cx="1024759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NAS Users: 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200-500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Concurrent Connections: 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500-1000</a:t>
              </a:r>
            </a:p>
          </p:txBody>
        </p:sp>
      </p:grpSp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272012DA-3BEB-41A0-80C6-D8E431ECC38C}"/>
              </a:ext>
            </a:extLst>
          </p:cNvPr>
          <p:cNvGrpSpPr/>
          <p:nvPr/>
        </p:nvGrpSpPr>
        <p:grpSpPr>
          <a:xfrm>
            <a:off x="7919036" y="3201304"/>
            <a:ext cx="1082565" cy="1295873"/>
            <a:chOff x="178676" y="3137839"/>
            <a:chExt cx="1082565" cy="1295873"/>
          </a:xfrm>
        </p:grpSpPr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A1CCA419-2BFE-4EBD-8310-43A8F16AACF6}"/>
                </a:ext>
              </a:extLst>
            </p:cNvPr>
            <p:cNvSpPr/>
            <p:nvPr/>
          </p:nvSpPr>
          <p:spPr>
            <a:xfrm>
              <a:off x="178676" y="3137839"/>
              <a:ext cx="1082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Recommended for:</a:t>
              </a: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30FB5E26-AF52-44C8-AE2A-03F3241D8B9B}"/>
                </a:ext>
              </a:extLst>
            </p:cNvPr>
            <p:cNvSpPr/>
            <p:nvPr/>
          </p:nvSpPr>
          <p:spPr>
            <a:xfrm>
              <a:off x="204952" y="3533466"/>
              <a:ext cx="1024759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NAS Users: 500+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Concurrent Connections: </a:t>
              </a:r>
            </a:p>
            <a:p>
              <a:pPr lvl="1"/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1000+</a:t>
              </a:r>
            </a:p>
          </p:txBody>
        </p:sp>
      </p:grp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D951CA7B-1D34-43AF-975E-FDAD99160274}"/>
              </a:ext>
            </a:extLst>
          </p:cNvPr>
          <p:cNvGrpSpPr/>
          <p:nvPr/>
        </p:nvGrpSpPr>
        <p:grpSpPr>
          <a:xfrm>
            <a:off x="281666" y="1876915"/>
            <a:ext cx="8595415" cy="1307261"/>
            <a:chOff x="274292" y="411811"/>
            <a:chExt cx="8595415" cy="1307261"/>
          </a:xfrm>
          <a:solidFill>
            <a:srgbClr val="1E1C14"/>
          </a:solidFill>
        </p:grpSpPr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18FC94BF-19E2-431B-A8CA-BA61D52C9CAF}"/>
                </a:ext>
              </a:extLst>
            </p:cNvPr>
            <p:cNvSpPr/>
            <p:nvPr/>
          </p:nvSpPr>
          <p:spPr>
            <a:xfrm>
              <a:off x="274292" y="411811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kern="1200"/>
                <a:t>Monthly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$ 7</a:t>
              </a: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ACFD95F4-D677-4213-9653-B867F32AD74B}"/>
                </a:ext>
              </a:extLst>
            </p:cNvPr>
            <p:cNvSpPr/>
            <p:nvPr/>
          </p:nvSpPr>
          <p:spPr>
            <a:xfrm>
              <a:off x="274292" y="1112166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kern="1200"/>
                <a:t>Yearly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b="1" kern="1200">
                  <a:latin typeface="Arial" panose="020B0604020202020204" pitchFamily="34" charset="0"/>
                  <a:cs typeface="Arial" panose="020B0604020202020204" pitchFamily="34" charset="0"/>
                </a:rPr>
                <a:t>$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6A5C3D76-7BBE-4771-9D68-08CC492EB764}"/>
                </a:ext>
              </a:extLst>
            </p:cNvPr>
            <p:cNvSpPr/>
            <p:nvPr/>
          </p:nvSpPr>
          <p:spPr>
            <a:xfrm>
              <a:off x="1386597" y="411811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kern="1200"/>
                <a:t>Monthly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$ 10</a:t>
              </a:r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E9FBC932-6F10-4A21-8058-D6D2452E2084}"/>
                </a:ext>
              </a:extLst>
            </p:cNvPr>
            <p:cNvSpPr/>
            <p:nvPr/>
          </p:nvSpPr>
          <p:spPr>
            <a:xfrm>
              <a:off x="1386597" y="1112166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kern="1200"/>
                <a:t>Yearly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b="1" kern="1200">
                  <a:latin typeface="Arial" panose="020B0604020202020204" pitchFamily="34" charset="0"/>
                  <a:cs typeface="Arial" panose="020B0604020202020204" pitchFamily="34" charset="0"/>
                </a:rPr>
                <a:t>$ </a:t>
              </a:r>
              <a:r>
                <a:rPr lang="en-US" altLang="zh-TW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C2737AE3-2E35-4B29-B70B-6C935AC81CDD}"/>
                </a:ext>
              </a:extLst>
            </p:cNvPr>
            <p:cNvSpPr/>
            <p:nvPr/>
          </p:nvSpPr>
          <p:spPr>
            <a:xfrm>
              <a:off x="2498901" y="411811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kern="1200"/>
                <a:t>Monthly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$ 15</a:t>
              </a:r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FC79A4BA-5997-4C1D-8DF7-05383643778C}"/>
                </a:ext>
              </a:extLst>
            </p:cNvPr>
            <p:cNvSpPr/>
            <p:nvPr/>
          </p:nvSpPr>
          <p:spPr>
            <a:xfrm>
              <a:off x="2498901" y="1112166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kern="1200"/>
                <a:t>Yearly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b="1" kern="1200">
                  <a:latin typeface="Arial" panose="020B0604020202020204" pitchFamily="34" charset="0"/>
                  <a:cs typeface="Arial" panose="020B0604020202020204" pitchFamily="34" charset="0"/>
                </a:rPr>
                <a:t>$ </a:t>
              </a:r>
              <a:r>
                <a:rPr lang="en-US" altLang="zh-TW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2F75AACF-52CB-4199-BE5E-484175F25828}"/>
                </a:ext>
              </a:extLst>
            </p:cNvPr>
            <p:cNvSpPr/>
            <p:nvPr/>
          </p:nvSpPr>
          <p:spPr>
            <a:xfrm>
              <a:off x="3611206" y="411811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kern="1200"/>
                <a:t>Monthly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$ 20</a:t>
              </a:r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58FF63B8-B90F-46B6-9BC8-8405DBA25FF5}"/>
                </a:ext>
              </a:extLst>
            </p:cNvPr>
            <p:cNvSpPr/>
            <p:nvPr/>
          </p:nvSpPr>
          <p:spPr>
            <a:xfrm>
              <a:off x="3611206" y="1112166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kern="1200"/>
                <a:t>Yearly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b="1" kern="1200">
                  <a:latin typeface="Arial" panose="020B0604020202020204" pitchFamily="34" charset="0"/>
                  <a:cs typeface="Arial" panose="020B0604020202020204" pitchFamily="34" charset="0"/>
                </a:rPr>
                <a:t>$ </a:t>
              </a:r>
              <a:r>
                <a:rPr lang="en-US" altLang="zh-TW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3888A047-480B-4DB5-8F31-6AF349BB5676}"/>
                </a:ext>
              </a:extLst>
            </p:cNvPr>
            <p:cNvSpPr/>
            <p:nvPr/>
          </p:nvSpPr>
          <p:spPr>
            <a:xfrm>
              <a:off x="4723511" y="411811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kern="1200"/>
                <a:t>Monthly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$ 30</a:t>
              </a:r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AFB24C18-1719-4EE5-AF85-00A489BB27B2}"/>
                </a:ext>
              </a:extLst>
            </p:cNvPr>
            <p:cNvSpPr/>
            <p:nvPr/>
          </p:nvSpPr>
          <p:spPr>
            <a:xfrm>
              <a:off x="4723511" y="1112166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kern="1200"/>
                <a:t>Yearly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b="1" kern="1200">
                  <a:latin typeface="Arial" panose="020B0604020202020204" pitchFamily="34" charset="0"/>
                  <a:cs typeface="Arial" panose="020B0604020202020204" pitchFamily="34" charset="0"/>
                </a:rPr>
                <a:t>$ </a:t>
              </a:r>
              <a:r>
                <a:rPr lang="en-US" altLang="zh-TW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25F208E2-28B6-4C95-8A4C-ADAE35BE601D}"/>
                </a:ext>
              </a:extLst>
            </p:cNvPr>
            <p:cNvSpPr/>
            <p:nvPr/>
          </p:nvSpPr>
          <p:spPr>
            <a:xfrm>
              <a:off x="5827385" y="411811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kern="1200"/>
                <a:t>Monthly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$ 50</a:t>
              </a:r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B75BCDD4-47F9-417C-AF8C-C14548D874E1}"/>
                </a:ext>
              </a:extLst>
            </p:cNvPr>
            <p:cNvSpPr/>
            <p:nvPr/>
          </p:nvSpPr>
          <p:spPr>
            <a:xfrm>
              <a:off x="5827385" y="1112166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kern="1200"/>
                <a:t>Yearly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b="1" kern="1200">
                  <a:latin typeface="Arial" panose="020B0604020202020204" pitchFamily="34" charset="0"/>
                  <a:cs typeface="Arial" panose="020B0604020202020204" pitchFamily="34" charset="0"/>
                </a:rPr>
                <a:t>$ </a:t>
              </a:r>
              <a:r>
                <a:rPr lang="en-US" altLang="zh-TW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" name="手繪多邊形: 圖案 168">
              <a:extLst>
                <a:ext uri="{FF2B5EF4-FFF2-40B4-BE49-F238E27FC236}">
                  <a16:creationId xmlns:a16="http://schemas.microsoft.com/office/drawing/2014/main" id="{1D8BCA80-F734-4E9F-9584-42693E5DCBAA}"/>
                </a:ext>
              </a:extLst>
            </p:cNvPr>
            <p:cNvSpPr/>
            <p:nvPr/>
          </p:nvSpPr>
          <p:spPr>
            <a:xfrm>
              <a:off x="6939689" y="411811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kern="1200"/>
                <a:t>Monthly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$ 80</a:t>
              </a:r>
            </a:p>
          </p:txBody>
        </p:sp>
        <p:sp>
          <p:nvSpPr>
            <p:cNvPr id="170" name="手繪多邊形: 圖案 169">
              <a:extLst>
                <a:ext uri="{FF2B5EF4-FFF2-40B4-BE49-F238E27FC236}">
                  <a16:creationId xmlns:a16="http://schemas.microsoft.com/office/drawing/2014/main" id="{14ECEC42-CAD8-4688-9319-985526B8D6EF}"/>
                </a:ext>
              </a:extLst>
            </p:cNvPr>
            <p:cNvSpPr/>
            <p:nvPr/>
          </p:nvSpPr>
          <p:spPr>
            <a:xfrm>
              <a:off x="6939689" y="1112166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kern="1200"/>
                <a:t>Yearly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b="1" kern="1200">
                  <a:latin typeface="Arial" panose="020B0604020202020204" pitchFamily="34" charset="0"/>
                  <a:cs typeface="Arial" panose="020B0604020202020204" pitchFamily="34" charset="0"/>
                </a:rPr>
                <a:t>$ </a:t>
              </a:r>
              <a:r>
                <a:rPr lang="en-US" altLang="zh-TW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1" name="手繪多邊形: 圖案 170">
              <a:extLst>
                <a:ext uri="{FF2B5EF4-FFF2-40B4-BE49-F238E27FC236}">
                  <a16:creationId xmlns:a16="http://schemas.microsoft.com/office/drawing/2014/main" id="{7FB2C224-1328-4F70-A731-3EB11FC3F733}"/>
                </a:ext>
              </a:extLst>
            </p:cNvPr>
            <p:cNvSpPr/>
            <p:nvPr/>
          </p:nvSpPr>
          <p:spPr>
            <a:xfrm>
              <a:off x="8041946" y="411811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kern="1200"/>
                <a:t>Monthly </a:t>
              </a:r>
              <a:r>
                <a:rPr lang="en-US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$ 100</a:t>
              </a:r>
            </a:p>
          </p:txBody>
        </p:sp>
        <p:sp>
          <p:nvSpPr>
            <p:cNvPr id="172" name="手繪多邊形: 圖案 171">
              <a:extLst>
                <a:ext uri="{FF2B5EF4-FFF2-40B4-BE49-F238E27FC236}">
                  <a16:creationId xmlns:a16="http://schemas.microsoft.com/office/drawing/2014/main" id="{A5A4B688-9361-42FB-A824-5EF746E529ED}"/>
                </a:ext>
              </a:extLst>
            </p:cNvPr>
            <p:cNvSpPr/>
            <p:nvPr/>
          </p:nvSpPr>
          <p:spPr>
            <a:xfrm>
              <a:off x="8041946" y="1112166"/>
              <a:ext cx="827761" cy="606906"/>
            </a:xfrm>
            <a:custGeom>
              <a:avLst/>
              <a:gdLst>
                <a:gd name="connsiteX0" fmla="*/ 0 w 846762"/>
                <a:gd name="connsiteY0" fmla="*/ 75490 h 754904"/>
                <a:gd name="connsiteX1" fmla="*/ 75490 w 846762"/>
                <a:gd name="connsiteY1" fmla="*/ 0 h 754904"/>
                <a:gd name="connsiteX2" fmla="*/ 771272 w 846762"/>
                <a:gd name="connsiteY2" fmla="*/ 0 h 754904"/>
                <a:gd name="connsiteX3" fmla="*/ 846762 w 846762"/>
                <a:gd name="connsiteY3" fmla="*/ 75490 h 754904"/>
                <a:gd name="connsiteX4" fmla="*/ 846762 w 846762"/>
                <a:gd name="connsiteY4" fmla="*/ 679414 h 754904"/>
                <a:gd name="connsiteX5" fmla="*/ 771272 w 846762"/>
                <a:gd name="connsiteY5" fmla="*/ 754904 h 754904"/>
                <a:gd name="connsiteX6" fmla="*/ 75490 w 846762"/>
                <a:gd name="connsiteY6" fmla="*/ 754904 h 754904"/>
                <a:gd name="connsiteX7" fmla="*/ 0 w 846762"/>
                <a:gd name="connsiteY7" fmla="*/ 679414 h 754904"/>
                <a:gd name="connsiteX8" fmla="*/ 0 w 846762"/>
                <a:gd name="connsiteY8" fmla="*/ 75490 h 75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762" h="754904">
                  <a:moveTo>
                    <a:pt x="0" y="75490"/>
                  </a:moveTo>
                  <a:cubicBezTo>
                    <a:pt x="0" y="33798"/>
                    <a:pt x="33798" y="0"/>
                    <a:pt x="75490" y="0"/>
                  </a:cubicBezTo>
                  <a:lnTo>
                    <a:pt x="771272" y="0"/>
                  </a:lnTo>
                  <a:cubicBezTo>
                    <a:pt x="812964" y="0"/>
                    <a:pt x="846762" y="33798"/>
                    <a:pt x="846762" y="75490"/>
                  </a:cubicBezTo>
                  <a:lnTo>
                    <a:pt x="846762" y="679414"/>
                  </a:lnTo>
                  <a:cubicBezTo>
                    <a:pt x="846762" y="721106"/>
                    <a:pt x="812964" y="754904"/>
                    <a:pt x="771272" y="754904"/>
                  </a:cubicBezTo>
                  <a:lnTo>
                    <a:pt x="75490" y="754904"/>
                  </a:lnTo>
                  <a:cubicBezTo>
                    <a:pt x="33798" y="754904"/>
                    <a:pt x="0" y="721106"/>
                    <a:pt x="0" y="679414"/>
                  </a:cubicBezTo>
                  <a:lnTo>
                    <a:pt x="0" y="754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210" tIns="50685" rIns="60210" bIns="5068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TW" kern="1200"/>
                <a:t>Yearly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b="1" kern="1200" spc="-150">
                  <a:latin typeface="Arial" panose="020B0604020202020204" pitchFamily="34" charset="0"/>
                  <a:cs typeface="Arial" panose="020B0604020202020204" pitchFamily="34" charset="0"/>
                </a:rPr>
                <a:t>$ </a:t>
              </a:r>
              <a:r>
                <a:rPr lang="en-US" altLang="zh-TW" sz="1800" b="1" kern="1200" spc="-15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r>
                <a:rPr lang="en-US" sz="1800" b="1" kern="1200" spc="-1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920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形 6">
            <a:extLst>
              <a:ext uri="{FF2B5EF4-FFF2-40B4-BE49-F238E27FC236}">
                <a16:creationId xmlns:a16="http://schemas.microsoft.com/office/drawing/2014/main" id="{BD2BAA4A-D499-456C-B2EB-F357FEFA3926}"/>
              </a:ext>
            </a:extLst>
          </p:cNvPr>
          <p:cNvSpPr/>
          <p:nvPr/>
        </p:nvSpPr>
        <p:spPr>
          <a:xfrm>
            <a:off x="488110" y="2026413"/>
            <a:ext cx="3452519" cy="634775"/>
          </a:xfrm>
          <a:custGeom>
            <a:avLst/>
            <a:gdLst>
              <a:gd name="connsiteX0" fmla="*/ 330059 w 1743075"/>
              <a:gd name="connsiteY0" fmla="*/ 4997 h 342900"/>
              <a:gd name="connsiteX1" fmla="*/ 546602 w 1743075"/>
              <a:gd name="connsiteY1" fmla="*/ 4997 h 342900"/>
              <a:gd name="connsiteX2" fmla="*/ 546602 w 1743075"/>
              <a:gd name="connsiteY2" fmla="*/ 60478 h 342900"/>
              <a:gd name="connsiteX3" fmla="*/ 469770 w 1743075"/>
              <a:gd name="connsiteY3" fmla="*/ 60478 h 342900"/>
              <a:gd name="connsiteX4" fmla="*/ 469770 w 1743075"/>
              <a:gd name="connsiteY4" fmla="*/ 337899 h 342900"/>
              <a:gd name="connsiteX5" fmla="*/ 406890 w 1743075"/>
              <a:gd name="connsiteY5" fmla="*/ 337899 h 342900"/>
              <a:gd name="connsiteX6" fmla="*/ 406890 w 1743075"/>
              <a:gd name="connsiteY6" fmla="*/ 60478 h 342900"/>
              <a:gd name="connsiteX7" fmla="*/ 330059 w 1743075"/>
              <a:gd name="connsiteY7" fmla="*/ 60478 h 342900"/>
              <a:gd name="connsiteX8" fmla="*/ 330059 w 1743075"/>
              <a:gd name="connsiteY8" fmla="*/ 4997 h 342900"/>
              <a:gd name="connsiteX9" fmla="*/ 708589 w 1743075"/>
              <a:gd name="connsiteY9" fmla="*/ 144956 h 342900"/>
              <a:gd name="connsiteX10" fmla="*/ 802412 w 1743075"/>
              <a:gd name="connsiteY10" fmla="*/ 247425 h 342900"/>
              <a:gd name="connsiteX11" fmla="*/ 685633 w 1743075"/>
              <a:gd name="connsiteY11" fmla="*/ 342900 h 342900"/>
              <a:gd name="connsiteX12" fmla="*/ 581836 w 1743075"/>
              <a:gd name="connsiteY12" fmla="*/ 322903 h 342900"/>
              <a:gd name="connsiteX13" fmla="*/ 604608 w 1743075"/>
              <a:gd name="connsiteY13" fmla="*/ 276875 h 342900"/>
              <a:gd name="connsiteX14" fmla="*/ 686626 w 1743075"/>
              <a:gd name="connsiteY14" fmla="*/ 288910 h 342900"/>
              <a:gd name="connsiteX15" fmla="*/ 739527 w 1743075"/>
              <a:gd name="connsiteY15" fmla="*/ 247425 h 342900"/>
              <a:gd name="connsiteX16" fmla="*/ 678638 w 1743075"/>
              <a:gd name="connsiteY16" fmla="*/ 194442 h 342900"/>
              <a:gd name="connsiteX17" fmla="*/ 587319 w 1743075"/>
              <a:gd name="connsiteY17" fmla="*/ 90470 h 342900"/>
              <a:gd name="connsiteX18" fmla="*/ 699105 w 1743075"/>
              <a:gd name="connsiteY18" fmla="*/ 2 h 342900"/>
              <a:gd name="connsiteX19" fmla="*/ 795799 w 1743075"/>
              <a:gd name="connsiteY19" fmla="*/ 10969 h 342900"/>
              <a:gd name="connsiteX20" fmla="*/ 771263 w 1743075"/>
              <a:gd name="connsiteY20" fmla="*/ 60552 h 342900"/>
              <a:gd name="connsiteX21" fmla="*/ 700104 w 1743075"/>
              <a:gd name="connsiteY21" fmla="*/ 53985 h 342900"/>
              <a:gd name="connsiteX22" fmla="*/ 650199 w 1743075"/>
              <a:gd name="connsiteY22" fmla="*/ 91973 h 342900"/>
              <a:gd name="connsiteX23" fmla="*/ 708589 w 1743075"/>
              <a:gd name="connsiteY23" fmla="*/ 144956 h 342900"/>
              <a:gd name="connsiteX24" fmla="*/ 290794 w 1743075"/>
              <a:gd name="connsiteY24" fmla="*/ 240429 h 342900"/>
              <a:gd name="connsiteX25" fmla="*/ 280820 w 1743075"/>
              <a:gd name="connsiteY25" fmla="*/ 288120 h 342900"/>
              <a:gd name="connsiteX26" fmla="*/ 330057 w 1743075"/>
              <a:gd name="connsiteY26" fmla="*/ 337897 h 342900"/>
              <a:gd name="connsiteX27" fmla="*/ 263600 w 1743075"/>
              <a:gd name="connsiteY27" fmla="*/ 337897 h 342900"/>
              <a:gd name="connsiteX28" fmla="*/ 249072 w 1743075"/>
              <a:gd name="connsiteY28" fmla="*/ 323244 h 342900"/>
              <a:gd name="connsiteX29" fmla="*/ 165028 w 1743075"/>
              <a:gd name="connsiteY29" fmla="*/ 342892 h 342900"/>
              <a:gd name="connsiteX30" fmla="*/ 125760 w 1743075"/>
              <a:gd name="connsiteY30" fmla="*/ 342892 h 342900"/>
              <a:gd name="connsiteX31" fmla="*/ 0 w 1743075"/>
              <a:gd name="connsiteY31" fmla="*/ 240429 h 342900"/>
              <a:gd name="connsiteX32" fmla="*/ 0 w 1743075"/>
              <a:gd name="connsiteY32" fmla="*/ 102469 h 342900"/>
              <a:gd name="connsiteX33" fmla="*/ 125760 w 1743075"/>
              <a:gd name="connsiteY33" fmla="*/ 0 h 342900"/>
              <a:gd name="connsiteX34" fmla="*/ 165028 w 1743075"/>
              <a:gd name="connsiteY34" fmla="*/ 0 h 342900"/>
              <a:gd name="connsiteX35" fmla="*/ 290794 w 1743075"/>
              <a:gd name="connsiteY35" fmla="*/ 102469 h 342900"/>
              <a:gd name="connsiteX36" fmla="*/ 290794 w 1743075"/>
              <a:gd name="connsiteY36" fmla="*/ 240429 h 342900"/>
              <a:gd name="connsiteX37" fmla="*/ 165028 w 1743075"/>
              <a:gd name="connsiteY37" fmla="*/ 287411 h 342900"/>
              <a:gd name="connsiteX38" fmla="*/ 205781 w 1743075"/>
              <a:gd name="connsiteY38" fmla="*/ 279600 h 342900"/>
              <a:gd name="connsiteX39" fmla="*/ 122998 w 1743075"/>
              <a:gd name="connsiteY39" fmla="*/ 196138 h 342900"/>
              <a:gd name="connsiteX40" fmla="*/ 189844 w 1743075"/>
              <a:gd name="connsiteY40" fmla="*/ 196138 h 342900"/>
              <a:gd name="connsiteX41" fmla="*/ 227908 w 1743075"/>
              <a:gd name="connsiteY41" fmla="*/ 234623 h 342900"/>
              <a:gd name="connsiteX42" fmla="*/ 227908 w 1743075"/>
              <a:gd name="connsiteY42" fmla="*/ 105967 h 342900"/>
              <a:gd name="connsiteX43" fmla="*/ 165028 w 1743075"/>
              <a:gd name="connsiteY43" fmla="*/ 55481 h 342900"/>
              <a:gd name="connsiteX44" fmla="*/ 125760 w 1743075"/>
              <a:gd name="connsiteY44" fmla="*/ 55481 h 342900"/>
              <a:gd name="connsiteX45" fmla="*/ 62880 w 1743075"/>
              <a:gd name="connsiteY45" fmla="*/ 105967 h 342900"/>
              <a:gd name="connsiteX46" fmla="*/ 62880 w 1743075"/>
              <a:gd name="connsiteY46" fmla="*/ 236932 h 342900"/>
              <a:gd name="connsiteX47" fmla="*/ 125760 w 1743075"/>
              <a:gd name="connsiteY47" fmla="*/ 287411 h 342900"/>
              <a:gd name="connsiteX48" fmla="*/ 165028 w 1743075"/>
              <a:gd name="connsiteY48" fmla="*/ 287411 h 342900"/>
              <a:gd name="connsiteX49" fmla="*/ 1051112 w 1743075"/>
              <a:gd name="connsiteY49" fmla="*/ 332902 h 342900"/>
              <a:gd name="connsiteX50" fmla="*/ 1051112 w 1743075"/>
              <a:gd name="connsiteY50" fmla="*/ 4999 h 342900"/>
              <a:gd name="connsiteX51" fmla="*/ 1079535 w 1743075"/>
              <a:gd name="connsiteY51" fmla="*/ 4999 h 342900"/>
              <a:gd name="connsiteX52" fmla="*/ 1079535 w 1743075"/>
              <a:gd name="connsiteY52" fmla="*/ 332902 h 342900"/>
              <a:gd name="connsiteX53" fmla="*/ 1051112 w 1743075"/>
              <a:gd name="connsiteY53" fmla="*/ 332902 h 342900"/>
              <a:gd name="connsiteX54" fmla="*/ 1211428 w 1743075"/>
              <a:gd name="connsiteY54" fmla="*/ 337897 h 342900"/>
              <a:gd name="connsiteX55" fmla="*/ 1118797 w 1743075"/>
              <a:gd name="connsiteY55" fmla="*/ 251012 h 342900"/>
              <a:gd name="connsiteX56" fmla="*/ 1118797 w 1743075"/>
              <a:gd name="connsiteY56" fmla="*/ 175912 h 342900"/>
              <a:gd name="connsiteX57" fmla="*/ 1211428 w 1743075"/>
              <a:gd name="connsiteY57" fmla="*/ 89027 h 342900"/>
              <a:gd name="connsiteX58" fmla="*/ 1304049 w 1743075"/>
              <a:gd name="connsiteY58" fmla="*/ 175912 h 342900"/>
              <a:gd name="connsiteX59" fmla="*/ 1304049 w 1743075"/>
              <a:gd name="connsiteY59" fmla="*/ 251012 h 342900"/>
              <a:gd name="connsiteX60" fmla="*/ 1211428 w 1743075"/>
              <a:gd name="connsiteY60" fmla="*/ 337897 h 342900"/>
              <a:gd name="connsiteX61" fmla="*/ 1275626 w 1743075"/>
              <a:gd name="connsiteY61" fmla="*/ 174929 h 342900"/>
              <a:gd name="connsiteX62" fmla="*/ 1211428 w 1743075"/>
              <a:gd name="connsiteY62" fmla="*/ 114556 h 342900"/>
              <a:gd name="connsiteX63" fmla="*/ 1147220 w 1743075"/>
              <a:gd name="connsiteY63" fmla="*/ 174929 h 342900"/>
              <a:gd name="connsiteX64" fmla="*/ 1147220 w 1743075"/>
              <a:gd name="connsiteY64" fmla="*/ 251995 h 342900"/>
              <a:gd name="connsiteX65" fmla="*/ 1211428 w 1743075"/>
              <a:gd name="connsiteY65" fmla="*/ 312374 h 342900"/>
              <a:gd name="connsiteX66" fmla="*/ 1275626 w 1743075"/>
              <a:gd name="connsiteY66" fmla="*/ 251995 h 342900"/>
              <a:gd name="connsiteX67" fmla="*/ 1275626 w 1743075"/>
              <a:gd name="connsiteY67" fmla="*/ 174929 h 342900"/>
              <a:gd name="connsiteX68" fmla="*/ 1499883 w 1743075"/>
              <a:gd name="connsiteY68" fmla="*/ 94420 h 342900"/>
              <a:gd name="connsiteX69" fmla="*/ 1528305 w 1743075"/>
              <a:gd name="connsiteY69" fmla="*/ 94420 h 342900"/>
              <a:gd name="connsiteX70" fmla="*/ 1528305 w 1743075"/>
              <a:gd name="connsiteY70" fmla="*/ 251016 h 342900"/>
              <a:gd name="connsiteX71" fmla="*/ 1435675 w 1743075"/>
              <a:gd name="connsiteY71" fmla="*/ 337900 h 342900"/>
              <a:gd name="connsiteX72" fmla="*/ 1343054 w 1743075"/>
              <a:gd name="connsiteY72" fmla="*/ 251016 h 342900"/>
              <a:gd name="connsiteX73" fmla="*/ 1343054 w 1743075"/>
              <a:gd name="connsiteY73" fmla="*/ 94420 h 342900"/>
              <a:gd name="connsiteX74" fmla="*/ 1371476 w 1743075"/>
              <a:gd name="connsiteY74" fmla="*/ 94420 h 342900"/>
              <a:gd name="connsiteX75" fmla="*/ 1371476 w 1743075"/>
              <a:gd name="connsiteY75" fmla="*/ 251999 h 342900"/>
              <a:gd name="connsiteX76" fmla="*/ 1435675 w 1743075"/>
              <a:gd name="connsiteY76" fmla="*/ 312377 h 342900"/>
              <a:gd name="connsiteX77" fmla="*/ 1499883 w 1743075"/>
              <a:gd name="connsiteY77" fmla="*/ 251999 h 342900"/>
              <a:gd name="connsiteX78" fmla="*/ 1499883 w 1743075"/>
              <a:gd name="connsiteY78" fmla="*/ 94420 h 342900"/>
              <a:gd name="connsiteX79" fmla="*/ 951842 w 1743075"/>
              <a:gd name="connsiteY79" fmla="*/ 312345 h 342900"/>
              <a:gd name="connsiteX80" fmla="*/ 1012117 w 1743075"/>
              <a:gd name="connsiteY80" fmla="*/ 309150 h 342900"/>
              <a:gd name="connsiteX81" fmla="*/ 1015622 w 1743075"/>
              <a:gd name="connsiteY81" fmla="*/ 334805 h 342900"/>
              <a:gd name="connsiteX82" fmla="*/ 951842 w 1743075"/>
              <a:gd name="connsiteY82" fmla="*/ 337897 h 342900"/>
              <a:gd name="connsiteX83" fmla="*/ 861306 w 1743075"/>
              <a:gd name="connsiteY83" fmla="*/ 251017 h 342900"/>
              <a:gd name="connsiteX84" fmla="*/ 861306 w 1743075"/>
              <a:gd name="connsiteY84" fmla="*/ 175912 h 342900"/>
              <a:gd name="connsiteX85" fmla="*/ 951842 w 1743075"/>
              <a:gd name="connsiteY85" fmla="*/ 89067 h 342900"/>
              <a:gd name="connsiteX86" fmla="*/ 1015289 w 1743075"/>
              <a:gd name="connsiteY86" fmla="*/ 92170 h 342900"/>
              <a:gd name="connsiteX87" fmla="*/ 1011117 w 1743075"/>
              <a:gd name="connsiteY87" fmla="*/ 117636 h 342900"/>
              <a:gd name="connsiteX88" fmla="*/ 951842 w 1743075"/>
              <a:gd name="connsiteY88" fmla="*/ 114584 h 342900"/>
              <a:gd name="connsiteX89" fmla="*/ 889732 w 1743075"/>
              <a:gd name="connsiteY89" fmla="*/ 174929 h 342900"/>
              <a:gd name="connsiteX90" fmla="*/ 889732 w 1743075"/>
              <a:gd name="connsiteY90" fmla="*/ 251994 h 342900"/>
              <a:gd name="connsiteX91" fmla="*/ 951842 w 1743075"/>
              <a:gd name="connsiteY91" fmla="*/ 312345 h 342900"/>
              <a:gd name="connsiteX92" fmla="*/ 1714595 w 1743075"/>
              <a:gd name="connsiteY92" fmla="*/ 4997 h 342900"/>
              <a:gd name="connsiteX93" fmla="*/ 1743037 w 1743075"/>
              <a:gd name="connsiteY93" fmla="*/ 4997 h 342900"/>
              <a:gd name="connsiteX94" fmla="*/ 1743037 w 1743075"/>
              <a:gd name="connsiteY94" fmla="*/ 251997 h 342900"/>
              <a:gd name="connsiteX95" fmla="*/ 1658102 w 1743075"/>
              <a:gd name="connsiteY95" fmla="*/ 337859 h 342900"/>
              <a:gd name="connsiteX96" fmla="*/ 1567577 w 1743075"/>
              <a:gd name="connsiteY96" fmla="*/ 251014 h 342900"/>
              <a:gd name="connsiteX97" fmla="*/ 1567577 w 1743075"/>
              <a:gd name="connsiteY97" fmla="*/ 175914 h 342900"/>
              <a:gd name="connsiteX98" fmla="*/ 1658102 w 1743075"/>
              <a:gd name="connsiteY98" fmla="*/ 89070 h 342900"/>
              <a:gd name="connsiteX99" fmla="*/ 1714595 w 1743075"/>
              <a:gd name="connsiteY99" fmla="*/ 89070 h 342900"/>
              <a:gd name="connsiteX100" fmla="*/ 1714595 w 1743075"/>
              <a:gd name="connsiteY100" fmla="*/ 4997 h 342900"/>
              <a:gd name="connsiteX101" fmla="*/ 1596000 w 1743075"/>
              <a:gd name="connsiteY101" fmla="*/ 251997 h 342900"/>
              <a:gd name="connsiteX102" fmla="*/ 1658102 w 1743075"/>
              <a:gd name="connsiteY102" fmla="*/ 312348 h 342900"/>
              <a:gd name="connsiteX103" fmla="*/ 1714595 w 1743075"/>
              <a:gd name="connsiteY103" fmla="*/ 251997 h 342900"/>
              <a:gd name="connsiteX104" fmla="*/ 1714595 w 1743075"/>
              <a:gd name="connsiteY104" fmla="*/ 114541 h 342900"/>
              <a:gd name="connsiteX105" fmla="*/ 1658102 w 1743075"/>
              <a:gd name="connsiteY105" fmla="*/ 114587 h 342900"/>
              <a:gd name="connsiteX106" fmla="*/ 1596000 w 1743075"/>
              <a:gd name="connsiteY106" fmla="*/ 174931 h 342900"/>
              <a:gd name="connsiteX107" fmla="*/ 1596000 w 1743075"/>
              <a:gd name="connsiteY107" fmla="*/ 251997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743075" h="342900">
                <a:moveTo>
                  <a:pt x="330059" y="4997"/>
                </a:moveTo>
                <a:lnTo>
                  <a:pt x="546602" y="4997"/>
                </a:lnTo>
                <a:lnTo>
                  <a:pt x="546602" y="60478"/>
                </a:lnTo>
                <a:lnTo>
                  <a:pt x="469770" y="60478"/>
                </a:lnTo>
                <a:lnTo>
                  <a:pt x="469770" y="337899"/>
                </a:lnTo>
                <a:lnTo>
                  <a:pt x="406890" y="337899"/>
                </a:lnTo>
                <a:lnTo>
                  <a:pt x="406890" y="60478"/>
                </a:lnTo>
                <a:lnTo>
                  <a:pt x="330059" y="60478"/>
                </a:lnTo>
                <a:lnTo>
                  <a:pt x="330059" y="4997"/>
                </a:lnTo>
                <a:close/>
                <a:moveTo>
                  <a:pt x="708589" y="144956"/>
                </a:moveTo>
                <a:cubicBezTo>
                  <a:pt x="797922" y="166450"/>
                  <a:pt x="802412" y="180944"/>
                  <a:pt x="802412" y="247425"/>
                </a:cubicBezTo>
                <a:cubicBezTo>
                  <a:pt x="802412" y="310405"/>
                  <a:pt x="783948" y="342900"/>
                  <a:pt x="685633" y="342900"/>
                </a:cubicBezTo>
                <a:cubicBezTo>
                  <a:pt x="647706" y="342900"/>
                  <a:pt x="603798" y="333402"/>
                  <a:pt x="581836" y="322903"/>
                </a:cubicBezTo>
                <a:lnTo>
                  <a:pt x="604608" y="276875"/>
                </a:lnTo>
                <a:cubicBezTo>
                  <a:pt x="631438" y="284344"/>
                  <a:pt x="657897" y="288910"/>
                  <a:pt x="686626" y="288910"/>
                </a:cubicBezTo>
                <a:cubicBezTo>
                  <a:pt x="732040" y="288910"/>
                  <a:pt x="739527" y="279412"/>
                  <a:pt x="739527" y="247425"/>
                </a:cubicBezTo>
                <a:cubicBezTo>
                  <a:pt x="739527" y="210439"/>
                  <a:pt x="738533" y="207438"/>
                  <a:pt x="678638" y="194442"/>
                </a:cubicBezTo>
                <a:cubicBezTo>
                  <a:pt x="598292" y="176446"/>
                  <a:pt x="587319" y="160953"/>
                  <a:pt x="587319" y="90470"/>
                </a:cubicBezTo>
                <a:cubicBezTo>
                  <a:pt x="587319" y="29988"/>
                  <a:pt x="614759" y="2"/>
                  <a:pt x="699105" y="2"/>
                </a:cubicBezTo>
                <a:cubicBezTo>
                  <a:pt x="728012" y="2"/>
                  <a:pt x="762898" y="3494"/>
                  <a:pt x="795799" y="10969"/>
                </a:cubicBezTo>
                <a:lnTo>
                  <a:pt x="771263" y="60552"/>
                </a:lnTo>
                <a:cubicBezTo>
                  <a:pt x="748154" y="56523"/>
                  <a:pt x="723053" y="53985"/>
                  <a:pt x="700104" y="53985"/>
                </a:cubicBezTo>
                <a:cubicBezTo>
                  <a:pt x="657685" y="53985"/>
                  <a:pt x="650199" y="62981"/>
                  <a:pt x="650199" y="91973"/>
                </a:cubicBezTo>
                <a:cubicBezTo>
                  <a:pt x="650199" y="129960"/>
                  <a:pt x="651198" y="130960"/>
                  <a:pt x="708589" y="144956"/>
                </a:cubicBezTo>
                <a:close/>
                <a:moveTo>
                  <a:pt x="290794" y="240429"/>
                </a:moveTo>
                <a:cubicBezTo>
                  <a:pt x="290794" y="257506"/>
                  <a:pt x="287747" y="273776"/>
                  <a:pt x="280820" y="288120"/>
                </a:cubicBezTo>
                <a:lnTo>
                  <a:pt x="330057" y="337897"/>
                </a:lnTo>
                <a:lnTo>
                  <a:pt x="263600" y="337897"/>
                </a:lnTo>
                <a:lnTo>
                  <a:pt x="249072" y="323244"/>
                </a:lnTo>
                <a:cubicBezTo>
                  <a:pt x="229473" y="335537"/>
                  <a:pt x="202095" y="342892"/>
                  <a:pt x="165028" y="342892"/>
                </a:cubicBezTo>
                <a:lnTo>
                  <a:pt x="125760" y="342892"/>
                </a:lnTo>
                <a:cubicBezTo>
                  <a:pt x="31936" y="342892"/>
                  <a:pt x="0" y="295909"/>
                  <a:pt x="0" y="240429"/>
                </a:cubicBezTo>
                <a:lnTo>
                  <a:pt x="0" y="102469"/>
                </a:lnTo>
                <a:cubicBezTo>
                  <a:pt x="0" y="46989"/>
                  <a:pt x="31936" y="0"/>
                  <a:pt x="125760" y="0"/>
                </a:cubicBezTo>
                <a:lnTo>
                  <a:pt x="165028" y="0"/>
                </a:lnTo>
                <a:cubicBezTo>
                  <a:pt x="258852" y="0"/>
                  <a:pt x="290794" y="46989"/>
                  <a:pt x="290794" y="102469"/>
                </a:cubicBezTo>
                <a:lnTo>
                  <a:pt x="290794" y="240429"/>
                </a:lnTo>
                <a:close/>
                <a:moveTo>
                  <a:pt x="165028" y="287411"/>
                </a:moveTo>
                <a:cubicBezTo>
                  <a:pt x="182774" y="287411"/>
                  <a:pt x="196075" y="284686"/>
                  <a:pt x="205781" y="279600"/>
                </a:cubicBezTo>
                <a:lnTo>
                  <a:pt x="122998" y="196138"/>
                </a:lnTo>
                <a:lnTo>
                  <a:pt x="189844" y="196138"/>
                </a:lnTo>
                <a:lnTo>
                  <a:pt x="227908" y="234623"/>
                </a:lnTo>
                <a:lnTo>
                  <a:pt x="227908" y="105967"/>
                </a:lnTo>
                <a:cubicBezTo>
                  <a:pt x="227908" y="74478"/>
                  <a:pt x="211938" y="55481"/>
                  <a:pt x="165028" y="55481"/>
                </a:cubicBezTo>
                <a:lnTo>
                  <a:pt x="125760" y="55481"/>
                </a:lnTo>
                <a:cubicBezTo>
                  <a:pt x="78851" y="55481"/>
                  <a:pt x="62880" y="74478"/>
                  <a:pt x="62880" y="105967"/>
                </a:cubicBezTo>
                <a:lnTo>
                  <a:pt x="62880" y="236932"/>
                </a:lnTo>
                <a:cubicBezTo>
                  <a:pt x="62880" y="268421"/>
                  <a:pt x="78851" y="287411"/>
                  <a:pt x="125760" y="287411"/>
                </a:cubicBezTo>
                <a:lnTo>
                  <a:pt x="165028" y="287411"/>
                </a:lnTo>
                <a:close/>
                <a:moveTo>
                  <a:pt x="1051112" y="332902"/>
                </a:moveTo>
                <a:lnTo>
                  <a:pt x="1051112" y="4999"/>
                </a:lnTo>
                <a:lnTo>
                  <a:pt x="1079535" y="4999"/>
                </a:lnTo>
                <a:lnTo>
                  <a:pt x="1079535" y="332902"/>
                </a:lnTo>
                <a:lnTo>
                  <a:pt x="1051112" y="332902"/>
                </a:lnTo>
                <a:close/>
                <a:moveTo>
                  <a:pt x="1211428" y="337897"/>
                </a:moveTo>
                <a:cubicBezTo>
                  <a:pt x="1144286" y="337897"/>
                  <a:pt x="1118797" y="300098"/>
                  <a:pt x="1118797" y="251012"/>
                </a:cubicBezTo>
                <a:lnTo>
                  <a:pt x="1118797" y="175912"/>
                </a:lnTo>
                <a:cubicBezTo>
                  <a:pt x="1118797" y="126826"/>
                  <a:pt x="1144286" y="89027"/>
                  <a:pt x="1211428" y="89027"/>
                </a:cubicBezTo>
                <a:cubicBezTo>
                  <a:pt x="1278569" y="89027"/>
                  <a:pt x="1304049" y="126826"/>
                  <a:pt x="1304049" y="175912"/>
                </a:cubicBezTo>
                <a:lnTo>
                  <a:pt x="1304049" y="251012"/>
                </a:lnTo>
                <a:cubicBezTo>
                  <a:pt x="1304049" y="300098"/>
                  <a:pt x="1278569" y="337897"/>
                  <a:pt x="1211428" y="337897"/>
                </a:cubicBezTo>
                <a:close/>
                <a:moveTo>
                  <a:pt x="1275626" y="174929"/>
                </a:moveTo>
                <a:cubicBezTo>
                  <a:pt x="1275626" y="134679"/>
                  <a:pt x="1256024" y="114556"/>
                  <a:pt x="1211428" y="114556"/>
                </a:cubicBezTo>
                <a:cubicBezTo>
                  <a:pt x="1166832" y="114556"/>
                  <a:pt x="1147220" y="134679"/>
                  <a:pt x="1147220" y="174929"/>
                </a:cubicBezTo>
                <a:lnTo>
                  <a:pt x="1147220" y="251995"/>
                </a:lnTo>
                <a:cubicBezTo>
                  <a:pt x="1147220" y="292246"/>
                  <a:pt x="1166832" y="312374"/>
                  <a:pt x="1211428" y="312374"/>
                </a:cubicBezTo>
                <a:cubicBezTo>
                  <a:pt x="1256024" y="312374"/>
                  <a:pt x="1275626" y="292246"/>
                  <a:pt x="1275626" y="251995"/>
                </a:cubicBezTo>
                <a:lnTo>
                  <a:pt x="1275626" y="174929"/>
                </a:lnTo>
                <a:close/>
                <a:moveTo>
                  <a:pt x="1499883" y="94420"/>
                </a:moveTo>
                <a:lnTo>
                  <a:pt x="1528305" y="94420"/>
                </a:lnTo>
                <a:lnTo>
                  <a:pt x="1528305" y="251016"/>
                </a:lnTo>
                <a:cubicBezTo>
                  <a:pt x="1528305" y="300101"/>
                  <a:pt x="1502816" y="337900"/>
                  <a:pt x="1435675" y="337900"/>
                </a:cubicBezTo>
                <a:cubicBezTo>
                  <a:pt x="1368533" y="337900"/>
                  <a:pt x="1343054" y="300101"/>
                  <a:pt x="1343054" y="251016"/>
                </a:cubicBezTo>
                <a:lnTo>
                  <a:pt x="1343054" y="94420"/>
                </a:lnTo>
                <a:lnTo>
                  <a:pt x="1371476" y="94420"/>
                </a:lnTo>
                <a:lnTo>
                  <a:pt x="1371476" y="251999"/>
                </a:lnTo>
                <a:cubicBezTo>
                  <a:pt x="1371476" y="292249"/>
                  <a:pt x="1391079" y="312377"/>
                  <a:pt x="1435675" y="312377"/>
                </a:cubicBezTo>
                <a:cubicBezTo>
                  <a:pt x="1480271" y="312377"/>
                  <a:pt x="1499883" y="292249"/>
                  <a:pt x="1499883" y="251999"/>
                </a:cubicBezTo>
                <a:lnTo>
                  <a:pt x="1499883" y="94420"/>
                </a:lnTo>
                <a:close/>
                <a:moveTo>
                  <a:pt x="951842" y="312345"/>
                </a:moveTo>
                <a:cubicBezTo>
                  <a:pt x="970874" y="312699"/>
                  <a:pt x="1012117" y="309150"/>
                  <a:pt x="1012117" y="309150"/>
                </a:cubicBezTo>
                <a:lnTo>
                  <a:pt x="1015622" y="334805"/>
                </a:lnTo>
                <a:cubicBezTo>
                  <a:pt x="1015622" y="334805"/>
                  <a:pt x="992534" y="337897"/>
                  <a:pt x="951842" y="337897"/>
                </a:cubicBezTo>
                <a:cubicBezTo>
                  <a:pt x="887137" y="337897"/>
                  <a:pt x="861306" y="299583"/>
                  <a:pt x="861306" y="251017"/>
                </a:cubicBezTo>
                <a:lnTo>
                  <a:pt x="861306" y="175912"/>
                </a:lnTo>
                <a:cubicBezTo>
                  <a:pt x="861306" y="127345"/>
                  <a:pt x="887359" y="89027"/>
                  <a:pt x="951842" y="89067"/>
                </a:cubicBezTo>
                <a:cubicBezTo>
                  <a:pt x="1005202" y="89067"/>
                  <a:pt x="1015289" y="92170"/>
                  <a:pt x="1015289" y="92170"/>
                </a:cubicBezTo>
                <a:lnTo>
                  <a:pt x="1011117" y="117636"/>
                </a:lnTo>
                <a:cubicBezTo>
                  <a:pt x="1011117" y="117636"/>
                  <a:pt x="993553" y="113384"/>
                  <a:pt x="951842" y="114584"/>
                </a:cubicBezTo>
                <a:cubicBezTo>
                  <a:pt x="908945" y="115818"/>
                  <a:pt x="889732" y="135318"/>
                  <a:pt x="889732" y="174929"/>
                </a:cubicBezTo>
                <a:lnTo>
                  <a:pt x="889732" y="251994"/>
                </a:lnTo>
                <a:cubicBezTo>
                  <a:pt x="889732" y="291605"/>
                  <a:pt x="910268" y="311562"/>
                  <a:pt x="951842" y="312345"/>
                </a:cubicBezTo>
                <a:close/>
                <a:moveTo>
                  <a:pt x="1714595" y="4997"/>
                </a:moveTo>
                <a:lnTo>
                  <a:pt x="1743037" y="4997"/>
                </a:lnTo>
                <a:lnTo>
                  <a:pt x="1743037" y="251997"/>
                </a:lnTo>
                <a:cubicBezTo>
                  <a:pt x="1743037" y="264673"/>
                  <a:pt x="1747742" y="337859"/>
                  <a:pt x="1658102" y="337859"/>
                </a:cubicBezTo>
                <a:cubicBezTo>
                  <a:pt x="1592790" y="337859"/>
                  <a:pt x="1567577" y="299580"/>
                  <a:pt x="1567577" y="251014"/>
                </a:cubicBezTo>
                <a:lnTo>
                  <a:pt x="1567577" y="175914"/>
                </a:lnTo>
                <a:cubicBezTo>
                  <a:pt x="1567577" y="127348"/>
                  <a:pt x="1592552" y="89858"/>
                  <a:pt x="1658102" y="89070"/>
                </a:cubicBezTo>
                <a:lnTo>
                  <a:pt x="1714595" y="89070"/>
                </a:lnTo>
                <a:lnTo>
                  <a:pt x="1714595" y="4997"/>
                </a:lnTo>
                <a:close/>
                <a:moveTo>
                  <a:pt x="1596000" y="251997"/>
                </a:moveTo>
                <a:cubicBezTo>
                  <a:pt x="1596000" y="291608"/>
                  <a:pt x="1616478" y="312348"/>
                  <a:pt x="1658102" y="312348"/>
                </a:cubicBezTo>
                <a:cubicBezTo>
                  <a:pt x="1716729" y="312348"/>
                  <a:pt x="1714357" y="265370"/>
                  <a:pt x="1714595" y="251997"/>
                </a:cubicBezTo>
                <a:lnTo>
                  <a:pt x="1714595" y="114541"/>
                </a:lnTo>
                <a:lnTo>
                  <a:pt x="1658102" y="114587"/>
                </a:lnTo>
                <a:cubicBezTo>
                  <a:pt x="1615002" y="115215"/>
                  <a:pt x="1596000" y="135321"/>
                  <a:pt x="1596000" y="174931"/>
                </a:cubicBezTo>
                <a:lnTo>
                  <a:pt x="1596000" y="25199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344DE08-2951-4108-A3BD-AA3B4EC0F4CE}"/>
              </a:ext>
            </a:extLst>
          </p:cNvPr>
          <p:cNvSpPr txBox="1"/>
          <p:nvPr/>
        </p:nvSpPr>
        <p:spPr>
          <a:xfrm>
            <a:off x="365760" y="4534623"/>
            <a:ext cx="545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>
                <a:solidFill>
                  <a:srgbClr val="CCB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Copyright© 20</a:t>
            </a:r>
            <a:r>
              <a:rPr lang="en-US" altLang="zh-CN" sz="600">
                <a:solidFill>
                  <a:srgbClr val="CCB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zh-TW" sz="600">
                <a:solidFill>
                  <a:srgbClr val="CCB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BDA1A369-BD9E-48F6-AE86-4BC12ADD0CFA}"/>
              </a:ext>
            </a:extLst>
          </p:cNvPr>
          <p:cNvSpPr txBox="1"/>
          <p:nvPr/>
        </p:nvSpPr>
        <p:spPr>
          <a:xfrm>
            <a:off x="463530" y="2806261"/>
            <a:ext cx="315983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50" b="1" spc="2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 your  Best  Choice !</a:t>
            </a:r>
            <a:endParaRPr lang="zh-TW" altLang="en-US" sz="1650" b="1" spc="22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35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FC85A031-EA45-4CA9-BA33-D185210CFC4A}"/>
              </a:ext>
            </a:extLst>
          </p:cNvPr>
          <p:cNvGrpSpPr/>
          <p:nvPr/>
        </p:nvGrpSpPr>
        <p:grpSpPr>
          <a:xfrm>
            <a:off x="356839" y="1956944"/>
            <a:ext cx="5449229" cy="1316668"/>
            <a:chOff x="304800" y="1741354"/>
            <a:chExt cx="5449229" cy="1316668"/>
          </a:xfrm>
        </p:grpSpPr>
        <p:sp>
          <p:nvSpPr>
            <p:cNvPr id="5" name="圖形 6">
              <a:extLst>
                <a:ext uri="{FF2B5EF4-FFF2-40B4-BE49-F238E27FC236}">
                  <a16:creationId xmlns:a16="http://schemas.microsoft.com/office/drawing/2014/main" id="{3C41AA14-F906-4428-AA74-83CC01C5BB7F}"/>
                </a:ext>
              </a:extLst>
            </p:cNvPr>
            <p:cNvSpPr/>
            <p:nvPr/>
          </p:nvSpPr>
          <p:spPr>
            <a:xfrm>
              <a:off x="411878" y="2266832"/>
              <a:ext cx="2743740" cy="539752"/>
            </a:xfrm>
            <a:custGeom>
              <a:avLst/>
              <a:gdLst>
                <a:gd name="connsiteX0" fmla="*/ 330059 w 1743075"/>
                <a:gd name="connsiteY0" fmla="*/ 4997 h 342900"/>
                <a:gd name="connsiteX1" fmla="*/ 546602 w 1743075"/>
                <a:gd name="connsiteY1" fmla="*/ 4997 h 342900"/>
                <a:gd name="connsiteX2" fmla="*/ 546602 w 1743075"/>
                <a:gd name="connsiteY2" fmla="*/ 60478 h 342900"/>
                <a:gd name="connsiteX3" fmla="*/ 469770 w 1743075"/>
                <a:gd name="connsiteY3" fmla="*/ 60478 h 342900"/>
                <a:gd name="connsiteX4" fmla="*/ 469770 w 1743075"/>
                <a:gd name="connsiteY4" fmla="*/ 337899 h 342900"/>
                <a:gd name="connsiteX5" fmla="*/ 406890 w 1743075"/>
                <a:gd name="connsiteY5" fmla="*/ 337899 h 342900"/>
                <a:gd name="connsiteX6" fmla="*/ 406890 w 1743075"/>
                <a:gd name="connsiteY6" fmla="*/ 60478 h 342900"/>
                <a:gd name="connsiteX7" fmla="*/ 330059 w 1743075"/>
                <a:gd name="connsiteY7" fmla="*/ 60478 h 342900"/>
                <a:gd name="connsiteX8" fmla="*/ 330059 w 1743075"/>
                <a:gd name="connsiteY8" fmla="*/ 4997 h 342900"/>
                <a:gd name="connsiteX9" fmla="*/ 708589 w 1743075"/>
                <a:gd name="connsiteY9" fmla="*/ 144956 h 342900"/>
                <a:gd name="connsiteX10" fmla="*/ 802412 w 1743075"/>
                <a:gd name="connsiteY10" fmla="*/ 247425 h 342900"/>
                <a:gd name="connsiteX11" fmla="*/ 685633 w 1743075"/>
                <a:gd name="connsiteY11" fmla="*/ 342900 h 342900"/>
                <a:gd name="connsiteX12" fmla="*/ 581836 w 1743075"/>
                <a:gd name="connsiteY12" fmla="*/ 322903 h 342900"/>
                <a:gd name="connsiteX13" fmla="*/ 604608 w 1743075"/>
                <a:gd name="connsiteY13" fmla="*/ 276875 h 342900"/>
                <a:gd name="connsiteX14" fmla="*/ 686626 w 1743075"/>
                <a:gd name="connsiteY14" fmla="*/ 288910 h 342900"/>
                <a:gd name="connsiteX15" fmla="*/ 739527 w 1743075"/>
                <a:gd name="connsiteY15" fmla="*/ 247425 h 342900"/>
                <a:gd name="connsiteX16" fmla="*/ 678638 w 1743075"/>
                <a:gd name="connsiteY16" fmla="*/ 194442 h 342900"/>
                <a:gd name="connsiteX17" fmla="*/ 587319 w 1743075"/>
                <a:gd name="connsiteY17" fmla="*/ 90470 h 342900"/>
                <a:gd name="connsiteX18" fmla="*/ 699105 w 1743075"/>
                <a:gd name="connsiteY18" fmla="*/ 2 h 342900"/>
                <a:gd name="connsiteX19" fmla="*/ 795799 w 1743075"/>
                <a:gd name="connsiteY19" fmla="*/ 10969 h 342900"/>
                <a:gd name="connsiteX20" fmla="*/ 771263 w 1743075"/>
                <a:gd name="connsiteY20" fmla="*/ 60552 h 342900"/>
                <a:gd name="connsiteX21" fmla="*/ 700104 w 1743075"/>
                <a:gd name="connsiteY21" fmla="*/ 53985 h 342900"/>
                <a:gd name="connsiteX22" fmla="*/ 650199 w 1743075"/>
                <a:gd name="connsiteY22" fmla="*/ 91973 h 342900"/>
                <a:gd name="connsiteX23" fmla="*/ 708589 w 1743075"/>
                <a:gd name="connsiteY23" fmla="*/ 144956 h 342900"/>
                <a:gd name="connsiteX24" fmla="*/ 290794 w 1743075"/>
                <a:gd name="connsiteY24" fmla="*/ 240429 h 342900"/>
                <a:gd name="connsiteX25" fmla="*/ 280820 w 1743075"/>
                <a:gd name="connsiteY25" fmla="*/ 288120 h 342900"/>
                <a:gd name="connsiteX26" fmla="*/ 330057 w 1743075"/>
                <a:gd name="connsiteY26" fmla="*/ 337897 h 342900"/>
                <a:gd name="connsiteX27" fmla="*/ 263600 w 1743075"/>
                <a:gd name="connsiteY27" fmla="*/ 337897 h 342900"/>
                <a:gd name="connsiteX28" fmla="*/ 249072 w 1743075"/>
                <a:gd name="connsiteY28" fmla="*/ 323244 h 342900"/>
                <a:gd name="connsiteX29" fmla="*/ 165028 w 1743075"/>
                <a:gd name="connsiteY29" fmla="*/ 342892 h 342900"/>
                <a:gd name="connsiteX30" fmla="*/ 125760 w 1743075"/>
                <a:gd name="connsiteY30" fmla="*/ 342892 h 342900"/>
                <a:gd name="connsiteX31" fmla="*/ 0 w 1743075"/>
                <a:gd name="connsiteY31" fmla="*/ 240429 h 342900"/>
                <a:gd name="connsiteX32" fmla="*/ 0 w 1743075"/>
                <a:gd name="connsiteY32" fmla="*/ 102469 h 342900"/>
                <a:gd name="connsiteX33" fmla="*/ 125760 w 1743075"/>
                <a:gd name="connsiteY33" fmla="*/ 0 h 342900"/>
                <a:gd name="connsiteX34" fmla="*/ 165028 w 1743075"/>
                <a:gd name="connsiteY34" fmla="*/ 0 h 342900"/>
                <a:gd name="connsiteX35" fmla="*/ 290794 w 1743075"/>
                <a:gd name="connsiteY35" fmla="*/ 102469 h 342900"/>
                <a:gd name="connsiteX36" fmla="*/ 290794 w 1743075"/>
                <a:gd name="connsiteY36" fmla="*/ 240429 h 342900"/>
                <a:gd name="connsiteX37" fmla="*/ 165028 w 1743075"/>
                <a:gd name="connsiteY37" fmla="*/ 287411 h 342900"/>
                <a:gd name="connsiteX38" fmla="*/ 205781 w 1743075"/>
                <a:gd name="connsiteY38" fmla="*/ 279600 h 342900"/>
                <a:gd name="connsiteX39" fmla="*/ 122998 w 1743075"/>
                <a:gd name="connsiteY39" fmla="*/ 196138 h 342900"/>
                <a:gd name="connsiteX40" fmla="*/ 189844 w 1743075"/>
                <a:gd name="connsiteY40" fmla="*/ 196138 h 342900"/>
                <a:gd name="connsiteX41" fmla="*/ 227908 w 1743075"/>
                <a:gd name="connsiteY41" fmla="*/ 234623 h 342900"/>
                <a:gd name="connsiteX42" fmla="*/ 227908 w 1743075"/>
                <a:gd name="connsiteY42" fmla="*/ 105967 h 342900"/>
                <a:gd name="connsiteX43" fmla="*/ 165028 w 1743075"/>
                <a:gd name="connsiteY43" fmla="*/ 55481 h 342900"/>
                <a:gd name="connsiteX44" fmla="*/ 125760 w 1743075"/>
                <a:gd name="connsiteY44" fmla="*/ 55481 h 342900"/>
                <a:gd name="connsiteX45" fmla="*/ 62880 w 1743075"/>
                <a:gd name="connsiteY45" fmla="*/ 105967 h 342900"/>
                <a:gd name="connsiteX46" fmla="*/ 62880 w 1743075"/>
                <a:gd name="connsiteY46" fmla="*/ 236932 h 342900"/>
                <a:gd name="connsiteX47" fmla="*/ 125760 w 1743075"/>
                <a:gd name="connsiteY47" fmla="*/ 287411 h 342900"/>
                <a:gd name="connsiteX48" fmla="*/ 165028 w 1743075"/>
                <a:gd name="connsiteY48" fmla="*/ 287411 h 342900"/>
                <a:gd name="connsiteX49" fmla="*/ 1051112 w 1743075"/>
                <a:gd name="connsiteY49" fmla="*/ 332902 h 342900"/>
                <a:gd name="connsiteX50" fmla="*/ 1051112 w 1743075"/>
                <a:gd name="connsiteY50" fmla="*/ 4999 h 342900"/>
                <a:gd name="connsiteX51" fmla="*/ 1079535 w 1743075"/>
                <a:gd name="connsiteY51" fmla="*/ 4999 h 342900"/>
                <a:gd name="connsiteX52" fmla="*/ 1079535 w 1743075"/>
                <a:gd name="connsiteY52" fmla="*/ 332902 h 342900"/>
                <a:gd name="connsiteX53" fmla="*/ 1051112 w 1743075"/>
                <a:gd name="connsiteY53" fmla="*/ 332902 h 342900"/>
                <a:gd name="connsiteX54" fmla="*/ 1211428 w 1743075"/>
                <a:gd name="connsiteY54" fmla="*/ 337897 h 342900"/>
                <a:gd name="connsiteX55" fmla="*/ 1118797 w 1743075"/>
                <a:gd name="connsiteY55" fmla="*/ 251012 h 342900"/>
                <a:gd name="connsiteX56" fmla="*/ 1118797 w 1743075"/>
                <a:gd name="connsiteY56" fmla="*/ 175912 h 342900"/>
                <a:gd name="connsiteX57" fmla="*/ 1211428 w 1743075"/>
                <a:gd name="connsiteY57" fmla="*/ 89027 h 342900"/>
                <a:gd name="connsiteX58" fmla="*/ 1304049 w 1743075"/>
                <a:gd name="connsiteY58" fmla="*/ 175912 h 342900"/>
                <a:gd name="connsiteX59" fmla="*/ 1304049 w 1743075"/>
                <a:gd name="connsiteY59" fmla="*/ 251012 h 342900"/>
                <a:gd name="connsiteX60" fmla="*/ 1211428 w 1743075"/>
                <a:gd name="connsiteY60" fmla="*/ 337897 h 342900"/>
                <a:gd name="connsiteX61" fmla="*/ 1275626 w 1743075"/>
                <a:gd name="connsiteY61" fmla="*/ 174929 h 342900"/>
                <a:gd name="connsiteX62" fmla="*/ 1211428 w 1743075"/>
                <a:gd name="connsiteY62" fmla="*/ 114556 h 342900"/>
                <a:gd name="connsiteX63" fmla="*/ 1147220 w 1743075"/>
                <a:gd name="connsiteY63" fmla="*/ 174929 h 342900"/>
                <a:gd name="connsiteX64" fmla="*/ 1147220 w 1743075"/>
                <a:gd name="connsiteY64" fmla="*/ 251995 h 342900"/>
                <a:gd name="connsiteX65" fmla="*/ 1211428 w 1743075"/>
                <a:gd name="connsiteY65" fmla="*/ 312374 h 342900"/>
                <a:gd name="connsiteX66" fmla="*/ 1275626 w 1743075"/>
                <a:gd name="connsiteY66" fmla="*/ 251995 h 342900"/>
                <a:gd name="connsiteX67" fmla="*/ 1275626 w 1743075"/>
                <a:gd name="connsiteY67" fmla="*/ 174929 h 342900"/>
                <a:gd name="connsiteX68" fmla="*/ 1499883 w 1743075"/>
                <a:gd name="connsiteY68" fmla="*/ 94420 h 342900"/>
                <a:gd name="connsiteX69" fmla="*/ 1528305 w 1743075"/>
                <a:gd name="connsiteY69" fmla="*/ 94420 h 342900"/>
                <a:gd name="connsiteX70" fmla="*/ 1528305 w 1743075"/>
                <a:gd name="connsiteY70" fmla="*/ 251016 h 342900"/>
                <a:gd name="connsiteX71" fmla="*/ 1435675 w 1743075"/>
                <a:gd name="connsiteY71" fmla="*/ 337900 h 342900"/>
                <a:gd name="connsiteX72" fmla="*/ 1343054 w 1743075"/>
                <a:gd name="connsiteY72" fmla="*/ 251016 h 342900"/>
                <a:gd name="connsiteX73" fmla="*/ 1343054 w 1743075"/>
                <a:gd name="connsiteY73" fmla="*/ 94420 h 342900"/>
                <a:gd name="connsiteX74" fmla="*/ 1371476 w 1743075"/>
                <a:gd name="connsiteY74" fmla="*/ 94420 h 342900"/>
                <a:gd name="connsiteX75" fmla="*/ 1371476 w 1743075"/>
                <a:gd name="connsiteY75" fmla="*/ 251999 h 342900"/>
                <a:gd name="connsiteX76" fmla="*/ 1435675 w 1743075"/>
                <a:gd name="connsiteY76" fmla="*/ 312377 h 342900"/>
                <a:gd name="connsiteX77" fmla="*/ 1499883 w 1743075"/>
                <a:gd name="connsiteY77" fmla="*/ 251999 h 342900"/>
                <a:gd name="connsiteX78" fmla="*/ 1499883 w 1743075"/>
                <a:gd name="connsiteY78" fmla="*/ 94420 h 342900"/>
                <a:gd name="connsiteX79" fmla="*/ 951842 w 1743075"/>
                <a:gd name="connsiteY79" fmla="*/ 312345 h 342900"/>
                <a:gd name="connsiteX80" fmla="*/ 1012117 w 1743075"/>
                <a:gd name="connsiteY80" fmla="*/ 309150 h 342900"/>
                <a:gd name="connsiteX81" fmla="*/ 1015622 w 1743075"/>
                <a:gd name="connsiteY81" fmla="*/ 334805 h 342900"/>
                <a:gd name="connsiteX82" fmla="*/ 951842 w 1743075"/>
                <a:gd name="connsiteY82" fmla="*/ 337897 h 342900"/>
                <a:gd name="connsiteX83" fmla="*/ 861306 w 1743075"/>
                <a:gd name="connsiteY83" fmla="*/ 251017 h 342900"/>
                <a:gd name="connsiteX84" fmla="*/ 861306 w 1743075"/>
                <a:gd name="connsiteY84" fmla="*/ 175912 h 342900"/>
                <a:gd name="connsiteX85" fmla="*/ 951842 w 1743075"/>
                <a:gd name="connsiteY85" fmla="*/ 89067 h 342900"/>
                <a:gd name="connsiteX86" fmla="*/ 1015289 w 1743075"/>
                <a:gd name="connsiteY86" fmla="*/ 92170 h 342900"/>
                <a:gd name="connsiteX87" fmla="*/ 1011117 w 1743075"/>
                <a:gd name="connsiteY87" fmla="*/ 117636 h 342900"/>
                <a:gd name="connsiteX88" fmla="*/ 951842 w 1743075"/>
                <a:gd name="connsiteY88" fmla="*/ 114584 h 342900"/>
                <a:gd name="connsiteX89" fmla="*/ 889732 w 1743075"/>
                <a:gd name="connsiteY89" fmla="*/ 174929 h 342900"/>
                <a:gd name="connsiteX90" fmla="*/ 889732 w 1743075"/>
                <a:gd name="connsiteY90" fmla="*/ 251994 h 342900"/>
                <a:gd name="connsiteX91" fmla="*/ 951842 w 1743075"/>
                <a:gd name="connsiteY91" fmla="*/ 312345 h 342900"/>
                <a:gd name="connsiteX92" fmla="*/ 1714595 w 1743075"/>
                <a:gd name="connsiteY92" fmla="*/ 4997 h 342900"/>
                <a:gd name="connsiteX93" fmla="*/ 1743037 w 1743075"/>
                <a:gd name="connsiteY93" fmla="*/ 4997 h 342900"/>
                <a:gd name="connsiteX94" fmla="*/ 1743037 w 1743075"/>
                <a:gd name="connsiteY94" fmla="*/ 251997 h 342900"/>
                <a:gd name="connsiteX95" fmla="*/ 1658102 w 1743075"/>
                <a:gd name="connsiteY95" fmla="*/ 337859 h 342900"/>
                <a:gd name="connsiteX96" fmla="*/ 1567577 w 1743075"/>
                <a:gd name="connsiteY96" fmla="*/ 251014 h 342900"/>
                <a:gd name="connsiteX97" fmla="*/ 1567577 w 1743075"/>
                <a:gd name="connsiteY97" fmla="*/ 175914 h 342900"/>
                <a:gd name="connsiteX98" fmla="*/ 1658102 w 1743075"/>
                <a:gd name="connsiteY98" fmla="*/ 89070 h 342900"/>
                <a:gd name="connsiteX99" fmla="*/ 1714595 w 1743075"/>
                <a:gd name="connsiteY99" fmla="*/ 89070 h 342900"/>
                <a:gd name="connsiteX100" fmla="*/ 1714595 w 1743075"/>
                <a:gd name="connsiteY100" fmla="*/ 4997 h 342900"/>
                <a:gd name="connsiteX101" fmla="*/ 1596000 w 1743075"/>
                <a:gd name="connsiteY101" fmla="*/ 251997 h 342900"/>
                <a:gd name="connsiteX102" fmla="*/ 1658102 w 1743075"/>
                <a:gd name="connsiteY102" fmla="*/ 312348 h 342900"/>
                <a:gd name="connsiteX103" fmla="*/ 1714595 w 1743075"/>
                <a:gd name="connsiteY103" fmla="*/ 251997 h 342900"/>
                <a:gd name="connsiteX104" fmla="*/ 1714595 w 1743075"/>
                <a:gd name="connsiteY104" fmla="*/ 114541 h 342900"/>
                <a:gd name="connsiteX105" fmla="*/ 1658102 w 1743075"/>
                <a:gd name="connsiteY105" fmla="*/ 114587 h 342900"/>
                <a:gd name="connsiteX106" fmla="*/ 1596000 w 1743075"/>
                <a:gd name="connsiteY106" fmla="*/ 174931 h 342900"/>
                <a:gd name="connsiteX107" fmla="*/ 1596000 w 1743075"/>
                <a:gd name="connsiteY107" fmla="*/ 251997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743075" h="342900">
                  <a:moveTo>
                    <a:pt x="330059" y="4997"/>
                  </a:moveTo>
                  <a:lnTo>
                    <a:pt x="546602" y="4997"/>
                  </a:lnTo>
                  <a:lnTo>
                    <a:pt x="546602" y="60478"/>
                  </a:lnTo>
                  <a:lnTo>
                    <a:pt x="469770" y="60478"/>
                  </a:lnTo>
                  <a:lnTo>
                    <a:pt x="469770" y="337899"/>
                  </a:lnTo>
                  <a:lnTo>
                    <a:pt x="406890" y="337899"/>
                  </a:lnTo>
                  <a:lnTo>
                    <a:pt x="406890" y="60478"/>
                  </a:lnTo>
                  <a:lnTo>
                    <a:pt x="330059" y="60478"/>
                  </a:lnTo>
                  <a:lnTo>
                    <a:pt x="330059" y="4997"/>
                  </a:lnTo>
                  <a:close/>
                  <a:moveTo>
                    <a:pt x="708589" y="144956"/>
                  </a:moveTo>
                  <a:cubicBezTo>
                    <a:pt x="797922" y="166450"/>
                    <a:pt x="802412" y="180944"/>
                    <a:pt x="802412" y="247425"/>
                  </a:cubicBezTo>
                  <a:cubicBezTo>
                    <a:pt x="802412" y="310405"/>
                    <a:pt x="783948" y="342900"/>
                    <a:pt x="685633" y="342900"/>
                  </a:cubicBezTo>
                  <a:cubicBezTo>
                    <a:pt x="647706" y="342900"/>
                    <a:pt x="603798" y="333402"/>
                    <a:pt x="581836" y="322903"/>
                  </a:cubicBezTo>
                  <a:lnTo>
                    <a:pt x="604608" y="276875"/>
                  </a:lnTo>
                  <a:cubicBezTo>
                    <a:pt x="631438" y="284344"/>
                    <a:pt x="657897" y="288910"/>
                    <a:pt x="686626" y="288910"/>
                  </a:cubicBezTo>
                  <a:cubicBezTo>
                    <a:pt x="732040" y="288910"/>
                    <a:pt x="739527" y="279412"/>
                    <a:pt x="739527" y="247425"/>
                  </a:cubicBezTo>
                  <a:cubicBezTo>
                    <a:pt x="739527" y="210439"/>
                    <a:pt x="738533" y="207438"/>
                    <a:pt x="678638" y="194442"/>
                  </a:cubicBezTo>
                  <a:cubicBezTo>
                    <a:pt x="598292" y="176446"/>
                    <a:pt x="587319" y="160953"/>
                    <a:pt x="587319" y="90470"/>
                  </a:cubicBezTo>
                  <a:cubicBezTo>
                    <a:pt x="587319" y="29988"/>
                    <a:pt x="614759" y="2"/>
                    <a:pt x="699105" y="2"/>
                  </a:cubicBezTo>
                  <a:cubicBezTo>
                    <a:pt x="728012" y="2"/>
                    <a:pt x="762898" y="3494"/>
                    <a:pt x="795799" y="10969"/>
                  </a:cubicBezTo>
                  <a:lnTo>
                    <a:pt x="771263" y="60552"/>
                  </a:lnTo>
                  <a:cubicBezTo>
                    <a:pt x="748154" y="56523"/>
                    <a:pt x="723053" y="53985"/>
                    <a:pt x="700104" y="53985"/>
                  </a:cubicBezTo>
                  <a:cubicBezTo>
                    <a:pt x="657685" y="53985"/>
                    <a:pt x="650199" y="62981"/>
                    <a:pt x="650199" y="91973"/>
                  </a:cubicBezTo>
                  <a:cubicBezTo>
                    <a:pt x="650199" y="129960"/>
                    <a:pt x="651198" y="130960"/>
                    <a:pt x="708589" y="144956"/>
                  </a:cubicBezTo>
                  <a:close/>
                  <a:moveTo>
                    <a:pt x="290794" y="240429"/>
                  </a:moveTo>
                  <a:cubicBezTo>
                    <a:pt x="290794" y="257506"/>
                    <a:pt x="287747" y="273776"/>
                    <a:pt x="280820" y="288120"/>
                  </a:cubicBezTo>
                  <a:lnTo>
                    <a:pt x="330057" y="337897"/>
                  </a:lnTo>
                  <a:lnTo>
                    <a:pt x="263600" y="337897"/>
                  </a:lnTo>
                  <a:lnTo>
                    <a:pt x="249072" y="323244"/>
                  </a:lnTo>
                  <a:cubicBezTo>
                    <a:pt x="229473" y="335537"/>
                    <a:pt x="202095" y="342892"/>
                    <a:pt x="165028" y="342892"/>
                  </a:cubicBezTo>
                  <a:lnTo>
                    <a:pt x="125760" y="342892"/>
                  </a:lnTo>
                  <a:cubicBezTo>
                    <a:pt x="31936" y="342892"/>
                    <a:pt x="0" y="295909"/>
                    <a:pt x="0" y="240429"/>
                  </a:cubicBezTo>
                  <a:lnTo>
                    <a:pt x="0" y="102469"/>
                  </a:lnTo>
                  <a:cubicBezTo>
                    <a:pt x="0" y="46989"/>
                    <a:pt x="31936" y="0"/>
                    <a:pt x="125760" y="0"/>
                  </a:cubicBezTo>
                  <a:lnTo>
                    <a:pt x="165028" y="0"/>
                  </a:lnTo>
                  <a:cubicBezTo>
                    <a:pt x="258852" y="0"/>
                    <a:pt x="290794" y="46989"/>
                    <a:pt x="290794" y="102469"/>
                  </a:cubicBezTo>
                  <a:lnTo>
                    <a:pt x="290794" y="240429"/>
                  </a:lnTo>
                  <a:close/>
                  <a:moveTo>
                    <a:pt x="165028" y="287411"/>
                  </a:moveTo>
                  <a:cubicBezTo>
                    <a:pt x="182774" y="287411"/>
                    <a:pt x="196075" y="284686"/>
                    <a:pt x="205781" y="279600"/>
                  </a:cubicBezTo>
                  <a:lnTo>
                    <a:pt x="122998" y="196138"/>
                  </a:lnTo>
                  <a:lnTo>
                    <a:pt x="189844" y="196138"/>
                  </a:lnTo>
                  <a:lnTo>
                    <a:pt x="227908" y="234623"/>
                  </a:lnTo>
                  <a:lnTo>
                    <a:pt x="227908" y="105967"/>
                  </a:lnTo>
                  <a:cubicBezTo>
                    <a:pt x="227908" y="74478"/>
                    <a:pt x="211938" y="55481"/>
                    <a:pt x="165028" y="55481"/>
                  </a:cubicBezTo>
                  <a:lnTo>
                    <a:pt x="125760" y="55481"/>
                  </a:lnTo>
                  <a:cubicBezTo>
                    <a:pt x="78851" y="55481"/>
                    <a:pt x="62880" y="74478"/>
                    <a:pt x="62880" y="105967"/>
                  </a:cubicBezTo>
                  <a:lnTo>
                    <a:pt x="62880" y="236932"/>
                  </a:lnTo>
                  <a:cubicBezTo>
                    <a:pt x="62880" y="268421"/>
                    <a:pt x="78851" y="287411"/>
                    <a:pt x="125760" y="287411"/>
                  </a:cubicBezTo>
                  <a:lnTo>
                    <a:pt x="165028" y="287411"/>
                  </a:lnTo>
                  <a:close/>
                  <a:moveTo>
                    <a:pt x="1051112" y="332902"/>
                  </a:moveTo>
                  <a:lnTo>
                    <a:pt x="1051112" y="4999"/>
                  </a:lnTo>
                  <a:lnTo>
                    <a:pt x="1079535" y="4999"/>
                  </a:lnTo>
                  <a:lnTo>
                    <a:pt x="1079535" y="332902"/>
                  </a:lnTo>
                  <a:lnTo>
                    <a:pt x="1051112" y="332902"/>
                  </a:lnTo>
                  <a:close/>
                  <a:moveTo>
                    <a:pt x="1211428" y="337897"/>
                  </a:moveTo>
                  <a:cubicBezTo>
                    <a:pt x="1144286" y="337897"/>
                    <a:pt x="1118797" y="300098"/>
                    <a:pt x="1118797" y="251012"/>
                  </a:cubicBezTo>
                  <a:lnTo>
                    <a:pt x="1118797" y="175912"/>
                  </a:lnTo>
                  <a:cubicBezTo>
                    <a:pt x="1118797" y="126826"/>
                    <a:pt x="1144286" y="89027"/>
                    <a:pt x="1211428" y="89027"/>
                  </a:cubicBezTo>
                  <a:cubicBezTo>
                    <a:pt x="1278569" y="89027"/>
                    <a:pt x="1304049" y="126826"/>
                    <a:pt x="1304049" y="175912"/>
                  </a:cubicBezTo>
                  <a:lnTo>
                    <a:pt x="1304049" y="251012"/>
                  </a:lnTo>
                  <a:cubicBezTo>
                    <a:pt x="1304049" y="300098"/>
                    <a:pt x="1278569" y="337897"/>
                    <a:pt x="1211428" y="337897"/>
                  </a:cubicBezTo>
                  <a:close/>
                  <a:moveTo>
                    <a:pt x="1275626" y="174929"/>
                  </a:moveTo>
                  <a:cubicBezTo>
                    <a:pt x="1275626" y="134679"/>
                    <a:pt x="1256024" y="114556"/>
                    <a:pt x="1211428" y="114556"/>
                  </a:cubicBezTo>
                  <a:cubicBezTo>
                    <a:pt x="1166832" y="114556"/>
                    <a:pt x="1147220" y="134679"/>
                    <a:pt x="1147220" y="174929"/>
                  </a:cubicBezTo>
                  <a:lnTo>
                    <a:pt x="1147220" y="251995"/>
                  </a:lnTo>
                  <a:cubicBezTo>
                    <a:pt x="1147220" y="292246"/>
                    <a:pt x="1166832" y="312374"/>
                    <a:pt x="1211428" y="312374"/>
                  </a:cubicBezTo>
                  <a:cubicBezTo>
                    <a:pt x="1256024" y="312374"/>
                    <a:pt x="1275626" y="292246"/>
                    <a:pt x="1275626" y="251995"/>
                  </a:cubicBezTo>
                  <a:lnTo>
                    <a:pt x="1275626" y="174929"/>
                  </a:lnTo>
                  <a:close/>
                  <a:moveTo>
                    <a:pt x="1499883" y="94420"/>
                  </a:moveTo>
                  <a:lnTo>
                    <a:pt x="1528305" y="94420"/>
                  </a:lnTo>
                  <a:lnTo>
                    <a:pt x="1528305" y="251016"/>
                  </a:lnTo>
                  <a:cubicBezTo>
                    <a:pt x="1528305" y="300101"/>
                    <a:pt x="1502816" y="337900"/>
                    <a:pt x="1435675" y="337900"/>
                  </a:cubicBezTo>
                  <a:cubicBezTo>
                    <a:pt x="1368533" y="337900"/>
                    <a:pt x="1343054" y="300101"/>
                    <a:pt x="1343054" y="251016"/>
                  </a:cubicBezTo>
                  <a:lnTo>
                    <a:pt x="1343054" y="94420"/>
                  </a:lnTo>
                  <a:lnTo>
                    <a:pt x="1371476" y="94420"/>
                  </a:lnTo>
                  <a:lnTo>
                    <a:pt x="1371476" y="251999"/>
                  </a:lnTo>
                  <a:cubicBezTo>
                    <a:pt x="1371476" y="292249"/>
                    <a:pt x="1391079" y="312377"/>
                    <a:pt x="1435675" y="312377"/>
                  </a:cubicBezTo>
                  <a:cubicBezTo>
                    <a:pt x="1480271" y="312377"/>
                    <a:pt x="1499883" y="292249"/>
                    <a:pt x="1499883" y="251999"/>
                  </a:cubicBezTo>
                  <a:lnTo>
                    <a:pt x="1499883" y="94420"/>
                  </a:lnTo>
                  <a:close/>
                  <a:moveTo>
                    <a:pt x="951842" y="312345"/>
                  </a:moveTo>
                  <a:cubicBezTo>
                    <a:pt x="970874" y="312699"/>
                    <a:pt x="1012117" y="309150"/>
                    <a:pt x="1012117" y="309150"/>
                  </a:cubicBezTo>
                  <a:lnTo>
                    <a:pt x="1015622" y="334805"/>
                  </a:lnTo>
                  <a:cubicBezTo>
                    <a:pt x="1015622" y="334805"/>
                    <a:pt x="992534" y="337897"/>
                    <a:pt x="951842" y="337897"/>
                  </a:cubicBezTo>
                  <a:cubicBezTo>
                    <a:pt x="887137" y="337897"/>
                    <a:pt x="861306" y="299583"/>
                    <a:pt x="861306" y="251017"/>
                  </a:cubicBezTo>
                  <a:lnTo>
                    <a:pt x="861306" y="175912"/>
                  </a:lnTo>
                  <a:cubicBezTo>
                    <a:pt x="861306" y="127345"/>
                    <a:pt x="887359" y="89027"/>
                    <a:pt x="951842" y="89067"/>
                  </a:cubicBezTo>
                  <a:cubicBezTo>
                    <a:pt x="1005202" y="89067"/>
                    <a:pt x="1015289" y="92170"/>
                    <a:pt x="1015289" y="92170"/>
                  </a:cubicBezTo>
                  <a:lnTo>
                    <a:pt x="1011117" y="117636"/>
                  </a:lnTo>
                  <a:cubicBezTo>
                    <a:pt x="1011117" y="117636"/>
                    <a:pt x="993553" y="113384"/>
                    <a:pt x="951842" y="114584"/>
                  </a:cubicBezTo>
                  <a:cubicBezTo>
                    <a:pt x="908945" y="115818"/>
                    <a:pt x="889732" y="135318"/>
                    <a:pt x="889732" y="174929"/>
                  </a:cubicBezTo>
                  <a:lnTo>
                    <a:pt x="889732" y="251994"/>
                  </a:lnTo>
                  <a:cubicBezTo>
                    <a:pt x="889732" y="291605"/>
                    <a:pt x="910268" y="311562"/>
                    <a:pt x="951842" y="312345"/>
                  </a:cubicBezTo>
                  <a:close/>
                  <a:moveTo>
                    <a:pt x="1714595" y="4997"/>
                  </a:moveTo>
                  <a:lnTo>
                    <a:pt x="1743037" y="4997"/>
                  </a:lnTo>
                  <a:lnTo>
                    <a:pt x="1743037" y="251997"/>
                  </a:lnTo>
                  <a:cubicBezTo>
                    <a:pt x="1743037" y="264673"/>
                    <a:pt x="1747742" y="337859"/>
                    <a:pt x="1658102" y="337859"/>
                  </a:cubicBezTo>
                  <a:cubicBezTo>
                    <a:pt x="1592790" y="337859"/>
                    <a:pt x="1567577" y="299580"/>
                    <a:pt x="1567577" y="251014"/>
                  </a:cubicBezTo>
                  <a:lnTo>
                    <a:pt x="1567577" y="175914"/>
                  </a:lnTo>
                  <a:cubicBezTo>
                    <a:pt x="1567577" y="127348"/>
                    <a:pt x="1592552" y="89858"/>
                    <a:pt x="1658102" y="89070"/>
                  </a:cubicBezTo>
                  <a:lnTo>
                    <a:pt x="1714595" y="89070"/>
                  </a:lnTo>
                  <a:lnTo>
                    <a:pt x="1714595" y="4997"/>
                  </a:lnTo>
                  <a:close/>
                  <a:moveTo>
                    <a:pt x="1596000" y="251997"/>
                  </a:moveTo>
                  <a:cubicBezTo>
                    <a:pt x="1596000" y="291608"/>
                    <a:pt x="1616478" y="312348"/>
                    <a:pt x="1658102" y="312348"/>
                  </a:cubicBezTo>
                  <a:cubicBezTo>
                    <a:pt x="1716729" y="312348"/>
                    <a:pt x="1714357" y="265370"/>
                    <a:pt x="1714595" y="251997"/>
                  </a:cubicBezTo>
                  <a:lnTo>
                    <a:pt x="1714595" y="114541"/>
                  </a:lnTo>
                  <a:lnTo>
                    <a:pt x="1658102" y="114587"/>
                  </a:lnTo>
                  <a:cubicBezTo>
                    <a:pt x="1615002" y="115215"/>
                    <a:pt x="1596000" y="135321"/>
                    <a:pt x="1596000" y="174931"/>
                  </a:cubicBezTo>
                  <a:lnTo>
                    <a:pt x="1596000" y="25199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CE38C55-EE71-4129-8C62-850DE53BD0A3}"/>
                </a:ext>
              </a:extLst>
            </p:cNvPr>
            <p:cNvSpPr/>
            <p:nvPr/>
          </p:nvSpPr>
          <p:spPr>
            <a:xfrm>
              <a:off x="304800" y="1741354"/>
              <a:ext cx="5304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  <a:ea typeface="微軟正黑體"/>
                </a:rPr>
                <a:t>What is Cloud NAS Solution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4D4FFFB-D1EB-4D59-B176-9BE44FD0BF73}"/>
                </a:ext>
              </a:extLst>
            </p:cNvPr>
            <p:cNvSpPr/>
            <p:nvPr/>
          </p:nvSpPr>
          <p:spPr>
            <a:xfrm>
              <a:off x="3659678" y="2473247"/>
              <a:ext cx="2094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TW" altLang="en-US" sz="3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15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453DDEC-DA40-49A8-8864-5081FB4B51C2}"/>
              </a:ext>
            </a:extLst>
          </p:cNvPr>
          <p:cNvSpPr/>
          <p:nvPr/>
        </p:nvSpPr>
        <p:spPr>
          <a:xfrm>
            <a:off x="4742887" y="1142443"/>
            <a:ext cx="3697287" cy="2644528"/>
          </a:xfrm>
          <a:prstGeom prst="roundRect">
            <a:avLst>
              <a:gd name="adj" fmla="val 9421"/>
            </a:avLst>
          </a:prstGeom>
          <a:solidFill>
            <a:srgbClr val="CC99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14686B44-EDBB-4377-9D68-09C72D3ECBBF}"/>
              </a:ext>
            </a:extLst>
          </p:cNvPr>
          <p:cNvGrpSpPr/>
          <p:nvPr/>
        </p:nvGrpSpPr>
        <p:grpSpPr>
          <a:xfrm>
            <a:off x="4724400" y="1131005"/>
            <a:ext cx="3714750" cy="4957016"/>
            <a:chOff x="457200" y="1018271"/>
            <a:chExt cx="3714750" cy="4957016"/>
          </a:xfrm>
        </p:grpSpPr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D1F2E746-46B1-4A17-82E3-8470B7E9C5A2}"/>
                </a:ext>
              </a:extLst>
            </p:cNvPr>
            <p:cNvSpPr/>
            <p:nvPr/>
          </p:nvSpPr>
          <p:spPr>
            <a:xfrm>
              <a:off x="457200" y="1018271"/>
              <a:ext cx="3714750" cy="4957016"/>
            </a:xfrm>
            <a:prstGeom prst="roundRect">
              <a:avLst>
                <a:gd name="adj" fmla="val 8994"/>
              </a:avLst>
            </a:prstGeom>
            <a:noFill/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1" name="Shape 224">
              <a:extLst>
                <a:ext uri="{FF2B5EF4-FFF2-40B4-BE49-F238E27FC236}">
                  <a16:creationId xmlns:a16="http://schemas.microsoft.com/office/drawing/2014/main" id="{DB8B2858-8FC6-4817-A077-7F581964B488}"/>
                </a:ext>
              </a:extLst>
            </p:cNvPr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95865" y="1270185"/>
              <a:ext cx="3630439" cy="2569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95F2F5A8-226C-4680-BA83-95C037F17815}"/>
              </a:ext>
            </a:extLst>
          </p:cNvPr>
          <p:cNvSpPr/>
          <p:nvPr/>
        </p:nvSpPr>
        <p:spPr>
          <a:xfrm>
            <a:off x="457200" y="1131005"/>
            <a:ext cx="3714750" cy="4957016"/>
          </a:xfrm>
          <a:prstGeom prst="roundRect">
            <a:avLst>
              <a:gd name="adj" fmla="val 8994"/>
            </a:avLst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QTScloud</a:t>
            </a:r>
            <a:r>
              <a:rPr lang="en-US" altLang="zh-TW">
                <a:latin typeface="Arial"/>
                <a:ea typeface="微軟正黑體"/>
                <a:cs typeface="Arial"/>
              </a:rPr>
              <a:t> QNAP first Cloud NAS Solution</a:t>
            </a:r>
            <a:endParaRPr lang="en-US" sz="4400"/>
          </a:p>
        </p:txBody>
      </p:sp>
      <p:pic>
        <p:nvPicPr>
          <p:cNvPr id="29" name="Shape 224">
            <a:extLst>
              <a:ext uri="{FF2B5EF4-FFF2-40B4-BE49-F238E27FC236}">
                <a16:creationId xmlns:a16="http://schemas.microsoft.com/office/drawing/2014/main" id="{95679BA3-746F-4D7C-8C6B-2B2CCDAEE8C5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1905" y="1426581"/>
            <a:ext cx="3630439" cy="256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4" descr="Image result for aws transparent logo">
            <a:extLst>
              <a:ext uri="{FF2B5EF4-FFF2-40B4-BE49-F238E27FC236}">
                <a16:creationId xmlns:a16="http://schemas.microsoft.com/office/drawing/2014/main" id="{199685D8-5973-49F2-8868-D39DFE9C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97" y="2768771"/>
            <a:ext cx="918058" cy="5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06CC9C04-7271-43FF-B10E-E3DA2610DEDC}"/>
              </a:ext>
            </a:extLst>
          </p:cNvPr>
          <p:cNvGrpSpPr/>
          <p:nvPr/>
        </p:nvGrpSpPr>
        <p:grpSpPr>
          <a:xfrm>
            <a:off x="1748663" y="2972805"/>
            <a:ext cx="1015140" cy="519193"/>
            <a:chOff x="1565329" y="2812942"/>
            <a:chExt cx="1015140" cy="519193"/>
          </a:xfrm>
        </p:grpSpPr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762950DD-69DB-4A13-8B9F-7284FEE3325A}"/>
                </a:ext>
              </a:extLst>
            </p:cNvPr>
            <p:cNvSpPr/>
            <p:nvPr/>
          </p:nvSpPr>
          <p:spPr>
            <a:xfrm>
              <a:off x="1565329" y="2812942"/>
              <a:ext cx="1015140" cy="51919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F433F7A7-7692-4F78-BBAF-8C67A94539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12363" r="12764"/>
            <a:stretch/>
          </p:blipFill>
          <p:spPr bwMode="auto">
            <a:xfrm>
              <a:off x="1615749" y="2849133"/>
              <a:ext cx="901990" cy="425985"/>
            </a:xfrm>
            <a:prstGeom prst="rect">
              <a:avLst/>
            </a:prstGeom>
            <a:solidFill>
              <a:schemeClr val="tx1"/>
            </a:solidFill>
          </p:spPr>
        </p:pic>
      </p:grpSp>
      <p:pic>
        <p:nvPicPr>
          <p:cNvPr id="41" name="Picture 8" descr="Image result for digital ocean transparent">
            <a:extLst>
              <a:ext uri="{FF2B5EF4-FFF2-40B4-BE49-F238E27FC236}">
                <a16:creationId xmlns:a16="http://schemas.microsoft.com/office/drawing/2014/main" id="{D7CCE26A-760F-467F-9683-B92D0729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91" y="2827707"/>
            <a:ext cx="619696" cy="61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3" descr="Image result for MS Azure">
            <a:extLst>
              <a:ext uri="{FF2B5EF4-FFF2-40B4-BE49-F238E27FC236}">
                <a16:creationId xmlns:a16="http://schemas.microsoft.com/office/drawing/2014/main" id="{A45B27A4-BF69-485A-8850-73D1F9C6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27" y="2490164"/>
            <a:ext cx="1257704" cy="36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5">
            <a:extLst>
              <a:ext uri="{FF2B5EF4-FFF2-40B4-BE49-F238E27FC236}">
                <a16:creationId xmlns:a16="http://schemas.microsoft.com/office/drawing/2014/main" id="{81A6E43F-5E8C-4345-9850-A590B58D2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4422" y="2600983"/>
            <a:ext cx="1232466" cy="3452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4295184-734B-4D0C-82EB-EB9F28055D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2378" y="2950958"/>
            <a:ext cx="1344385" cy="534699"/>
          </a:xfrm>
          <a:prstGeom prst="rect">
            <a:avLst/>
          </a:prstGeom>
        </p:spPr>
      </p:pic>
      <p:pic>
        <p:nvPicPr>
          <p:cNvPr id="59" name="Picture 59">
            <a:extLst>
              <a:ext uri="{FF2B5EF4-FFF2-40B4-BE49-F238E27FC236}">
                <a16:creationId xmlns:a16="http://schemas.microsoft.com/office/drawing/2014/main" id="{9CCB39C4-2947-4873-BB80-F34F434162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0536" y="3090003"/>
            <a:ext cx="1359013" cy="291873"/>
          </a:xfrm>
          <a:prstGeom prst="rect">
            <a:avLst/>
          </a:prstGeom>
        </p:spPr>
      </p:pic>
      <p:sp>
        <p:nvSpPr>
          <p:cNvPr id="61" name="TextBox 68">
            <a:extLst>
              <a:ext uri="{FF2B5EF4-FFF2-40B4-BE49-F238E27FC236}">
                <a16:creationId xmlns:a16="http://schemas.microsoft.com/office/drawing/2014/main" id="{4D09BC7F-05DC-4996-9B28-BB47904FAC3C}"/>
              </a:ext>
            </a:extLst>
          </p:cNvPr>
          <p:cNvSpPr txBox="1"/>
          <p:nvPr/>
        </p:nvSpPr>
        <p:spPr>
          <a:xfrm>
            <a:off x="972196" y="4285800"/>
            <a:ext cx="72074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CDB757"/>
                </a:solidFill>
              </a:rPr>
              <a:t>"Enjoy the NAS experience brought by </a:t>
            </a:r>
            <a:r>
              <a:rPr lang="en-US" altLang="ja-JP" sz="2400" err="1">
                <a:solidFill>
                  <a:srgbClr val="CDB757"/>
                </a:solidFill>
              </a:rPr>
              <a:t>QTScloud</a:t>
            </a:r>
            <a:r>
              <a:rPr lang="en-US" altLang="ja-JP" sz="2400">
                <a:solidFill>
                  <a:srgbClr val="CDB757"/>
                </a:solidFill>
              </a:rPr>
              <a:t>"</a:t>
            </a:r>
          </a:p>
        </p:txBody>
      </p:sp>
      <p:sp>
        <p:nvSpPr>
          <p:cNvPr id="64" name="圖形 6">
            <a:extLst>
              <a:ext uri="{FF2B5EF4-FFF2-40B4-BE49-F238E27FC236}">
                <a16:creationId xmlns:a16="http://schemas.microsoft.com/office/drawing/2014/main" id="{D093C9F0-BA32-4998-9F08-1CC2E1C24239}"/>
              </a:ext>
            </a:extLst>
          </p:cNvPr>
          <p:cNvSpPr/>
          <p:nvPr/>
        </p:nvSpPr>
        <p:spPr>
          <a:xfrm>
            <a:off x="5172329" y="1417451"/>
            <a:ext cx="1399477" cy="257305"/>
          </a:xfrm>
          <a:custGeom>
            <a:avLst/>
            <a:gdLst>
              <a:gd name="connsiteX0" fmla="*/ 330059 w 1743075"/>
              <a:gd name="connsiteY0" fmla="*/ 4997 h 342900"/>
              <a:gd name="connsiteX1" fmla="*/ 546602 w 1743075"/>
              <a:gd name="connsiteY1" fmla="*/ 4997 h 342900"/>
              <a:gd name="connsiteX2" fmla="*/ 546602 w 1743075"/>
              <a:gd name="connsiteY2" fmla="*/ 60478 h 342900"/>
              <a:gd name="connsiteX3" fmla="*/ 469770 w 1743075"/>
              <a:gd name="connsiteY3" fmla="*/ 60478 h 342900"/>
              <a:gd name="connsiteX4" fmla="*/ 469770 w 1743075"/>
              <a:gd name="connsiteY4" fmla="*/ 337899 h 342900"/>
              <a:gd name="connsiteX5" fmla="*/ 406890 w 1743075"/>
              <a:gd name="connsiteY5" fmla="*/ 337899 h 342900"/>
              <a:gd name="connsiteX6" fmla="*/ 406890 w 1743075"/>
              <a:gd name="connsiteY6" fmla="*/ 60478 h 342900"/>
              <a:gd name="connsiteX7" fmla="*/ 330059 w 1743075"/>
              <a:gd name="connsiteY7" fmla="*/ 60478 h 342900"/>
              <a:gd name="connsiteX8" fmla="*/ 330059 w 1743075"/>
              <a:gd name="connsiteY8" fmla="*/ 4997 h 342900"/>
              <a:gd name="connsiteX9" fmla="*/ 708589 w 1743075"/>
              <a:gd name="connsiteY9" fmla="*/ 144956 h 342900"/>
              <a:gd name="connsiteX10" fmla="*/ 802412 w 1743075"/>
              <a:gd name="connsiteY10" fmla="*/ 247425 h 342900"/>
              <a:gd name="connsiteX11" fmla="*/ 685633 w 1743075"/>
              <a:gd name="connsiteY11" fmla="*/ 342900 h 342900"/>
              <a:gd name="connsiteX12" fmla="*/ 581836 w 1743075"/>
              <a:gd name="connsiteY12" fmla="*/ 322903 h 342900"/>
              <a:gd name="connsiteX13" fmla="*/ 604608 w 1743075"/>
              <a:gd name="connsiteY13" fmla="*/ 276875 h 342900"/>
              <a:gd name="connsiteX14" fmla="*/ 686626 w 1743075"/>
              <a:gd name="connsiteY14" fmla="*/ 288910 h 342900"/>
              <a:gd name="connsiteX15" fmla="*/ 739527 w 1743075"/>
              <a:gd name="connsiteY15" fmla="*/ 247425 h 342900"/>
              <a:gd name="connsiteX16" fmla="*/ 678638 w 1743075"/>
              <a:gd name="connsiteY16" fmla="*/ 194442 h 342900"/>
              <a:gd name="connsiteX17" fmla="*/ 587319 w 1743075"/>
              <a:gd name="connsiteY17" fmla="*/ 90470 h 342900"/>
              <a:gd name="connsiteX18" fmla="*/ 699105 w 1743075"/>
              <a:gd name="connsiteY18" fmla="*/ 2 h 342900"/>
              <a:gd name="connsiteX19" fmla="*/ 795799 w 1743075"/>
              <a:gd name="connsiteY19" fmla="*/ 10969 h 342900"/>
              <a:gd name="connsiteX20" fmla="*/ 771263 w 1743075"/>
              <a:gd name="connsiteY20" fmla="*/ 60552 h 342900"/>
              <a:gd name="connsiteX21" fmla="*/ 700104 w 1743075"/>
              <a:gd name="connsiteY21" fmla="*/ 53985 h 342900"/>
              <a:gd name="connsiteX22" fmla="*/ 650199 w 1743075"/>
              <a:gd name="connsiteY22" fmla="*/ 91973 h 342900"/>
              <a:gd name="connsiteX23" fmla="*/ 708589 w 1743075"/>
              <a:gd name="connsiteY23" fmla="*/ 144956 h 342900"/>
              <a:gd name="connsiteX24" fmla="*/ 290794 w 1743075"/>
              <a:gd name="connsiteY24" fmla="*/ 240429 h 342900"/>
              <a:gd name="connsiteX25" fmla="*/ 280820 w 1743075"/>
              <a:gd name="connsiteY25" fmla="*/ 288120 h 342900"/>
              <a:gd name="connsiteX26" fmla="*/ 330057 w 1743075"/>
              <a:gd name="connsiteY26" fmla="*/ 337897 h 342900"/>
              <a:gd name="connsiteX27" fmla="*/ 263600 w 1743075"/>
              <a:gd name="connsiteY27" fmla="*/ 337897 h 342900"/>
              <a:gd name="connsiteX28" fmla="*/ 249072 w 1743075"/>
              <a:gd name="connsiteY28" fmla="*/ 323244 h 342900"/>
              <a:gd name="connsiteX29" fmla="*/ 165028 w 1743075"/>
              <a:gd name="connsiteY29" fmla="*/ 342892 h 342900"/>
              <a:gd name="connsiteX30" fmla="*/ 125760 w 1743075"/>
              <a:gd name="connsiteY30" fmla="*/ 342892 h 342900"/>
              <a:gd name="connsiteX31" fmla="*/ 0 w 1743075"/>
              <a:gd name="connsiteY31" fmla="*/ 240429 h 342900"/>
              <a:gd name="connsiteX32" fmla="*/ 0 w 1743075"/>
              <a:gd name="connsiteY32" fmla="*/ 102469 h 342900"/>
              <a:gd name="connsiteX33" fmla="*/ 125760 w 1743075"/>
              <a:gd name="connsiteY33" fmla="*/ 0 h 342900"/>
              <a:gd name="connsiteX34" fmla="*/ 165028 w 1743075"/>
              <a:gd name="connsiteY34" fmla="*/ 0 h 342900"/>
              <a:gd name="connsiteX35" fmla="*/ 290794 w 1743075"/>
              <a:gd name="connsiteY35" fmla="*/ 102469 h 342900"/>
              <a:gd name="connsiteX36" fmla="*/ 290794 w 1743075"/>
              <a:gd name="connsiteY36" fmla="*/ 240429 h 342900"/>
              <a:gd name="connsiteX37" fmla="*/ 165028 w 1743075"/>
              <a:gd name="connsiteY37" fmla="*/ 287411 h 342900"/>
              <a:gd name="connsiteX38" fmla="*/ 205781 w 1743075"/>
              <a:gd name="connsiteY38" fmla="*/ 279600 h 342900"/>
              <a:gd name="connsiteX39" fmla="*/ 122998 w 1743075"/>
              <a:gd name="connsiteY39" fmla="*/ 196138 h 342900"/>
              <a:gd name="connsiteX40" fmla="*/ 189844 w 1743075"/>
              <a:gd name="connsiteY40" fmla="*/ 196138 h 342900"/>
              <a:gd name="connsiteX41" fmla="*/ 227908 w 1743075"/>
              <a:gd name="connsiteY41" fmla="*/ 234623 h 342900"/>
              <a:gd name="connsiteX42" fmla="*/ 227908 w 1743075"/>
              <a:gd name="connsiteY42" fmla="*/ 105967 h 342900"/>
              <a:gd name="connsiteX43" fmla="*/ 165028 w 1743075"/>
              <a:gd name="connsiteY43" fmla="*/ 55481 h 342900"/>
              <a:gd name="connsiteX44" fmla="*/ 125760 w 1743075"/>
              <a:gd name="connsiteY44" fmla="*/ 55481 h 342900"/>
              <a:gd name="connsiteX45" fmla="*/ 62880 w 1743075"/>
              <a:gd name="connsiteY45" fmla="*/ 105967 h 342900"/>
              <a:gd name="connsiteX46" fmla="*/ 62880 w 1743075"/>
              <a:gd name="connsiteY46" fmla="*/ 236932 h 342900"/>
              <a:gd name="connsiteX47" fmla="*/ 125760 w 1743075"/>
              <a:gd name="connsiteY47" fmla="*/ 287411 h 342900"/>
              <a:gd name="connsiteX48" fmla="*/ 165028 w 1743075"/>
              <a:gd name="connsiteY48" fmla="*/ 287411 h 342900"/>
              <a:gd name="connsiteX49" fmla="*/ 1051112 w 1743075"/>
              <a:gd name="connsiteY49" fmla="*/ 332902 h 342900"/>
              <a:gd name="connsiteX50" fmla="*/ 1051112 w 1743075"/>
              <a:gd name="connsiteY50" fmla="*/ 4999 h 342900"/>
              <a:gd name="connsiteX51" fmla="*/ 1079535 w 1743075"/>
              <a:gd name="connsiteY51" fmla="*/ 4999 h 342900"/>
              <a:gd name="connsiteX52" fmla="*/ 1079535 w 1743075"/>
              <a:gd name="connsiteY52" fmla="*/ 332902 h 342900"/>
              <a:gd name="connsiteX53" fmla="*/ 1051112 w 1743075"/>
              <a:gd name="connsiteY53" fmla="*/ 332902 h 342900"/>
              <a:gd name="connsiteX54" fmla="*/ 1211428 w 1743075"/>
              <a:gd name="connsiteY54" fmla="*/ 337897 h 342900"/>
              <a:gd name="connsiteX55" fmla="*/ 1118797 w 1743075"/>
              <a:gd name="connsiteY55" fmla="*/ 251012 h 342900"/>
              <a:gd name="connsiteX56" fmla="*/ 1118797 w 1743075"/>
              <a:gd name="connsiteY56" fmla="*/ 175912 h 342900"/>
              <a:gd name="connsiteX57" fmla="*/ 1211428 w 1743075"/>
              <a:gd name="connsiteY57" fmla="*/ 89027 h 342900"/>
              <a:gd name="connsiteX58" fmla="*/ 1304049 w 1743075"/>
              <a:gd name="connsiteY58" fmla="*/ 175912 h 342900"/>
              <a:gd name="connsiteX59" fmla="*/ 1304049 w 1743075"/>
              <a:gd name="connsiteY59" fmla="*/ 251012 h 342900"/>
              <a:gd name="connsiteX60" fmla="*/ 1211428 w 1743075"/>
              <a:gd name="connsiteY60" fmla="*/ 337897 h 342900"/>
              <a:gd name="connsiteX61" fmla="*/ 1275626 w 1743075"/>
              <a:gd name="connsiteY61" fmla="*/ 174929 h 342900"/>
              <a:gd name="connsiteX62" fmla="*/ 1211428 w 1743075"/>
              <a:gd name="connsiteY62" fmla="*/ 114556 h 342900"/>
              <a:gd name="connsiteX63" fmla="*/ 1147220 w 1743075"/>
              <a:gd name="connsiteY63" fmla="*/ 174929 h 342900"/>
              <a:gd name="connsiteX64" fmla="*/ 1147220 w 1743075"/>
              <a:gd name="connsiteY64" fmla="*/ 251995 h 342900"/>
              <a:gd name="connsiteX65" fmla="*/ 1211428 w 1743075"/>
              <a:gd name="connsiteY65" fmla="*/ 312374 h 342900"/>
              <a:gd name="connsiteX66" fmla="*/ 1275626 w 1743075"/>
              <a:gd name="connsiteY66" fmla="*/ 251995 h 342900"/>
              <a:gd name="connsiteX67" fmla="*/ 1275626 w 1743075"/>
              <a:gd name="connsiteY67" fmla="*/ 174929 h 342900"/>
              <a:gd name="connsiteX68" fmla="*/ 1499883 w 1743075"/>
              <a:gd name="connsiteY68" fmla="*/ 94420 h 342900"/>
              <a:gd name="connsiteX69" fmla="*/ 1528305 w 1743075"/>
              <a:gd name="connsiteY69" fmla="*/ 94420 h 342900"/>
              <a:gd name="connsiteX70" fmla="*/ 1528305 w 1743075"/>
              <a:gd name="connsiteY70" fmla="*/ 251016 h 342900"/>
              <a:gd name="connsiteX71" fmla="*/ 1435675 w 1743075"/>
              <a:gd name="connsiteY71" fmla="*/ 337900 h 342900"/>
              <a:gd name="connsiteX72" fmla="*/ 1343054 w 1743075"/>
              <a:gd name="connsiteY72" fmla="*/ 251016 h 342900"/>
              <a:gd name="connsiteX73" fmla="*/ 1343054 w 1743075"/>
              <a:gd name="connsiteY73" fmla="*/ 94420 h 342900"/>
              <a:gd name="connsiteX74" fmla="*/ 1371476 w 1743075"/>
              <a:gd name="connsiteY74" fmla="*/ 94420 h 342900"/>
              <a:gd name="connsiteX75" fmla="*/ 1371476 w 1743075"/>
              <a:gd name="connsiteY75" fmla="*/ 251999 h 342900"/>
              <a:gd name="connsiteX76" fmla="*/ 1435675 w 1743075"/>
              <a:gd name="connsiteY76" fmla="*/ 312377 h 342900"/>
              <a:gd name="connsiteX77" fmla="*/ 1499883 w 1743075"/>
              <a:gd name="connsiteY77" fmla="*/ 251999 h 342900"/>
              <a:gd name="connsiteX78" fmla="*/ 1499883 w 1743075"/>
              <a:gd name="connsiteY78" fmla="*/ 94420 h 342900"/>
              <a:gd name="connsiteX79" fmla="*/ 951842 w 1743075"/>
              <a:gd name="connsiteY79" fmla="*/ 312345 h 342900"/>
              <a:gd name="connsiteX80" fmla="*/ 1012117 w 1743075"/>
              <a:gd name="connsiteY80" fmla="*/ 309150 h 342900"/>
              <a:gd name="connsiteX81" fmla="*/ 1015622 w 1743075"/>
              <a:gd name="connsiteY81" fmla="*/ 334805 h 342900"/>
              <a:gd name="connsiteX82" fmla="*/ 951842 w 1743075"/>
              <a:gd name="connsiteY82" fmla="*/ 337897 h 342900"/>
              <a:gd name="connsiteX83" fmla="*/ 861306 w 1743075"/>
              <a:gd name="connsiteY83" fmla="*/ 251017 h 342900"/>
              <a:gd name="connsiteX84" fmla="*/ 861306 w 1743075"/>
              <a:gd name="connsiteY84" fmla="*/ 175912 h 342900"/>
              <a:gd name="connsiteX85" fmla="*/ 951842 w 1743075"/>
              <a:gd name="connsiteY85" fmla="*/ 89067 h 342900"/>
              <a:gd name="connsiteX86" fmla="*/ 1015289 w 1743075"/>
              <a:gd name="connsiteY86" fmla="*/ 92170 h 342900"/>
              <a:gd name="connsiteX87" fmla="*/ 1011117 w 1743075"/>
              <a:gd name="connsiteY87" fmla="*/ 117636 h 342900"/>
              <a:gd name="connsiteX88" fmla="*/ 951842 w 1743075"/>
              <a:gd name="connsiteY88" fmla="*/ 114584 h 342900"/>
              <a:gd name="connsiteX89" fmla="*/ 889732 w 1743075"/>
              <a:gd name="connsiteY89" fmla="*/ 174929 h 342900"/>
              <a:gd name="connsiteX90" fmla="*/ 889732 w 1743075"/>
              <a:gd name="connsiteY90" fmla="*/ 251994 h 342900"/>
              <a:gd name="connsiteX91" fmla="*/ 951842 w 1743075"/>
              <a:gd name="connsiteY91" fmla="*/ 312345 h 342900"/>
              <a:gd name="connsiteX92" fmla="*/ 1714595 w 1743075"/>
              <a:gd name="connsiteY92" fmla="*/ 4997 h 342900"/>
              <a:gd name="connsiteX93" fmla="*/ 1743037 w 1743075"/>
              <a:gd name="connsiteY93" fmla="*/ 4997 h 342900"/>
              <a:gd name="connsiteX94" fmla="*/ 1743037 w 1743075"/>
              <a:gd name="connsiteY94" fmla="*/ 251997 h 342900"/>
              <a:gd name="connsiteX95" fmla="*/ 1658102 w 1743075"/>
              <a:gd name="connsiteY95" fmla="*/ 337859 h 342900"/>
              <a:gd name="connsiteX96" fmla="*/ 1567577 w 1743075"/>
              <a:gd name="connsiteY96" fmla="*/ 251014 h 342900"/>
              <a:gd name="connsiteX97" fmla="*/ 1567577 w 1743075"/>
              <a:gd name="connsiteY97" fmla="*/ 175914 h 342900"/>
              <a:gd name="connsiteX98" fmla="*/ 1658102 w 1743075"/>
              <a:gd name="connsiteY98" fmla="*/ 89070 h 342900"/>
              <a:gd name="connsiteX99" fmla="*/ 1714595 w 1743075"/>
              <a:gd name="connsiteY99" fmla="*/ 89070 h 342900"/>
              <a:gd name="connsiteX100" fmla="*/ 1714595 w 1743075"/>
              <a:gd name="connsiteY100" fmla="*/ 4997 h 342900"/>
              <a:gd name="connsiteX101" fmla="*/ 1596000 w 1743075"/>
              <a:gd name="connsiteY101" fmla="*/ 251997 h 342900"/>
              <a:gd name="connsiteX102" fmla="*/ 1658102 w 1743075"/>
              <a:gd name="connsiteY102" fmla="*/ 312348 h 342900"/>
              <a:gd name="connsiteX103" fmla="*/ 1714595 w 1743075"/>
              <a:gd name="connsiteY103" fmla="*/ 251997 h 342900"/>
              <a:gd name="connsiteX104" fmla="*/ 1714595 w 1743075"/>
              <a:gd name="connsiteY104" fmla="*/ 114541 h 342900"/>
              <a:gd name="connsiteX105" fmla="*/ 1658102 w 1743075"/>
              <a:gd name="connsiteY105" fmla="*/ 114587 h 342900"/>
              <a:gd name="connsiteX106" fmla="*/ 1596000 w 1743075"/>
              <a:gd name="connsiteY106" fmla="*/ 174931 h 342900"/>
              <a:gd name="connsiteX107" fmla="*/ 1596000 w 1743075"/>
              <a:gd name="connsiteY107" fmla="*/ 251997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743075" h="342900">
                <a:moveTo>
                  <a:pt x="330059" y="4997"/>
                </a:moveTo>
                <a:lnTo>
                  <a:pt x="546602" y="4997"/>
                </a:lnTo>
                <a:lnTo>
                  <a:pt x="546602" y="60478"/>
                </a:lnTo>
                <a:lnTo>
                  <a:pt x="469770" y="60478"/>
                </a:lnTo>
                <a:lnTo>
                  <a:pt x="469770" y="337899"/>
                </a:lnTo>
                <a:lnTo>
                  <a:pt x="406890" y="337899"/>
                </a:lnTo>
                <a:lnTo>
                  <a:pt x="406890" y="60478"/>
                </a:lnTo>
                <a:lnTo>
                  <a:pt x="330059" y="60478"/>
                </a:lnTo>
                <a:lnTo>
                  <a:pt x="330059" y="4997"/>
                </a:lnTo>
                <a:close/>
                <a:moveTo>
                  <a:pt x="708589" y="144956"/>
                </a:moveTo>
                <a:cubicBezTo>
                  <a:pt x="797922" y="166450"/>
                  <a:pt x="802412" y="180944"/>
                  <a:pt x="802412" y="247425"/>
                </a:cubicBezTo>
                <a:cubicBezTo>
                  <a:pt x="802412" y="310405"/>
                  <a:pt x="783948" y="342900"/>
                  <a:pt x="685633" y="342900"/>
                </a:cubicBezTo>
                <a:cubicBezTo>
                  <a:pt x="647706" y="342900"/>
                  <a:pt x="603798" y="333402"/>
                  <a:pt x="581836" y="322903"/>
                </a:cubicBezTo>
                <a:lnTo>
                  <a:pt x="604608" y="276875"/>
                </a:lnTo>
                <a:cubicBezTo>
                  <a:pt x="631438" y="284344"/>
                  <a:pt x="657897" y="288910"/>
                  <a:pt x="686626" y="288910"/>
                </a:cubicBezTo>
                <a:cubicBezTo>
                  <a:pt x="732040" y="288910"/>
                  <a:pt x="739527" y="279412"/>
                  <a:pt x="739527" y="247425"/>
                </a:cubicBezTo>
                <a:cubicBezTo>
                  <a:pt x="739527" y="210439"/>
                  <a:pt x="738533" y="207438"/>
                  <a:pt x="678638" y="194442"/>
                </a:cubicBezTo>
                <a:cubicBezTo>
                  <a:pt x="598292" y="176446"/>
                  <a:pt x="587319" y="160953"/>
                  <a:pt x="587319" y="90470"/>
                </a:cubicBezTo>
                <a:cubicBezTo>
                  <a:pt x="587319" y="29988"/>
                  <a:pt x="614759" y="2"/>
                  <a:pt x="699105" y="2"/>
                </a:cubicBezTo>
                <a:cubicBezTo>
                  <a:pt x="728012" y="2"/>
                  <a:pt x="762898" y="3494"/>
                  <a:pt x="795799" y="10969"/>
                </a:cubicBezTo>
                <a:lnTo>
                  <a:pt x="771263" y="60552"/>
                </a:lnTo>
                <a:cubicBezTo>
                  <a:pt x="748154" y="56523"/>
                  <a:pt x="723053" y="53985"/>
                  <a:pt x="700104" y="53985"/>
                </a:cubicBezTo>
                <a:cubicBezTo>
                  <a:pt x="657685" y="53985"/>
                  <a:pt x="650199" y="62981"/>
                  <a:pt x="650199" y="91973"/>
                </a:cubicBezTo>
                <a:cubicBezTo>
                  <a:pt x="650199" y="129960"/>
                  <a:pt x="651198" y="130960"/>
                  <a:pt x="708589" y="144956"/>
                </a:cubicBezTo>
                <a:close/>
                <a:moveTo>
                  <a:pt x="290794" y="240429"/>
                </a:moveTo>
                <a:cubicBezTo>
                  <a:pt x="290794" y="257506"/>
                  <a:pt x="287747" y="273776"/>
                  <a:pt x="280820" y="288120"/>
                </a:cubicBezTo>
                <a:lnTo>
                  <a:pt x="330057" y="337897"/>
                </a:lnTo>
                <a:lnTo>
                  <a:pt x="263600" y="337897"/>
                </a:lnTo>
                <a:lnTo>
                  <a:pt x="249072" y="323244"/>
                </a:lnTo>
                <a:cubicBezTo>
                  <a:pt x="229473" y="335537"/>
                  <a:pt x="202095" y="342892"/>
                  <a:pt x="165028" y="342892"/>
                </a:cubicBezTo>
                <a:lnTo>
                  <a:pt x="125760" y="342892"/>
                </a:lnTo>
                <a:cubicBezTo>
                  <a:pt x="31936" y="342892"/>
                  <a:pt x="0" y="295909"/>
                  <a:pt x="0" y="240429"/>
                </a:cubicBezTo>
                <a:lnTo>
                  <a:pt x="0" y="102469"/>
                </a:lnTo>
                <a:cubicBezTo>
                  <a:pt x="0" y="46989"/>
                  <a:pt x="31936" y="0"/>
                  <a:pt x="125760" y="0"/>
                </a:cubicBezTo>
                <a:lnTo>
                  <a:pt x="165028" y="0"/>
                </a:lnTo>
                <a:cubicBezTo>
                  <a:pt x="258852" y="0"/>
                  <a:pt x="290794" y="46989"/>
                  <a:pt x="290794" y="102469"/>
                </a:cubicBezTo>
                <a:lnTo>
                  <a:pt x="290794" y="240429"/>
                </a:lnTo>
                <a:close/>
                <a:moveTo>
                  <a:pt x="165028" y="287411"/>
                </a:moveTo>
                <a:cubicBezTo>
                  <a:pt x="182774" y="287411"/>
                  <a:pt x="196075" y="284686"/>
                  <a:pt x="205781" y="279600"/>
                </a:cubicBezTo>
                <a:lnTo>
                  <a:pt x="122998" y="196138"/>
                </a:lnTo>
                <a:lnTo>
                  <a:pt x="189844" y="196138"/>
                </a:lnTo>
                <a:lnTo>
                  <a:pt x="227908" y="234623"/>
                </a:lnTo>
                <a:lnTo>
                  <a:pt x="227908" y="105967"/>
                </a:lnTo>
                <a:cubicBezTo>
                  <a:pt x="227908" y="74478"/>
                  <a:pt x="211938" y="55481"/>
                  <a:pt x="165028" y="55481"/>
                </a:cubicBezTo>
                <a:lnTo>
                  <a:pt x="125760" y="55481"/>
                </a:lnTo>
                <a:cubicBezTo>
                  <a:pt x="78851" y="55481"/>
                  <a:pt x="62880" y="74478"/>
                  <a:pt x="62880" y="105967"/>
                </a:cubicBezTo>
                <a:lnTo>
                  <a:pt x="62880" y="236932"/>
                </a:lnTo>
                <a:cubicBezTo>
                  <a:pt x="62880" y="268421"/>
                  <a:pt x="78851" y="287411"/>
                  <a:pt x="125760" y="287411"/>
                </a:cubicBezTo>
                <a:lnTo>
                  <a:pt x="165028" y="287411"/>
                </a:lnTo>
                <a:close/>
                <a:moveTo>
                  <a:pt x="1051112" y="332902"/>
                </a:moveTo>
                <a:lnTo>
                  <a:pt x="1051112" y="4999"/>
                </a:lnTo>
                <a:lnTo>
                  <a:pt x="1079535" y="4999"/>
                </a:lnTo>
                <a:lnTo>
                  <a:pt x="1079535" y="332902"/>
                </a:lnTo>
                <a:lnTo>
                  <a:pt x="1051112" y="332902"/>
                </a:lnTo>
                <a:close/>
                <a:moveTo>
                  <a:pt x="1211428" y="337897"/>
                </a:moveTo>
                <a:cubicBezTo>
                  <a:pt x="1144286" y="337897"/>
                  <a:pt x="1118797" y="300098"/>
                  <a:pt x="1118797" y="251012"/>
                </a:cubicBezTo>
                <a:lnTo>
                  <a:pt x="1118797" y="175912"/>
                </a:lnTo>
                <a:cubicBezTo>
                  <a:pt x="1118797" y="126826"/>
                  <a:pt x="1144286" y="89027"/>
                  <a:pt x="1211428" y="89027"/>
                </a:cubicBezTo>
                <a:cubicBezTo>
                  <a:pt x="1278569" y="89027"/>
                  <a:pt x="1304049" y="126826"/>
                  <a:pt x="1304049" y="175912"/>
                </a:cubicBezTo>
                <a:lnTo>
                  <a:pt x="1304049" y="251012"/>
                </a:lnTo>
                <a:cubicBezTo>
                  <a:pt x="1304049" y="300098"/>
                  <a:pt x="1278569" y="337897"/>
                  <a:pt x="1211428" y="337897"/>
                </a:cubicBezTo>
                <a:close/>
                <a:moveTo>
                  <a:pt x="1275626" y="174929"/>
                </a:moveTo>
                <a:cubicBezTo>
                  <a:pt x="1275626" y="134679"/>
                  <a:pt x="1256024" y="114556"/>
                  <a:pt x="1211428" y="114556"/>
                </a:cubicBezTo>
                <a:cubicBezTo>
                  <a:pt x="1166832" y="114556"/>
                  <a:pt x="1147220" y="134679"/>
                  <a:pt x="1147220" y="174929"/>
                </a:cubicBezTo>
                <a:lnTo>
                  <a:pt x="1147220" y="251995"/>
                </a:lnTo>
                <a:cubicBezTo>
                  <a:pt x="1147220" y="292246"/>
                  <a:pt x="1166832" y="312374"/>
                  <a:pt x="1211428" y="312374"/>
                </a:cubicBezTo>
                <a:cubicBezTo>
                  <a:pt x="1256024" y="312374"/>
                  <a:pt x="1275626" y="292246"/>
                  <a:pt x="1275626" y="251995"/>
                </a:cubicBezTo>
                <a:lnTo>
                  <a:pt x="1275626" y="174929"/>
                </a:lnTo>
                <a:close/>
                <a:moveTo>
                  <a:pt x="1499883" y="94420"/>
                </a:moveTo>
                <a:lnTo>
                  <a:pt x="1528305" y="94420"/>
                </a:lnTo>
                <a:lnTo>
                  <a:pt x="1528305" y="251016"/>
                </a:lnTo>
                <a:cubicBezTo>
                  <a:pt x="1528305" y="300101"/>
                  <a:pt x="1502816" y="337900"/>
                  <a:pt x="1435675" y="337900"/>
                </a:cubicBezTo>
                <a:cubicBezTo>
                  <a:pt x="1368533" y="337900"/>
                  <a:pt x="1343054" y="300101"/>
                  <a:pt x="1343054" y="251016"/>
                </a:cubicBezTo>
                <a:lnTo>
                  <a:pt x="1343054" y="94420"/>
                </a:lnTo>
                <a:lnTo>
                  <a:pt x="1371476" y="94420"/>
                </a:lnTo>
                <a:lnTo>
                  <a:pt x="1371476" y="251999"/>
                </a:lnTo>
                <a:cubicBezTo>
                  <a:pt x="1371476" y="292249"/>
                  <a:pt x="1391079" y="312377"/>
                  <a:pt x="1435675" y="312377"/>
                </a:cubicBezTo>
                <a:cubicBezTo>
                  <a:pt x="1480271" y="312377"/>
                  <a:pt x="1499883" y="292249"/>
                  <a:pt x="1499883" y="251999"/>
                </a:cubicBezTo>
                <a:lnTo>
                  <a:pt x="1499883" y="94420"/>
                </a:lnTo>
                <a:close/>
                <a:moveTo>
                  <a:pt x="951842" y="312345"/>
                </a:moveTo>
                <a:cubicBezTo>
                  <a:pt x="970874" y="312699"/>
                  <a:pt x="1012117" y="309150"/>
                  <a:pt x="1012117" y="309150"/>
                </a:cubicBezTo>
                <a:lnTo>
                  <a:pt x="1015622" y="334805"/>
                </a:lnTo>
                <a:cubicBezTo>
                  <a:pt x="1015622" y="334805"/>
                  <a:pt x="992534" y="337897"/>
                  <a:pt x="951842" y="337897"/>
                </a:cubicBezTo>
                <a:cubicBezTo>
                  <a:pt x="887137" y="337897"/>
                  <a:pt x="861306" y="299583"/>
                  <a:pt x="861306" y="251017"/>
                </a:cubicBezTo>
                <a:lnTo>
                  <a:pt x="861306" y="175912"/>
                </a:lnTo>
                <a:cubicBezTo>
                  <a:pt x="861306" y="127345"/>
                  <a:pt x="887359" y="89027"/>
                  <a:pt x="951842" y="89067"/>
                </a:cubicBezTo>
                <a:cubicBezTo>
                  <a:pt x="1005202" y="89067"/>
                  <a:pt x="1015289" y="92170"/>
                  <a:pt x="1015289" y="92170"/>
                </a:cubicBezTo>
                <a:lnTo>
                  <a:pt x="1011117" y="117636"/>
                </a:lnTo>
                <a:cubicBezTo>
                  <a:pt x="1011117" y="117636"/>
                  <a:pt x="993553" y="113384"/>
                  <a:pt x="951842" y="114584"/>
                </a:cubicBezTo>
                <a:cubicBezTo>
                  <a:pt x="908945" y="115818"/>
                  <a:pt x="889732" y="135318"/>
                  <a:pt x="889732" y="174929"/>
                </a:cubicBezTo>
                <a:lnTo>
                  <a:pt x="889732" y="251994"/>
                </a:lnTo>
                <a:cubicBezTo>
                  <a:pt x="889732" y="291605"/>
                  <a:pt x="910268" y="311562"/>
                  <a:pt x="951842" y="312345"/>
                </a:cubicBezTo>
                <a:close/>
                <a:moveTo>
                  <a:pt x="1714595" y="4997"/>
                </a:moveTo>
                <a:lnTo>
                  <a:pt x="1743037" y="4997"/>
                </a:lnTo>
                <a:lnTo>
                  <a:pt x="1743037" y="251997"/>
                </a:lnTo>
                <a:cubicBezTo>
                  <a:pt x="1743037" y="264673"/>
                  <a:pt x="1747742" y="337859"/>
                  <a:pt x="1658102" y="337859"/>
                </a:cubicBezTo>
                <a:cubicBezTo>
                  <a:pt x="1592790" y="337859"/>
                  <a:pt x="1567577" y="299580"/>
                  <a:pt x="1567577" y="251014"/>
                </a:cubicBezTo>
                <a:lnTo>
                  <a:pt x="1567577" y="175914"/>
                </a:lnTo>
                <a:cubicBezTo>
                  <a:pt x="1567577" y="127348"/>
                  <a:pt x="1592552" y="89858"/>
                  <a:pt x="1658102" y="89070"/>
                </a:cubicBezTo>
                <a:lnTo>
                  <a:pt x="1714595" y="89070"/>
                </a:lnTo>
                <a:lnTo>
                  <a:pt x="1714595" y="4997"/>
                </a:lnTo>
                <a:close/>
                <a:moveTo>
                  <a:pt x="1596000" y="251997"/>
                </a:moveTo>
                <a:cubicBezTo>
                  <a:pt x="1596000" y="291608"/>
                  <a:pt x="1616478" y="312348"/>
                  <a:pt x="1658102" y="312348"/>
                </a:cubicBezTo>
                <a:cubicBezTo>
                  <a:pt x="1716729" y="312348"/>
                  <a:pt x="1714357" y="265370"/>
                  <a:pt x="1714595" y="251997"/>
                </a:cubicBezTo>
                <a:lnTo>
                  <a:pt x="1714595" y="114541"/>
                </a:lnTo>
                <a:lnTo>
                  <a:pt x="1658102" y="114587"/>
                </a:lnTo>
                <a:cubicBezTo>
                  <a:pt x="1615002" y="115215"/>
                  <a:pt x="1596000" y="135321"/>
                  <a:pt x="1596000" y="174931"/>
                </a:cubicBezTo>
                <a:lnTo>
                  <a:pt x="1596000" y="25199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F6B3EEE3-BE17-4886-9A79-5086C495B86C}"/>
              </a:ext>
            </a:extLst>
          </p:cNvPr>
          <p:cNvSpPr txBox="1"/>
          <p:nvPr/>
        </p:nvSpPr>
        <p:spPr>
          <a:xfrm>
            <a:off x="555987" y="3755727"/>
            <a:ext cx="35929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800">
                <a:solidFill>
                  <a:schemeClr val="bg1">
                    <a:lumMod val="85000"/>
                  </a:schemeClr>
                </a:solidFill>
              </a:rPr>
              <a:t>Easily Scalable Public Cloud</a:t>
            </a:r>
          </a:p>
        </p:txBody>
      </p:sp>
      <p:sp>
        <p:nvSpPr>
          <p:cNvPr id="42" name="TextBox 67">
            <a:extLst>
              <a:ext uri="{FF2B5EF4-FFF2-40B4-BE49-F238E27FC236}">
                <a16:creationId xmlns:a16="http://schemas.microsoft.com/office/drawing/2014/main" id="{438B4FDD-BB61-4431-87C6-9E660467D05E}"/>
              </a:ext>
            </a:extLst>
          </p:cNvPr>
          <p:cNvSpPr txBox="1"/>
          <p:nvPr/>
        </p:nvSpPr>
        <p:spPr>
          <a:xfrm>
            <a:off x="4748692" y="3763845"/>
            <a:ext cx="39936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sz="1800">
                <a:solidFill>
                  <a:schemeClr val="bg1">
                    <a:lumMod val="85000"/>
                  </a:schemeClr>
                </a:solidFill>
              </a:rPr>
              <a:t>On-Premise Vir</a:t>
            </a:r>
            <a:r>
              <a:rPr lang="en-US" altLang="ja-JP" sz="1800" err="1">
                <a:solidFill>
                  <a:schemeClr val="bg1">
                    <a:lumMod val="85000"/>
                  </a:schemeClr>
                </a:solidFill>
              </a:rPr>
              <a:t>tual</a:t>
            </a:r>
            <a:r>
              <a:rPr lang="ja-JP" sz="1800">
                <a:solidFill>
                  <a:schemeClr val="bg1">
                    <a:lumMod val="85000"/>
                  </a:schemeClr>
                </a:solidFill>
              </a:rPr>
              <a:t> M</a:t>
            </a:r>
            <a:r>
              <a:rPr lang="en-US" altLang="ja-JP" sz="1800">
                <a:solidFill>
                  <a:schemeClr val="bg1">
                    <a:lumMod val="85000"/>
                  </a:schemeClr>
                </a:solidFill>
              </a:rPr>
              <a:t>ach</a:t>
            </a:r>
            <a:r>
              <a:rPr lang="ja-JP" sz="1800">
                <a:solidFill>
                  <a:schemeClr val="bg1">
                    <a:lumMod val="85000"/>
                  </a:schemeClr>
                </a:solidFill>
              </a:rPr>
              <a:t>in</a:t>
            </a:r>
            <a:r>
              <a:rPr lang="en-US" altLang="ja-JP" sz="1800">
                <a:solidFill>
                  <a:schemeClr val="bg1">
                    <a:lumMod val="85000"/>
                  </a:schemeClr>
                </a:solidFill>
              </a:rPr>
              <a:t>es</a:t>
            </a:r>
            <a:endParaRPr lang="en-US" sz="12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TextBox 70">
            <a:extLst>
              <a:ext uri="{FF2B5EF4-FFF2-40B4-BE49-F238E27FC236}">
                <a16:creationId xmlns:a16="http://schemas.microsoft.com/office/drawing/2014/main" id="{DF8A8D6F-A673-4983-932F-B6B563DBD042}"/>
              </a:ext>
            </a:extLst>
          </p:cNvPr>
          <p:cNvSpPr txBox="1"/>
          <p:nvPr/>
        </p:nvSpPr>
        <p:spPr>
          <a:xfrm>
            <a:off x="4167001" y="3762729"/>
            <a:ext cx="6817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1800">
                <a:solidFill>
                  <a:schemeClr val="bg1">
                    <a:lumMod val="85000"/>
                  </a:schemeClr>
                </a:solidFill>
              </a:rPr>
              <a:t>OR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B576FD6-62A8-4E60-9808-F7063BEB4598}"/>
              </a:ext>
            </a:extLst>
          </p:cNvPr>
          <p:cNvSpPr/>
          <p:nvPr/>
        </p:nvSpPr>
        <p:spPr>
          <a:xfrm>
            <a:off x="2354974" y="1378946"/>
            <a:ext cx="1508000" cy="307777"/>
          </a:xfrm>
          <a:prstGeom prst="rect">
            <a:avLst/>
          </a:prstGeom>
          <a:solidFill>
            <a:srgbClr val="00FFFF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US" altLang="ja-JP">
                <a:solidFill>
                  <a:srgbClr val="002060"/>
                </a:solidFill>
                <a:ea typeface="微軟正黑體"/>
              </a:rPr>
              <a:t>Cloud</a:t>
            </a:r>
            <a:r>
              <a:rPr lang="zh-TW" altLang="en-US">
                <a:solidFill>
                  <a:srgbClr val="002060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002060"/>
                </a:solidFill>
                <a:ea typeface="微軟正黑體"/>
              </a:rPr>
              <a:t>Platforms</a:t>
            </a:r>
            <a:endParaRPr lang="en-US" altLang="ja-JP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EE97EC8-9582-4060-BE82-41BAD4687DAE}"/>
              </a:ext>
            </a:extLst>
          </p:cNvPr>
          <p:cNvSpPr/>
          <p:nvPr/>
        </p:nvSpPr>
        <p:spPr>
          <a:xfrm>
            <a:off x="6685835" y="1379707"/>
            <a:ext cx="145420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t">
            <a:spAutoFit/>
          </a:bodyPr>
          <a:lstStyle/>
          <a:p>
            <a:pPr algn="ctr"/>
            <a:r>
              <a:rPr lang="en-US" altLang="ja-JP">
                <a:solidFill>
                  <a:srgbClr val="2F2D25"/>
                </a:solidFill>
                <a:ea typeface="微軟正黑體"/>
              </a:rPr>
              <a:t>VM Platforms</a:t>
            </a:r>
            <a:endParaRPr lang="en-US" altLang="ja-JP">
              <a:solidFill>
                <a:srgbClr val="2F2D2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圖形 6">
            <a:extLst>
              <a:ext uri="{FF2B5EF4-FFF2-40B4-BE49-F238E27FC236}">
                <a16:creationId xmlns:a16="http://schemas.microsoft.com/office/drawing/2014/main" id="{1601BDD6-5332-4577-A142-A80414BD3B56}"/>
              </a:ext>
            </a:extLst>
          </p:cNvPr>
          <p:cNvSpPr/>
          <p:nvPr/>
        </p:nvSpPr>
        <p:spPr>
          <a:xfrm>
            <a:off x="827903" y="1413354"/>
            <a:ext cx="1399477" cy="257305"/>
          </a:xfrm>
          <a:custGeom>
            <a:avLst/>
            <a:gdLst>
              <a:gd name="connsiteX0" fmla="*/ 330059 w 1743075"/>
              <a:gd name="connsiteY0" fmla="*/ 4997 h 342900"/>
              <a:gd name="connsiteX1" fmla="*/ 546602 w 1743075"/>
              <a:gd name="connsiteY1" fmla="*/ 4997 h 342900"/>
              <a:gd name="connsiteX2" fmla="*/ 546602 w 1743075"/>
              <a:gd name="connsiteY2" fmla="*/ 60478 h 342900"/>
              <a:gd name="connsiteX3" fmla="*/ 469770 w 1743075"/>
              <a:gd name="connsiteY3" fmla="*/ 60478 h 342900"/>
              <a:gd name="connsiteX4" fmla="*/ 469770 w 1743075"/>
              <a:gd name="connsiteY4" fmla="*/ 337899 h 342900"/>
              <a:gd name="connsiteX5" fmla="*/ 406890 w 1743075"/>
              <a:gd name="connsiteY5" fmla="*/ 337899 h 342900"/>
              <a:gd name="connsiteX6" fmla="*/ 406890 w 1743075"/>
              <a:gd name="connsiteY6" fmla="*/ 60478 h 342900"/>
              <a:gd name="connsiteX7" fmla="*/ 330059 w 1743075"/>
              <a:gd name="connsiteY7" fmla="*/ 60478 h 342900"/>
              <a:gd name="connsiteX8" fmla="*/ 330059 w 1743075"/>
              <a:gd name="connsiteY8" fmla="*/ 4997 h 342900"/>
              <a:gd name="connsiteX9" fmla="*/ 708589 w 1743075"/>
              <a:gd name="connsiteY9" fmla="*/ 144956 h 342900"/>
              <a:gd name="connsiteX10" fmla="*/ 802412 w 1743075"/>
              <a:gd name="connsiteY10" fmla="*/ 247425 h 342900"/>
              <a:gd name="connsiteX11" fmla="*/ 685633 w 1743075"/>
              <a:gd name="connsiteY11" fmla="*/ 342900 h 342900"/>
              <a:gd name="connsiteX12" fmla="*/ 581836 w 1743075"/>
              <a:gd name="connsiteY12" fmla="*/ 322903 h 342900"/>
              <a:gd name="connsiteX13" fmla="*/ 604608 w 1743075"/>
              <a:gd name="connsiteY13" fmla="*/ 276875 h 342900"/>
              <a:gd name="connsiteX14" fmla="*/ 686626 w 1743075"/>
              <a:gd name="connsiteY14" fmla="*/ 288910 h 342900"/>
              <a:gd name="connsiteX15" fmla="*/ 739527 w 1743075"/>
              <a:gd name="connsiteY15" fmla="*/ 247425 h 342900"/>
              <a:gd name="connsiteX16" fmla="*/ 678638 w 1743075"/>
              <a:gd name="connsiteY16" fmla="*/ 194442 h 342900"/>
              <a:gd name="connsiteX17" fmla="*/ 587319 w 1743075"/>
              <a:gd name="connsiteY17" fmla="*/ 90470 h 342900"/>
              <a:gd name="connsiteX18" fmla="*/ 699105 w 1743075"/>
              <a:gd name="connsiteY18" fmla="*/ 2 h 342900"/>
              <a:gd name="connsiteX19" fmla="*/ 795799 w 1743075"/>
              <a:gd name="connsiteY19" fmla="*/ 10969 h 342900"/>
              <a:gd name="connsiteX20" fmla="*/ 771263 w 1743075"/>
              <a:gd name="connsiteY20" fmla="*/ 60552 h 342900"/>
              <a:gd name="connsiteX21" fmla="*/ 700104 w 1743075"/>
              <a:gd name="connsiteY21" fmla="*/ 53985 h 342900"/>
              <a:gd name="connsiteX22" fmla="*/ 650199 w 1743075"/>
              <a:gd name="connsiteY22" fmla="*/ 91973 h 342900"/>
              <a:gd name="connsiteX23" fmla="*/ 708589 w 1743075"/>
              <a:gd name="connsiteY23" fmla="*/ 144956 h 342900"/>
              <a:gd name="connsiteX24" fmla="*/ 290794 w 1743075"/>
              <a:gd name="connsiteY24" fmla="*/ 240429 h 342900"/>
              <a:gd name="connsiteX25" fmla="*/ 280820 w 1743075"/>
              <a:gd name="connsiteY25" fmla="*/ 288120 h 342900"/>
              <a:gd name="connsiteX26" fmla="*/ 330057 w 1743075"/>
              <a:gd name="connsiteY26" fmla="*/ 337897 h 342900"/>
              <a:gd name="connsiteX27" fmla="*/ 263600 w 1743075"/>
              <a:gd name="connsiteY27" fmla="*/ 337897 h 342900"/>
              <a:gd name="connsiteX28" fmla="*/ 249072 w 1743075"/>
              <a:gd name="connsiteY28" fmla="*/ 323244 h 342900"/>
              <a:gd name="connsiteX29" fmla="*/ 165028 w 1743075"/>
              <a:gd name="connsiteY29" fmla="*/ 342892 h 342900"/>
              <a:gd name="connsiteX30" fmla="*/ 125760 w 1743075"/>
              <a:gd name="connsiteY30" fmla="*/ 342892 h 342900"/>
              <a:gd name="connsiteX31" fmla="*/ 0 w 1743075"/>
              <a:gd name="connsiteY31" fmla="*/ 240429 h 342900"/>
              <a:gd name="connsiteX32" fmla="*/ 0 w 1743075"/>
              <a:gd name="connsiteY32" fmla="*/ 102469 h 342900"/>
              <a:gd name="connsiteX33" fmla="*/ 125760 w 1743075"/>
              <a:gd name="connsiteY33" fmla="*/ 0 h 342900"/>
              <a:gd name="connsiteX34" fmla="*/ 165028 w 1743075"/>
              <a:gd name="connsiteY34" fmla="*/ 0 h 342900"/>
              <a:gd name="connsiteX35" fmla="*/ 290794 w 1743075"/>
              <a:gd name="connsiteY35" fmla="*/ 102469 h 342900"/>
              <a:gd name="connsiteX36" fmla="*/ 290794 w 1743075"/>
              <a:gd name="connsiteY36" fmla="*/ 240429 h 342900"/>
              <a:gd name="connsiteX37" fmla="*/ 165028 w 1743075"/>
              <a:gd name="connsiteY37" fmla="*/ 287411 h 342900"/>
              <a:gd name="connsiteX38" fmla="*/ 205781 w 1743075"/>
              <a:gd name="connsiteY38" fmla="*/ 279600 h 342900"/>
              <a:gd name="connsiteX39" fmla="*/ 122998 w 1743075"/>
              <a:gd name="connsiteY39" fmla="*/ 196138 h 342900"/>
              <a:gd name="connsiteX40" fmla="*/ 189844 w 1743075"/>
              <a:gd name="connsiteY40" fmla="*/ 196138 h 342900"/>
              <a:gd name="connsiteX41" fmla="*/ 227908 w 1743075"/>
              <a:gd name="connsiteY41" fmla="*/ 234623 h 342900"/>
              <a:gd name="connsiteX42" fmla="*/ 227908 w 1743075"/>
              <a:gd name="connsiteY42" fmla="*/ 105967 h 342900"/>
              <a:gd name="connsiteX43" fmla="*/ 165028 w 1743075"/>
              <a:gd name="connsiteY43" fmla="*/ 55481 h 342900"/>
              <a:gd name="connsiteX44" fmla="*/ 125760 w 1743075"/>
              <a:gd name="connsiteY44" fmla="*/ 55481 h 342900"/>
              <a:gd name="connsiteX45" fmla="*/ 62880 w 1743075"/>
              <a:gd name="connsiteY45" fmla="*/ 105967 h 342900"/>
              <a:gd name="connsiteX46" fmla="*/ 62880 w 1743075"/>
              <a:gd name="connsiteY46" fmla="*/ 236932 h 342900"/>
              <a:gd name="connsiteX47" fmla="*/ 125760 w 1743075"/>
              <a:gd name="connsiteY47" fmla="*/ 287411 h 342900"/>
              <a:gd name="connsiteX48" fmla="*/ 165028 w 1743075"/>
              <a:gd name="connsiteY48" fmla="*/ 287411 h 342900"/>
              <a:gd name="connsiteX49" fmla="*/ 1051112 w 1743075"/>
              <a:gd name="connsiteY49" fmla="*/ 332902 h 342900"/>
              <a:gd name="connsiteX50" fmla="*/ 1051112 w 1743075"/>
              <a:gd name="connsiteY50" fmla="*/ 4999 h 342900"/>
              <a:gd name="connsiteX51" fmla="*/ 1079535 w 1743075"/>
              <a:gd name="connsiteY51" fmla="*/ 4999 h 342900"/>
              <a:gd name="connsiteX52" fmla="*/ 1079535 w 1743075"/>
              <a:gd name="connsiteY52" fmla="*/ 332902 h 342900"/>
              <a:gd name="connsiteX53" fmla="*/ 1051112 w 1743075"/>
              <a:gd name="connsiteY53" fmla="*/ 332902 h 342900"/>
              <a:gd name="connsiteX54" fmla="*/ 1211428 w 1743075"/>
              <a:gd name="connsiteY54" fmla="*/ 337897 h 342900"/>
              <a:gd name="connsiteX55" fmla="*/ 1118797 w 1743075"/>
              <a:gd name="connsiteY55" fmla="*/ 251012 h 342900"/>
              <a:gd name="connsiteX56" fmla="*/ 1118797 w 1743075"/>
              <a:gd name="connsiteY56" fmla="*/ 175912 h 342900"/>
              <a:gd name="connsiteX57" fmla="*/ 1211428 w 1743075"/>
              <a:gd name="connsiteY57" fmla="*/ 89027 h 342900"/>
              <a:gd name="connsiteX58" fmla="*/ 1304049 w 1743075"/>
              <a:gd name="connsiteY58" fmla="*/ 175912 h 342900"/>
              <a:gd name="connsiteX59" fmla="*/ 1304049 w 1743075"/>
              <a:gd name="connsiteY59" fmla="*/ 251012 h 342900"/>
              <a:gd name="connsiteX60" fmla="*/ 1211428 w 1743075"/>
              <a:gd name="connsiteY60" fmla="*/ 337897 h 342900"/>
              <a:gd name="connsiteX61" fmla="*/ 1275626 w 1743075"/>
              <a:gd name="connsiteY61" fmla="*/ 174929 h 342900"/>
              <a:gd name="connsiteX62" fmla="*/ 1211428 w 1743075"/>
              <a:gd name="connsiteY62" fmla="*/ 114556 h 342900"/>
              <a:gd name="connsiteX63" fmla="*/ 1147220 w 1743075"/>
              <a:gd name="connsiteY63" fmla="*/ 174929 h 342900"/>
              <a:gd name="connsiteX64" fmla="*/ 1147220 w 1743075"/>
              <a:gd name="connsiteY64" fmla="*/ 251995 h 342900"/>
              <a:gd name="connsiteX65" fmla="*/ 1211428 w 1743075"/>
              <a:gd name="connsiteY65" fmla="*/ 312374 h 342900"/>
              <a:gd name="connsiteX66" fmla="*/ 1275626 w 1743075"/>
              <a:gd name="connsiteY66" fmla="*/ 251995 h 342900"/>
              <a:gd name="connsiteX67" fmla="*/ 1275626 w 1743075"/>
              <a:gd name="connsiteY67" fmla="*/ 174929 h 342900"/>
              <a:gd name="connsiteX68" fmla="*/ 1499883 w 1743075"/>
              <a:gd name="connsiteY68" fmla="*/ 94420 h 342900"/>
              <a:gd name="connsiteX69" fmla="*/ 1528305 w 1743075"/>
              <a:gd name="connsiteY69" fmla="*/ 94420 h 342900"/>
              <a:gd name="connsiteX70" fmla="*/ 1528305 w 1743075"/>
              <a:gd name="connsiteY70" fmla="*/ 251016 h 342900"/>
              <a:gd name="connsiteX71" fmla="*/ 1435675 w 1743075"/>
              <a:gd name="connsiteY71" fmla="*/ 337900 h 342900"/>
              <a:gd name="connsiteX72" fmla="*/ 1343054 w 1743075"/>
              <a:gd name="connsiteY72" fmla="*/ 251016 h 342900"/>
              <a:gd name="connsiteX73" fmla="*/ 1343054 w 1743075"/>
              <a:gd name="connsiteY73" fmla="*/ 94420 h 342900"/>
              <a:gd name="connsiteX74" fmla="*/ 1371476 w 1743075"/>
              <a:gd name="connsiteY74" fmla="*/ 94420 h 342900"/>
              <a:gd name="connsiteX75" fmla="*/ 1371476 w 1743075"/>
              <a:gd name="connsiteY75" fmla="*/ 251999 h 342900"/>
              <a:gd name="connsiteX76" fmla="*/ 1435675 w 1743075"/>
              <a:gd name="connsiteY76" fmla="*/ 312377 h 342900"/>
              <a:gd name="connsiteX77" fmla="*/ 1499883 w 1743075"/>
              <a:gd name="connsiteY77" fmla="*/ 251999 h 342900"/>
              <a:gd name="connsiteX78" fmla="*/ 1499883 w 1743075"/>
              <a:gd name="connsiteY78" fmla="*/ 94420 h 342900"/>
              <a:gd name="connsiteX79" fmla="*/ 951842 w 1743075"/>
              <a:gd name="connsiteY79" fmla="*/ 312345 h 342900"/>
              <a:gd name="connsiteX80" fmla="*/ 1012117 w 1743075"/>
              <a:gd name="connsiteY80" fmla="*/ 309150 h 342900"/>
              <a:gd name="connsiteX81" fmla="*/ 1015622 w 1743075"/>
              <a:gd name="connsiteY81" fmla="*/ 334805 h 342900"/>
              <a:gd name="connsiteX82" fmla="*/ 951842 w 1743075"/>
              <a:gd name="connsiteY82" fmla="*/ 337897 h 342900"/>
              <a:gd name="connsiteX83" fmla="*/ 861306 w 1743075"/>
              <a:gd name="connsiteY83" fmla="*/ 251017 h 342900"/>
              <a:gd name="connsiteX84" fmla="*/ 861306 w 1743075"/>
              <a:gd name="connsiteY84" fmla="*/ 175912 h 342900"/>
              <a:gd name="connsiteX85" fmla="*/ 951842 w 1743075"/>
              <a:gd name="connsiteY85" fmla="*/ 89067 h 342900"/>
              <a:gd name="connsiteX86" fmla="*/ 1015289 w 1743075"/>
              <a:gd name="connsiteY86" fmla="*/ 92170 h 342900"/>
              <a:gd name="connsiteX87" fmla="*/ 1011117 w 1743075"/>
              <a:gd name="connsiteY87" fmla="*/ 117636 h 342900"/>
              <a:gd name="connsiteX88" fmla="*/ 951842 w 1743075"/>
              <a:gd name="connsiteY88" fmla="*/ 114584 h 342900"/>
              <a:gd name="connsiteX89" fmla="*/ 889732 w 1743075"/>
              <a:gd name="connsiteY89" fmla="*/ 174929 h 342900"/>
              <a:gd name="connsiteX90" fmla="*/ 889732 w 1743075"/>
              <a:gd name="connsiteY90" fmla="*/ 251994 h 342900"/>
              <a:gd name="connsiteX91" fmla="*/ 951842 w 1743075"/>
              <a:gd name="connsiteY91" fmla="*/ 312345 h 342900"/>
              <a:gd name="connsiteX92" fmla="*/ 1714595 w 1743075"/>
              <a:gd name="connsiteY92" fmla="*/ 4997 h 342900"/>
              <a:gd name="connsiteX93" fmla="*/ 1743037 w 1743075"/>
              <a:gd name="connsiteY93" fmla="*/ 4997 h 342900"/>
              <a:gd name="connsiteX94" fmla="*/ 1743037 w 1743075"/>
              <a:gd name="connsiteY94" fmla="*/ 251997 h 342900"/>
              <a:gd name="connsiteX95" fmla="*/ 1658102 w 1743075"/>
              <a:gd name="connsiteY95" fmla="*/ 337859 h 342900"/>
              <a:gd name="connsiteX96" fmla="*/ 1567577 w 1743075"/>
              <a:gd name="connsiteY96" fmla="*/ 251014 h 342900"/>
              <a:gd name="connsiteX97" fmla="*/ 1567577 w 1743075"/>
              <a:gd name="connsiteY97" fmla="*/ 175914 h 342900"/>
              <a:gd name="connsiteX98" fmla="*/ 1658102 w 1743075"/>
              <a:gd name="connsiteY98" fmla="*/ 89070 h 342900"/>
              <a:gd name="connsiteX99" fmla="*/ 1714595 w 1743075"/>
              <a:gd name="connsiteY99" fmla="*/ 89070 h 342900"/>
              <a:gd name="connsiteX100" fmla="*/ 1714595 w 1743075"/>
              <a:gd name="connsiteY100" fmla="*/ 4997 h 342900"/>
              <a:gd name="connsiteX101" fmla="*/ 1596000 w 1743075"/>
              <a:gd name="connsiteY101" fmla="*/ 251997 h 342900"/>
              <a:gd name="connsiteX102" fmla="*/ 1658102 w 1743075"/>
              <a:gd name="connsiteY102" fmla="*/ 312348 h 342900"/>
              <a:gd name="connsiteX103" fmla="*/ 1714595 w 1743075"/>
              <a:gd name="connsiteY103" fmla="*/ 251997 h 342900"/>
              <a:gd name="connsiteX104" fmla="*/ 1714595 w 1743075"/>
              <a:gd name="connsiteY104" fmla="*/ 114541 h 342900"/>
              <a:gd name="connsiteX105" fmla="*/ 1658102 w 1743075"/>
              <a:gd name="connsiteY105" fmla="*/ 114587 h 342900"/>
              <a:gd name="connsiteX106" fmla="*/ 1596000 w 1743075"/>
              <a:gd name="connsiteY106" fmla="*/ 174931 h 342900"/>
              <a:gd name="connsiteX107" fmla="*/ 1596000 w 1743075"/>
              <a:gd name="connsiteY107" fmla="*/ 251997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743075" h="342900">
                <a:moveTo>
                  <a:pt x="330059" y="4997"/>
                </a:moveTo>
                <a:lnTo>
                  <a:pt x="546602" y="4997"/>
                </a:lnTo>
                <a:lnTo>
                  <a:pt x="546602" y="60478"/>
                </a:lnTo>
                <a:lnTo>
                  <a:pt x="469770" y="60478"/>
                </a:lnTo>
                <a:lnTo>
                  <a:pt x="469770" y="337899"/>
                </a:lnTo>
                <a:lnTo>
                  <a:pt x="406890" y="337899"/>
                </a:lnTo>
                <a:lnTo>
                  <a:pt x="406890" y="60478"/>
                </a:lnTo>
                <a:lnTo>
                  <a:pt x="330059" y="60478"/>
                </a:lnTo>
                <a:lnTo>
                  <a:pt x="330059" y="4997"/>
                </a:lnTo>
                <a:close/>
                <a:moveTo>
                  <a:pt x="708589" y="144956"/>
                </a:moveTo>
                <a:cubicBezTo>
                  <a:pt x="797922" y="166450"/>
                  <a:pt x="802412" y="180944"/>
                  <a:pt x="802412" y="247425"/>
                </a:cubicBezTo>
                <a:cubicBezTo>
                  <a:pt x="802412" y="310405"/>
                  <a:pt x="783948" y="342900"/>
                  <a:pt x="685633" y="342900"/>
                </a:cubicBezTo>
                <a:cubicBezTo>
                  <a:pt x="647706" y="342900"/>
                  <a:pt x="603798" y="333402"/>
                  <a:pt x="581836" y="322903"/>
                </a:cubicBezTo>
                <a:lnTo>
                  <a:pt x="604608" y="276875"/>
                </a:lnTo>
                <a:cubicBezTo>
                  <a:pt x="631438" y="284344"/>
                  <a:pt x="657897" y="288910"/>
                  <a:pt x="686626" y="288910"/>
                </a:cubicBezTo>
                <a:cubicBezTo>
                  <a:pt x="732040" y="288910"/>
                  <a:pt x="739527" y="279412"/>
                  <a:pt x="739527" y="247425"/>
                </a:cubicBezTo>
                <a:cubicBezTo>
                  <a:pt x="739527" y="210439"/>
                  <a:pt x="738533" y="207438"/>
                  <a:pt x="678638" y="194442"/>
                </a:cubicBezTo>
                <a:cubicBezTo>
                  <a:pt x="598292" y="176446"/>
                  <a:pt x="587319" y="160953"/>
                  <a:pt x="587319" y="90470"/>
                </a:cubicBezTo>
                <a:cubicBezTo>
                  <a:pt x="587319" y="29988"/>
                  <a:pt x="614759" y="2"/>
                  <a:pt x="699105" y="2"/>
                </a:cubicBezTo>
                <a:cubicBezTo>
                  <a:pt x="728012" y="2"/>
                  <a:pt x="762898" y="3494"/>
                  <a:pt x="795799" y="10969"/>
                </a:cubicBezTo>
                <a:lnTo>
                  <a:pt x="771263" y="60552"/>
                </a:lnTo>
                <a:cubicBezTo>
                  <a:pt x="748154" y="56523"/>
                  <a:pt x="723053" y="53985"/>
                  <a:pt x="700104" y="53985"/>
                </a:cubicBezTo>
                <a:cubicBezTo>
                  <a:pt x="657685" y="53985"/>
                  <a:pt x="650199" y="62981"/>
                  <a:pt x="650199" y="91973"/>
                </a:cubicBezTo>
                <a:cubicBezTo>
                  <a:pt x="650199" y="129960"/>
                  <a:pt x="651198" y="130960"/>
                  <a:pt x="708589" y="144956"/>
                </a:cubicBezTo>
                <a:close/>
                <a:moveTo>
                  <a:pt x="290794" y="240429"/>
                </a:moveTo>
                <a:cubicBezTo>
                  <a:pt x="290794" y="257506"/>
                  <a:pt x="287747" y="273776"/>
                  <a:pt x="280820" y="288120"/>
                </a:cubicBezTo>
                <a:lnTo>
                  <a:pt x="330057" y="337897"/>
                </a:lnTo>
                <a:lnTo>
                  <a:pt x="263600" y="337897"/>
                </a:lnTo>
                <a:lnTo>
                  <a:pt x="249072" y="323244"/>
                </a:lnTo>
                <a:cubicBezTo>
                  <a:pt x="229473" y="335537"/>
                  <a:pt x="202095" y="342892"/>
                  <a:pt x="165028" y="342892"/>
                </a:cubicBezTo>
                <a:lnTo>
                  <a:pt x="125760" y="342892"/>
                </a:lnTo>
                <a:cubicBezTo>
                  <a:pt x="31936" y="342892"/>
                  <a:pt x="0" y="295909"/>
                  <a:pt x="0" y="240429"/>
                </a:cubicBezTo>
                <a:lnTo>
                  <a:pt x="0" y="102469"/>
                </a:lnTo>
                <a:cubicBezTo>
                  <a:pt x="0" y="46989"/>
                  <a:pt x="31936" y="0"/>
                  <a:pt x="125760" y="0"/>
                </a:cubicBezTo>
                <a:lnTo>
                  <a:pt x="165028" y="0"/>
                </a:lnTo>
                <a:cubicBezTo>
                  <a:pt x="258852" y="0"/>
                  <a:pt x="290794" y="46989"/>
                  <a:pt x="290794" y="102469"/>
                </a:cubicBezTo>
                <a:lnTo>
                  <a:pt x="290794" y="240429"/>
                </a:lnTo>
                <a:close/>
                <a:moveTo>
                  <a:pt x="165028" y="287411"/>
                </a:moveTo>
                <a:cubicBezTo>
                  <a:pt x="182774" y="287411"/>
                  <a:pt x="196075" y="284686"/>
                  <a:pt x="205781" y="279600"/>
                </a:cubicBezTo>
                <a:lnTo>
                  <a:pt x="122998" y="196138"/>
                </a:lnTo>
                <a:lnTo>
                  <a:pt x="189844" y="196138"/>
                </a:lnTo>
                <a:lnTo>
                  <a:pt x="227908" y="234623"/>
                </a:lnTo>
                <a:lnTo>
                  <a:pt x="227908" y="105967"/>
                </a:lnTo>
                <a:cubicBezTo>
                  <a:pt x="227908" y="74478"/>
                  <a:pt x="211938" y="55481"/>
                  <a:pt x="165028" y="55481"/>
                </a:cubicBezTo>
                <a:lnTo>
                  <a:pt x="125760" y="55481"/>
                </a:lnTo>
                <a:cubicBezTo>
                  <a:pt x="78851" y="55481"/>
                  <a:pt x="62880" y="74478"/>
                  <a:pt x="62880" y="105967"/>
                </a:cubicBezTo>
                <a:lnTo>
                  <a:pt x="62880" y="236932"/>
                </a:lnTo>
                <a:cubicBezTo>
                  <a:pt x="62880" y="268421"/>
                  <a:pt x="78851" y="287411"/>
                  <a:pt x="125760" y="287411"/>
                </a:cubicBezTo>
                <a:lnTo>
                  <a:pt x="165028" y="287411"/>
                </a:lnTo>
                <a:close/>
                <a:moveTo>
                  <a:pt x="1051112" y="332902"/>
                </a:moveTo>
                <a:lnTo>
                  <a:pt x="1051112" y="4999"/>
                </a:lnTo>
                <a:lnTo>
                  <a:pt x="1079535" y="4999"/>
                </a:lnTo>
                <a:lnTo>
                  <a:pt x="1079535" y="332902"/>
                </a:lnTo>
                <a:lnTo>
                  <a:pt x="1051112" y="332902"/>
                </a:lnTo>
                <a:close/>
                <a:moveTo>
                  <a:pt x="1211428" y="337897"/>
                </a:moveTo>
                <a:cubicBezTo>
                  <a:pt x="1144286" y="337897"/>
                  <a:pt x="1118797" y="300098"/>
                  <a:pt x="1118797" y="251012"/>
                </a:cubicBezTo>
                <a:lnTo>
                  <a:pt x="1118797" y="175912"/>
                </a:lnTo>
                <a:cubicBezTo>
                  <a:pt x="1118797" y="126826"/>
                  <a:pt x="1144286" y="89027"/>
                  <a:pt x="1211428" y="89027"/>
                </a:cubicBezTo>
                <a:cubicBezTo>
                  <a:pt x="1278569" y="89027"/>
                  <a:pt x="1304049" y="126826"/>
                  <a:pt x="1304049" y="175912"/>
                </a:cubicBezTo>
                <a:lnTo>
                  <a:pt x="1304049" y="251012"/>
                </a:lnTo>
                <a:cubicBezTo>
                  <a:pt x="1304049" y="300098"/>
                  <a:pt x="1278569" y="337897"/>
                  <a:pt x="1211428" y="337897"/>
                </a:cubicBezTo>
                <a:close/>
                <a:moveTo>
                  <a:pt x="1275626" y="174929"/>
                </a:moveTo>
                <a:cubicBezTo>
                  <a:pt x="1275626" y="134679"/>
                  <a:pt x="1256024" y="114556"/>
                  <a:pt x="1211428" y="114556"/>
                </a:cubicBezTo>
                <a:cubicBezTo>
                  <a:pt x="1166832" y="114556"/>
                  <a:pt x="1147220" y="134679"/>
                  <a:pt x="1147220" y="174929"/>
                </a:cubicBezTo>
                <a:lnTo>
                  <a:pt x="1147220" y="251995"/>
                </a:lnTo>
                <a:cubicBezTo>
                  <a:pt x="1147220" y="292246"/>
                  <a:pt x="1166832" y="312374"/>
                  <a:pt x="1211428" y="312374"/>
                </a:cubicBezTo>
                <a:cubicBezTo>
                  <a:pt x="1256024" y="312374"/>
                  <a:pt x="1275626" y="292246"/>
                  <a:pt x="1275626" y="251995"/>
                </a:cubicBezTo>
                <a:lnTo>
                  <a:pt x="1275626" y="174929"/>
                </a:lnTo>
                <a:close/>
                <a:moveTo>
                  <a:pt x="1499883" y="94420"/>
                </a:moveTo>
                <a:lnTo>
                  <a:pt x="1528305" y="94420"/>
                </a:lnTo>
                <a:lnTo>
                  <a:pt x="1528305" y="251016"/>
                </a:lnTo>
                <a:cubicBezTo>
                  <a:pt x="1528305" y="300101"/>
                  <a:pt x="1502816" y="337900"/>
                  <a:pt x="1435675" y="337900"/>
                </a:cubicBezTo>
                <a:cubicBezTo>
                  <a:pt x="1368533" y="337900"/>
                  <a:pt x="1343054" y="300101"/>
                  <a:pt x="1343054" y="251016"/>
                </a:cubicBezTo>
                <a:lnTo>
                  <a:pt x="1343054" y="94420"/>
                </a:lnTo>
                <a:lnTo>
                  <a:pt x="1371476" y="94420"/>
                </a:lnTo>
                <a:lnTo>
                  <a:pt x="1371476" y="251999"/>
                </a:lnTo>
                <a:cubicBezTo>
                  <a:pt x="1371476" y="292249"/>
                  <a:pt x="1391079" y="312377"/>
                  <a:pt x="1435675" y="312377"/>
                </a:cubicBezTo>
                <a:cubicBezTo>
                  <a:pt x="1480271" y="312377"/>
                  <a:pt x="1499883" y="292249"/>
                  <a:pt x="1499883" y="251999"/>
                </a:cubicBezTo>
                <a:lnTo>
                  <a:pt x="1499883" y="94420"/>
                </a:lnTo>
                <a:close/>
                <a:moveTo>
                  <a:pt x="951842" y="312345"/>
                </a:moveTo>
                <a:cubicBezTo>
                  <a:pt x="970874" y="312699"/>
                  <a:pt x="1012117" y="309150"/>
                  <a:pt x="1012117" y="309150"/>
                </a:cubicBezTo>
                <a:lnTo>
                  <a:pt x="1015622" y="334805"/>
                </a:lnTo>
                <a:cubicBezTo>
                  <a:pt x="1015622" y="334805"/>
                  <a:pt x="992534" y="337897"/>
                  <a:pt x="951842" y="337897"/>
                </a:cubicBezTo>
                <a:cubicBezTo>
                  <a:pt x="887137" y="337897"/>
                  <a:pt x="861306" y="299583"/>
                  <a:pt x="861306" y="251017"/>
                </a:cubicBezTo>
                <a:lnTo>
                  <a:pt x="861306" y="175912"/>
                </a:lnTo>
                <a:cubicBezTo>
                  <a:pt x="861306" y="127345"/>
                  <a:pt x="887359" y="89027"/>
                  <a:pt x="951842" y="89067"/>
                </a:cubicBezTo>
                <a:cubicBezTo>
                  <a:pt x="1005202" y="89067"/>
                  <a:pt x="1015289" y="92170"/>
                  <a:pt x="1015289" y="92170"/>
                </a:cubicBezTo>
                <a:lnTo>
                  <a:pt x="1011117" y="117636"/>
                </a:lnTo>
                <a:cubicBezTo>
                  <a:pt x="1011117" y="117636"/>
                  <a:pt x="993553" y="113384"/>
                  <a:pt x="951842" y="114584"/>
                </a:cubicBezTo>
                <a:cubicBezTo>
                  <a:pt x="908945" y="115818"/>
                  <a:pt x="889732" y="135318"/>
                  <a:pt x="889732" y="174929"/>
                </a:cubicBezTo>
                <a:lnTo>
                  <a:pt x="889732" y="251994"/>
                </a:lnTo>
                <a:cubicBezTo>
                  <a:pt x="889732" y="291605"/>
                  <a:pt x="910268" y="311562"/>
                  <a:pt x="951842" y="312345"/>
                </a:cubicBezTo>
                <a:close/>
                <a:moveTo>
                  <a:pt x="1714595" y="4997"/>
                </a:moveTo>
                <a:lnTo>
                  <a:pt x="1743037" y="4997"/>
                </a:lnTo>
                <a:lnTo>
                  <a:pt x="1743037" y="251997"/>
                </a:lnTo>
                <a:cubicBezTo>
                  <a:pt x="1743037" y="264673"/>
                  <a:pt x="1747742" y="337859"/>
                  <a:pt x="1658102" y="337859"/>
                </a:cubicBezTo>
                <a:cubicBezTo>
                  <a:pt x="1592790" y="337859"/>
                  <a:pt x="1567577" y="299580"/>
                  <a:pt x="1567577" y="251014"/>
                </a:cubicBezTo>
                <a:lnTo>
                  <a:pt x="1567577" y="175914"/>
                </a:lnTo>
                <a:cubicBezTo>
                  <a:pt x="1567577" y="127348"/>
                  <a:pt x="1592552" y="89858"/>
                  <a:pt x="1658102" y="89070"/>
                </a:cubicBezTo>
                <a:lnTo>
                  <a:pt x="1714595" y="89070"/>
                </a:lnTo>
                <a:lnTo>
                  <a:pt x="1714595" y="4997"/>
                </a:lnTo>
                <a:close/>
                <a:moveTo>
                  <a:pt x="1596000" y="251997"/>
                </a:moveTo>
                <a:cubicBezTo>
                  <a:pt x="1596000" y="291608"/>
                  <a:pt x="1616478" y="312348"/>
                  <a:pt x="1658102" y="312348"/>
                </a:cubicBezTo>
                <a:cubicBezTo>
                  <a:pt x="1716729" y="312348"/>
                  <a:pt x="1714357" y="265370"/>
                  <a:pt x="1714595" y="251997"/>
                </a:cubicBezTo>
                <a:lnTo>
                  <a:pt x="1714595" y="114541"/>
                </a:lnTo>
                <a:lnTo>
                  <a:pt x="1658102" y="114587"/>
                </a:lnTo>
                <a:cubicBezTo>
                  <a:pt x="1615002" y="115215"/>
                  <a:pt x="1596000" y="135321"/>
                  <a:pt x="1596000" y="174931"/>
                </a:cubicBezTo>
                <a:lnTo>
                  <a:pt x="1596000" y="25199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1CC3434-A1CF-44C2-BB8D-BBDF76FCC964}"/>
              </a:ext>
            </a:extLst>
          </p:cNvPr>
          <p:cNvSpPr/>
          <p:nvPr/>
        </p:nvSpPr>
        <p:spPr>
          <a:xfrm>
            <a:off x="5982609" y="2046397"/>
            <a:ext cx="74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rgbClr val="3E2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Private</a:t>
            </a:r>
          </a:p>
          <a:p>
            <a:pPr algn="ctr"/>
            <a:r>
              <a:rPr lang="en-US" altLang="ja-JP">
                <a:solidFill>
                  <a:srgbClr val="3E2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 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127D500-72F5-4180-8CD0-5C3225E4096C}"/>
              </a:ext>
            </a:extLst>
          </p:cNvPr>
          <p:cNvSpPr/>
          <p:nvPr/>
        </p:nvSpPr>
        <p:spPr>
          <a:xfrm>
            <a:off x="1360531" y="1997629"/>
            <a:ext cx="1277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>
                <a:solidFill>
                  <a:srgbClr val="3E2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Public</a:t>
            </a:r>
          </a:p>
          <a:p>
            <a:pPr algn="ctr"/>
            <a:r>
              <a:rPr lang="en-US" altLang="ja-JP">
                <a:solidFill>
                  <a:srgbClr val="3E2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25805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矩形 130">
            <a:extLst>
              <a:ext uri="{FF2B5EF4-FFF2-40B4-BE49-F238E27FC236}">
                <a16:creationId xmlns:a16="http://schemas.microsoft.com/office/drawing/2014/main" id="{F8B443CD-4517-4927-B54F-EB3DBB5EA14A}"/>
              </a:ext>
            </a:extLst>
          </p:cNvPr>
          <p:cNvSpPr/>
          <p:nvPr/>
        </p:nvSpPr>
        <p:spPr>
          <a:xfrm>
            <a:off x="0" y="3891209"/>
            <a:ext cx="9144000" cy="501869"/>
          </a:xfrm>
          <a:prstGeom prst="rect">
            <a:avLst/>
          </a:prstGeom>
          <a:gradFill>
            <a:gsLst>
              <a:gs pos="51000">
                <a:schemeClr val="tx1">
                  <a:lumMod val="85000"/>
                  <a:lumOff val="15000"/>
                  <a:alpha val="74000"/>
                </a:schemeClr>
              </a:gs>
              <a:gs pos="0">
                <a:schemeClr val="tx1">
                  <a:lumMod val="65000"/>
                  <a:lumOff val="35000"/>
                  <a:alpha val="80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9" name="Picture 3">
            <a:extLst>
              <a:ext uri="{FF2B5EF4-FFF2-40B4-BE49-F238E27FC236}">
                <a16:creationId xmlns:a16="http://schemas.microsoft.com/office/drawing/2014/main" id="{F1FA445D-402D-4C79-BA51-C417C5D8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2" y="1501924"/>
            <a:ext cx="4406774" cy="2649747"/>
          </a:xfrm>
          <a:prstGeom prst="rect">
            <a:avLst/>
          </a:prstGeom>
        </p:spPr>
      </p:pic>
      <p:sp>
        <p:nvSpPr>
          <p:cNvPr id="100" name="標題 1">
            <a:extLst>
              <a:ext uri="{FF2B5EF4-FFF2-40B4-BE49-F238E27FC236}">
                <a16:creationId xmlns:a16="http://schemas.microsoft.com/office/drawing/2014/main" id="{6506B629-89C7-4EA6-B572-996E226F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2" y="0"/>
            <a:ext cx="8917815" cy="994172"/>
          </a:xfrm>
        </p:spPr>
        <p:txBody>
          <a:bodyPr>
            <a:noAutofit/>
          </a:bodyPr>
          <a:lstStyle/>
          <a:p>
            <a:r>
              <a:rPr lang="en-US" altLang="zh-TW" sz="3200"/>
              <a:t>Unlock your Cloud NAS experience with QNAP</a:t>
            </a:r>
          </a:p>
        </p:txBody>
      </p:sp>
      <p:sp>
        <p:nvSpPr>
          <p:cNvPr id="101" name="Google Shape;186;p29">
            <a:extLst>
              <a:ext uri="{FF2B5EF4-FFF2-40B4-BE49-F238E27FC236}">
                <a16:creationId xmlns:a16="http://schemas.microsoft.com/office/drawing/2014/main" id="{2649BFA6-A37E-43FE-8980-7905CBFD2A40}"/>
              </a:ext>
            </a:extLst>
          </p:cNvPr>
          <p:cNvSpPr/>
          <p:nvPr/>
        </p:nvSpPr>
        <p:spPr>
          <a:xfrm>
            <a:off x="4639482" y="1499581"/>
            <a:ext cx="4172679" cy="2700590"/>
          </a:xfrm>
          <a:prstGeom prst="roundRect">
            <a:avLst>
              <a:gd name="adj" fmla="val 4599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CDB754"/>
            </a:soli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BEDFD83-556D-4CEC-A5FA-EADC8BB0AE2E}"/>
              </a:ext>
            </a:extLst>
          </p:cNvPr>
          <p:cNvSpPr/>
          <p:nvPr/>
        </p:nvSpPr>
        <p:spPr>
          <a:xfrm>
            <a:off x="5180903" y="1265605"/>
            <a:ext cx="3041209" cy="443325"/>
          </a:xfrm>
          <a:prstGeom prst="rect">
            <a:avLst/>
          </a:prstGeom>
          <a:solidFill>
            <a:srgbClr val="1E1C14"/>
          </a:solidFill>
          <a:ln w="28575">
            <a:solidFill>
              <a:srgbClr val="CDB7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TW" sz="1800" b="1">
                <a:latin typeface="Arial"/>
                <a:ea typeface="新細明體"/>
                <a:cs typeface="Arial"/>
              </a:rPr>
              <a:t>QTS Operating System</a:t>
            </a:r>
          </a:p>
        </p:txBody>
      </p:sp>
      <p:sp>
        <p:nvSpPr>
          <p:cNvPr id="103" name="Google Shape;189;p29">
            <a:extLst>
              <a:ext uri="{FF2B5EF4-FFF2-40B4-BE49-F238E27FC236}">
                <a16:creationId xmlns:a16="http://schemas.microsoft.com/office/drawing/2014/main" id="{28C9796C-AC85-4D2F-82AA-A53B27C260DD}"/>
              </a:ext>
            </a:extLst>
          </p:cNvPr>
          <p:cNvSpPr/>
          <p:nvPr/>
        </p:nvSpPr>
        <p:spPr>
          <a:xfrm>
            <a:off x="4799317" y="1890824"/>
            <a:ext cx="1191845" cy="417167"/>
          </a:xfrm>
          <a:prstGeom prst="rect">
            <a:avLst/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OS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04" name="Google Shape;190;p29">
            <a:extLst>
              <a:ext uri="{FF2B5EF4-FFF2-40B4-BE49-F238E27FC236}">
                <a16:creationId xmlns:a16="http://schemas.microsoft.com/office/drawing/2014/main" id="{FF46B7FA-1698-4A7F-AAE4-9C6E32D6678C}"/>
              </a:ext>
            </a:extLst>
          </p:cNvPr>
          <p:cNvSpPr/>
          <p:nvPr/>
        </p:nvSpPr>
        <p:spPr>
          <a:xfrm>
            <a:off x="6105560" y="1890824"/>
            <a:ext cx="1191845" cy="4171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Multimedia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05" name="Google Shape;191;p29">
            <a:extLst>
              <a:ext uri="{FF2B5EF4-FFF2-40B4-BE49-F238E27FC236}">
                <a16:creationId xmlns:a16="http://schemas.microsoft.com/office/drawing/2014/main" id="{8E3A21E6-A8C9-46BA-9CC8-E695E9BDB4FF}"/>
              </a:ext>
            </a:extLst>
          </p:cNvPr>
          <p:cNvSpPr/>
          <p:nvPr/>
        </p:nvSpPr>
        <p:spPr>
          <a:xfrm>
            <a:off x="4799317" y="2445665"/>
            <a:ext cx="1191845" cy="417167"/>
          </a:xfrm>
          <a:prstGeom prst="rect">
            <a:avLst/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Storage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06" name="Google Shape;192;p29">
            <a:extLst>
              <a:ext uri="{FF2B5EF4-FFF2-40B4-BE49-F238E27FC236}">
                <a16:creationId xmlns:a16="http://schemas.microsoft.com/office/drawing/2014/main" id="{3AB583B3-48CF-4092-9EA5-B0AD87A8B4FB}"/>
              </a:ext>
            </a:extLst>
          </p:cNvPr>
          <p:cNvSpPr/>
          <p:nvPr/>
        </p:nvSpPr>
        <p:spPr>
          <a:xfrm>
            <a:off x="4799317" y="3000507"/>
            <a:ext cx="1191845" cy="417167"/>
          </a:xfrm>
          <a:prstGeom prst="rect">
            <a:avLst/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Network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07" name="Google Shape;193;p29">
            <a:extLst>
              <a:ext uri="{FF2B5EF4-FFF2-40B4-BE49-F238E27FC236}">
                <a16:creationId xmlns:a16="http://schemas.microsoft.com/office/drawing/2014/main" id="{996E185C-984F-4C93-B695-B36B4AD1E10A}"/>
              </a:ext>
            </a:extLst>
          </p:cNvPr>
          <p:cNvSpPr/>
          <p:nvPr/>
        </p:nvSpPr>
        <p:spPr>
          <a:xfrm>
            <a:off x="4799317" y="3555349"/>
            <a:ext cx="1191845" cy="417167"/>
          </a:xfrm>
          <a:prstGeom prst="rect">
            <a:avLst/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Security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08" name="Google Shape;194;p29">
            <a:extLst>
              <a:ext uri="{FF2B5EF4-FFF2-40B4-BE49-F238E27FC236}">
                <a16:creationId xmlns:a16="http://schemas.microsoft.com/office/drawing/2014/main" id="{3A8A9C5D-7993-41C7-860C-EFA3790F3DAC}"/>
              </a:ext>
            </a:extLst>
          </p:cNvPr>
          <p:cNvSpPr/>
          <p:nvPr/>
        </p:nvSpPr>
        <p:spPr>
          <a:xfrm>
            <a:off x="6105560" y="2445665"/>
            <a:ext cx="1191845" cy="4171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AI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09" name="Google Shape;195;p29">
            <a:extLst>
              <a:ext uri="{FF2B5EF4-FFF2-40B4-BE49-F238E27FC236}">
                <a16:creationId xmlns:a16="http://schemas.microsoft.com/office/drawing/2014/main" id="{276A79E3-D429-4A3E-9F5C-FE4B15278FD8}"/>
              </a:ext>
            </a:extLst>
          </p:cNvPr>
          <p:cNvSpPr/>
          <p:nvPr/>
        </p:nvSpPr>
        <p:spPr>
          <a:xfrm>
            <a:off x="6105560" y="3000507"/>
            <a:ext cx="1191845" cy="4171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Notification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10" name="Google Shape;196;p29">
            <a:extLst>
              <a:ext uri="{FF2B5EF4-FFF2-40B4-BE49-F238E27FC236}">
                <a16:creationId xmlns:a16="http://schemas.microsoft.com/office/drawing/2014/main" id="{434B53D3-330E-4A29-B9E7-82F09EDDB62C}"/>
              </a:ext>
            </a:extLst>
          </p:cNvPr>
          <p:cNvSpPr/>
          <p:nvPr/>
        </p:nvSpPr>
        <p:spPr>
          <a:xfrm>
            <a:off x="6105560" y="3555349"/>
            <a:ext cx="1191845" cy="4171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Licenses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11" name="Google Shape;197;p29">
            <a:extLst>
              <a:ext uri="{FF2B5EF4-FFF2-40B4-BE49-F238E27FC236}">
                <a16:creationId xmlns:a16="http://schemas.microsoft.com/office/drawing/2014/main" id="{C9115E61-5F02-4460-9693-5E78F95CD3AC}"/>
              </a:ext>
            </a:extLst>
          </p:cNvPr>
          <p:cNvSpPr/>
          <p:nvPr/>
        </p:nvSpPr>
        <p:spPr>
          <a:xfrm>
            <a:off x="7398668" y="1887612"/>
            <a:ext cx="1191845" cy="4171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Mobile Apps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12" name="Google Shape;198;p29">
            <a:extLst>
              <a:ext uri="{FF2B5EF4-FFF2-40B4-BE49-F238E27FC236}">
                <a16:creationId xmlns:a16="http://schemas.microsoft.com/office/drawing/2014/main" id="{C3815382-8E04-41B6-A2FF-7953B0C39086}"/>
              </a:ext>
            </a:extLst>
          </p:cNvPr>
          <p:cNvSpPr/>
          <p:nvPr/>
        </p:nvSpPr>
        <p:spPr>
          <a:xfrm>
            <a:off x="7398668" y="2443524"/>
            <a:ext cx="1191845" cy="4171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WIN/MAC Utilities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13" name="Google Shape;199;p29">
            <a:extLst>
              <a:ext uri="{FF2B5EF4-FFF2-40B4-BE49-F238E27FC236}">
                <a16:creationId xmlns:a16="http://schemas.microsoft.com/office/drawing/2014/main" id="{D5B4B807-C0C3-424D-B8C0-03F57E8BF595}"/>
              </a:ext>
            </a:extLst>
          </p:cNvPr>
          <p:cNvSpPr/>
          <p:nvPr/>
        </p:nvSpPr>
        <p:spPr>
          <a:xfrm>
            <a:off x="7398668" y="2999436"/>
            <a:ext cx="1191845" cy="4171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x-none" sz="1200" b="1">
                <a:solidFill>
                  <a:srgbClr val="FFFFFF"/>
                </a:solidFill>
              </a:rPr>
              <a:t>Full-text Search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14" name="Google Shape;200;p29">
            <a:extLst>
              <a:ext uri="{FF2B5EF4-FFF2-40B4-BE49-F238E27FC236}">
                <a16:creationId xmlns:a16="http://schemas.microsoft.com/office/drawing/2014/main" id="{4324D5C3-21B4-43D3-BCAC-7FEE2CE53A4A}"/>
              </a:ext>
            </a:extLst>
          </p:cNvPr>
          <p:cNvSpPr/>
          <p:nvPr/>
        </p:nvSpPr>
        <p:spPr>
          <a:xfrm>
            <a:off x="7398668" y="3555349"/>
            <a:ext cx="1191845" cy="4171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E1C1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altLang="zh-TW" sz="1200" b="1">
                <a:solidFill>
                  <a:srgbClr val="FFFFFF"/>
                </a:solidFill>
              </a:rPr>
              <a:t>&amp; More...</a:t>
            </a:r>
            <a:endParaRPr sz="1200" b="1">
              <a:solidFill>
                <a:srgbClr val="FFFFFF"/>
              </a:solidFill>
            </a:endParaRPr>
          </a:p>
        </p:txBody>
      </p:sp>
      <p:grpSp>
        <p:nvGrpSpPr>
          <p:cNvPr id="115" name="圖形 2">
            <a:extLst>
              <a:ext uri="{FF2B5EF4-FFF2-40B4-BE49-F238E27FC236}">
                <a16:creationId xmlns:a16="http://schemas.microsoft.com/office/drawing/2014/main" id="{C12C9FD7-9527-4902-9AD6-FC452D4B5B22}"/>
              </a:ext>
            </a:extLst>
          </p:cNvPr>
          <p:cNvGrpSpPr/>
          <p:nvPr/>
        </p:nvGrpSpPr>
        <p:grpSpPr>
          <a:xfrm>
            <a:off x="928311" y="3001297"/>
            <a:ext cx="2456444" cy="1561662"/>
            <a:chOff x="1995487" y="938212"/>
            <a:chExt cx="5153025" cy="3267075"/>
          </a:xfrm>
          <a:effectLst>
            <a:reflection blurRad="190500" stA="24000" endPos="35000" dist="88900" dir="5400000" sy="-100000" algn="bl" rotWithShape="0"/>
          </a:effectLst>
        </p:grpSpPr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A128FBBD-2B3C-4F5A-ADD9-670AA292CC10}"/>
                </a:ext>
              </a:extLst>
            </p:cNvPr>
            <p:cNvSpPr/>
            <p:nvPr/>
          </p:nvSpPr>
          <p:spPr>
            <a:xfrm>
              <a:off x="1995487" y="938212"/>
              <a:ext cx="5154072" cy="2908839"/>
            </a:xfrm>
            <a:custGeom>
              <a:avLst/>
              <a:gdLst>
                <a:gd name="connsiteX0" fmla="*/ 4696587 w 5154072"/>
                <a:gd name="connsiteY0" fmla="*/ 1328642 h 2908839"/>
                <a:gd name="connsiteX1" fmla="*/ 4724972 w 5154072"/>
                <a:gd name="connsiteY1" fmla="*/ 1139381 h 2908839"/>
                <a:gd name="connsiteX2" fmla="*/ 4082034 w 5154072"/>
                <a:gd name="connsiteY2" fmla="*/ 496443 h 2908839"/>
                <a:gd name="connsiteX3" fmla="*/ 3714369 w 5154072"/>
                <a:gd name="connsiteY3" fmla="*/ 612077 h 2908839"/>
                <a:gd name="connsiteX4" fmla="*/ 3120009 w 5154072"/>
                <a:gd name="connsiteY4" fmla="*/ 246221 h 2908839"/>
                <a:gd name="connsiteX5" fmla="*/ 2854357 w 5154072"/>
                <a:gd name="connsiteY5" fmla="*/ 301466 h 2908839"/>
                <a:gd name="connsiteX6" fmla="*/ 2040350 w 5154072"/>
                <a:gd name="connsiteY6" fmla="*/ 0 h 2908839"/>
                <a:gd name="connsiteX7" fmla="*/ 895636 w 5154072"/>
                <a:gd name="connsiteY7" fmla="*/ 747617 h 2908839"/>
                <a:gd name="connsiteX8" fmla="*/ 0 w 5154072"/>
                <a:gd name="connsiteY8" fmla="*/ 1816132 h 2908839"/>
                <a:gd name="connsiteX9" fmla="*/ 1020604 w 5154072"/>
                <a:gd name="connsiteY9" fmla="*/ 2899220 h 2908839"/>
                <a:gd name="connsiteX10" fmla="*/ 1020604 w 5154072"/>
                <a:gd name="connsiteY10" fmla="*/ 2901220 h 2908839"/>
                <a:gd name="connsiteX11" fmla="*/ 4348353 w 5154072"/>
                <a:gd name="connsiteY11" fmla="*/ 2908840 h 2908839"/>
                <a:gd name="connsiteX12" fmla="*/ 5154073 w 5154072"/>
                <a:gd name="connsiteY12" fmla="*/ 2055495 h 2908839"/>
                <a:gd name="connsiteX13" fmla="*/ 4696587 w 5154072"/>
                <a:gd name="connsiteY13" fmla="*/ 1328642 h 290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4072" h="2908839">
                  <a:moveTo>
                    <a:pt x="4696587" y="1328642"/>
                  </a:moveTo>
                  <a:cubicBezTo>
                    <a:pt x="4714971" y="1268825"/>
                    <a:pt x="4724972" y="1205294"/>
                    <a:pt x="4724972" y="1139381"/>
                  </a:cubicBezTo>
                  <a:cubicBezTo>
                    <a:pt x="4724972" y="784288"/>
                    <a:pt x="4437126" y="496443"/>
                    <a:pt x="4082034" y="496443"/>
                  </a:cubicBezTo>
                  <a:cubicBezTo>
                    <a:pt x="3945255" y="496443"/>
                    <a:pt x="3818573" y="539306"/>
                    <a:pt x="3714369" y="612077"/>
                  </a:cubicBezTo>
                  <a:cubicBezTo>
                    <a:pt x="3604641" y="395097"/>
                    <a:pt x="3379756" y="246221"/>
                    <a:pt x="3120009" y="246221"/>
                  </a:cubicBezTo>
                  <a:cubicBezTo>
                    <a:pt x="3025521" y="246221"/>
                    <a:pt x="2935796" y="266033"/>
                    <a:pt x="2854357" y="301466"/>
                  </a:cubicBezTo>
                  <a:cubicBezTo>
                    <a:pt x="2635663" y="113633"/>
                    <a:pt x="2351246" y="0"/>
                    <a:pt x="2040350" y="0"/>
                  </a:cubicBezTo>
                  <a:cubicBezTo>
                    <a:pt x="1528763" y="0"/>
                    <a:pt x="1089089" y="307467"/>
                    <a:pt x="895636" y="747617"/>
                  </a:cubicBezTo>
                  <a:cubicBezTo>
                    <a:pt x="386715" y="837152"/>
                    <a:pt x="0" y="1281493"/>
                    <a:pt x="0" y="1816132"/>
                  </a:cubicBezTo>
                  <a:cubicBezTo>
                    <a:pt x="0" y="2393728"/>
                    <a:pt x="451390" y="2865882"/>
                    <a:pt x="1020604" y="2899220"/>
                  </a:cubicBezTo>
                  <a:lnTo>
                    <a:pt x="1020604" y="2901220"/>
                  </a:lnTo>
                  <a:cubicBezTo>
                    <a:pt x="1020604" y="2901220"/>
                    <a:pt x="4310730" y="2908840"/>
                    <a:pt x="4348353" y="2908840"/>
                  </a:cubicBezTo>
                  <a:cubicBezTo>
                    <a:pt x="4793361" y="2908840"/>
                    <a:pt x="5154073" y="2500503"/>
                    <a:pt x="5154073" y="2055495"/>
                  </a:cubicBezTo>
                  <a:cubicBezTo>
                    <a:pt x="5154073" y="1735169"/>
                    <a:pt x="4967192" y="1458563"/>
                    <a:pt x="4696587" y="1328642"/>
                  </a:cubicBezTo>
                  <a:close/>
                </a:path>
              </a:pathLst>
            </a:custGeom>
            <a:solidFill>
              <a:srgbClr val="4D88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17" name="圖形 2">
              <a:extLst>
                <a:ext uri="{FF2B5EF4-FFF2-40B4-BE49-F238E27FC236}">
                  <a16:creationId xmlns:a16="http://schemas.microsoft.com/office/drawing/2014/main" id="{2CC7F6FD-C9D9-47C8-A897-C29E06A8954A}"/>
                </a:ext>
              </a:extLst>
            </p:cNvPr>
            <p:cNvGrpSpPr/>
            <p:nvPr/>
          </p:nvGrpSpPr>
          <p:grpSpPr>
            <a:xfrm>
              <a:off x="2823209" y="3145302"/>
              <a:ext cx="3482625" cy="1059888"/>
              <a:chOff x="2823209" y="3145302"/>
              <a:chExt cx="3482625" cy="1059888"/>
            </a:xfrm>
            <a:solidFill>
              <a:schemeClr val="accent1"/>
            </a:solidFill>
          </p:grpSpPr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32EFC541-65F3-4CBC-9E8E-7157C6C8D82D}"/>
                  </a:ext>
                </a:extLst>
              </p:cNvPr>
              <p:cNvSpPr/>
              <p:nvPr/>
            </p:nvSpPr>
            <p:spPr>
              <a:xfrm>
                <a:off x="2873120" y="3516534"/>
                <a:ext cx="141065" cy="638746"/>
              </a:xfrm>
              <a:custGeom>
                <a:avLst/>
                <a:gdLst>
                  <a:gd name="connsiteX0" fmla="*/ 141065 w 141065"/>
                  <a:gd name="connsiteY0" fmla="*/ 630650 h 638746"/>
                  <a:gd name="connsiteX1" fmla="*/ 141065 w 141065"/>
                  <a:gd name="connsiteY1" fmla="*/ 634937 h 638746"/>
                  <a:gd name="connsiteX2" fmla="*/ 140970 w 141065"/>
                  <a:gd name="connsiteY2" fmla="*/ 638747 h 638746"/>
                  <a:gd name="connsiteX3" fmla="*/ 33338 w 141065"/>
                  <a:gd name="connsiteY3" fmla="*/ 638747 h 638746"/>
                  <a:gd name="connsiteX4" fmla="*/ 33433 w 141065"/>
                  <a:gd name="connsiteY4" fmla="*/ 635318 h 638746"/>
                  <a:gd name="connsiteX5" fmla="*/ 0 w 141065"/>
                  <a:gd name="connsiteY5" fmla="*/ 8001 h 638746"/>
                  <a:gd name="connsiteX6" fmla="*/ 8096 w 141065"/>
                  <a:gd name="connsiteY6" fmla="*/ 0 h 638746"/>
                  <a:gd name="connsiteX7" fmla="*/ 107728 w 141065"/>
                  <a:gd name="connsiteY7" fmla="*/ 0 h 638746"/>
                  <a:gd name="connsiteX8" fmla="*/ 141065 w 141065"/>
                  <a:gd name="connsiteY8" fmla="*/ 630650 h 63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065" h="638746">
                    <a:moveTo>
                      <a:pt x="141065" y="630650"/>
                    </a:moveTo>
                    <a:lnTo>
                      <a:pt x="141065" y="634937"/>
                    </a:lnTo>
                    <a:cubicBezTo>
                      <a:pt x="140970" y="636175"/>
                      <a:pt x="140970" y="637413"/>
                      <a:pt x="140970" y="638747"/>
                    </a:cubicBezTo>
                    <a:lnTo>
                      <a:pt x="33338" y="638747"/>
                    </a:lnTo>
                    <a:cubicBezTo>
                      <a:pt x="33338" y="637604"/>
                      <a:pt x="33338" y="636461"/>
                      <a:pt x="33433" y="635318"/>
                    </a:cubicBezTo>
                    <a:lnTo>
                      <a:pt x="0" y="8001"/>
                    </a:lnTo>
                    <a:cubicBezTo>
                      <a:pt x="0" y="3620"/>
                      <a:pt x="3715" y="0"/>
                      <a:pt x="8096" y="0"/>
                    </a:cubicBezTo>
                    <a:lnTo>
                      <a:pt x="107728" y="0"/>
                    </a:lnTo>
                    <a:lnTo>
                      <a:pt x="141065" y="630650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167AF439-B2D6-4B1B-B182-62127BABC537}"/>
                  </a:ext>
                </a:extLst>
              </p:cNvPr>
              <p:cNvSpPr/>
              <p:nvPr/>
            </p:nvSpPr>
            <p:spPr>
              <a:xfrm>
                <a:off x="2888741" y="3387375"/>
                <a:ext cx="128016" cy="78962"/>
              </a:xfrm>
              <a:custGeom>
                <a:avLst/>
                <a:gdLst>
                  <a:gd name="connsiteX0" fmla="*/ 128016 w 128016"/>
                  <a:gd name="connsiteY0" fmla="*/ 0 h 78962"/>
                  <a:gd name="connsiteX1" fmla="*/ 94107 w 128016"/>
                  <a:gd name="connsiteY1" fmla="*/ 78581 h 78962"/>
                  <a:gd name="connsiteX2" fmla="*/ 95155 w 128016"/>
                  <a:gd name="connsiteY2" fmla="*/ 78962 h 78962"/>
                  <a:gd name="connsiteX3" fmla="*/ 0 w 128016"/>
                  <a:gd name="connsiteY3" fmla="*/ 78962 h 78962"/>
                  <a:gd name="connsiteX4" fmla="*/ 51911 w 128016"/>
                  <a:gd name="connsiteY4" fmla="*/ 0 h 7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16" h="78962">
                    <a:moveTo>
                      <a:pt x="128016" y="0"/>
                    </a:moveTo>
                    <a:lnTo>
                      <a:pt x="94107" y="78581"/>
                    </a:lnTo>
                    <a:lnTo>
                      <a:pt x="95155" y="78962"/>
                    </a:lnTo>
                    <a:lnTo>
                      <a:pt x="0" y="78962"/>
                    </a:lnTo>
                    <a:lnTo>
                      <a:pt x="51911" y="0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05B89129-6835-4F34-95FC-683653C3A5A8}"/>
                  </a:ext>
                </a:extLst>
              </p:cNvPr>
              <p:cNvSpPr/>
              <p:nvPr/>
            </p:nvSpPr>
            <p:spPr>
              <a:xfrm>
                <a:off x="6106953" y="3387375"/>
                <a:ext cx="133254" cy="78962"/>
              </a:xfrm>
              <a:custGeom>
                <a:avLst/>
                <a:gdLst>
                  <a:gd name="connsiteX0" fmla="*/ 81344 w 133254"/>
                  <a:gd name="connsiteY0" fmla="*/ 0 h 78962"/>
                  <a:gd name="connsiteX1" fmla="*/ 133255 w 133254"/>
                  <a:gd name="connsiteY1" fmla="*/ 78962 h 78962"/>
                  <a:gd name="connsiteX2" fmla="*/ 32766 w 133254"/>
                  <a:gd name="connsiteY2" fmla="*/ 78962 h 78962"/>
                  <a:gd name="connsiteX3" fmla="*/ 33719 w 133254"/>
                  <a:gd name="connsiteY3" fmla="*/ 78581 h 78962"/>
                  <a:gd name="connsiteX4" fmla="*/ 0 w 133254"/>
                  <a:gd name="connsiteY4" fmla="*/ 0 h 7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254" h="78962">
                    <a:moveTo>
                      <a:pt x="81344" y="0"/>
                    </a:moveTo>
                    <a:lnTo>
                      <a:pt x="133255" y="78962"/>
                    </a:lnTo>
                    <a:lnTo>
                      <a:pt x="32766" y="78962"/>
                    </a:lnTo>
                    <a:lnTo>
                      <a:pt x="33719" y="78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704C7997-6A75-4B3A-B17E-9575F061B1E4}"/>
                  </a:ext>
                </a:extLst>
              </p:cNvPr>
              <p:cNvSpPr/>
              <p:nvPr/>
            </p:nvSpPr>
            <p:spPr>
              <a:xfrm>
                <a:off x="6110287" y="3516343"/>
                <a:ext cx="145446" cy="638746"/>
              </a:xfrm>
              <a:custGeom>
                <a:avLst/>
                <a:gdLst>
                  <a:gd name="connsiteX0" fmla="*/ 145447 w 145446"/>
                  <a:gd name="connsiteY0" fmla="*/ 6858 h 638746"/>
                  <a:gd name="connsiteX1" fmla="*/ 112014 w 145446"/>
                  <a:gd name="connsiteY1" fmla="*/ 630746 h 638746"/>
                  <a:gd name="connsiteX2" fmla="*/ 104013 w 145446"/>
                  <a:gd name="connsiteY2" fmla="*/ 638747 h 638746"/>
                  <a:gd name="connsiteX3" fmla="*/ 0 w 145446"/>
                  <a:gd name="connsiteY3" fmla="*/ 638747 h 638746"/>
                  <a:gd name="connsiteX4" fmla="*/ 667 w 145446"/>
                  <a:gd name="connsiteY4" fmla="*/ 631984 h 638746"/>
                  <a:gd name="connsiteX5" fmla="*/ 33909 w 145446"/>
                  <a:gd name="connsiteY5" fmla="*/ 0 h 638746"/>
                  <a:gd name="connsiteX6" fmla="*/ 137255 w 145446"/>
                  <a:gd name="connsiteY6" fmla="*/ 0 h 638746"/>
                  <a:gd name="connsiteX7" fmla="*/ 145447 w 145446"/>
                  <a:gd name="connsiteY7" fmla="*/ 6858 h 63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446" h="638746">
                    <a:moveTo>
                      <a:pt x="145447" y="6858"/>
                    </a:moveTo>
                    <a:lnTo>
                      <a:pt x="112014" y="630746"/>
                    </a:lnTo>
                    <a:cubicBezTo>
                      <a:pt x="112014" y="635127"/>
                      <a:pt x="108299" y="638747"/>
                      <a:pt x="104013" y="638747"/>
                    </a:cubicBezTo>
                    <a:lnTo>
                      <a:pt x="0" y="638747"/>
                    </a:lnTo>
                    <a:cubicBezTo>
                      <a:pt x="286" y="636556"/>
                      <a:pt x="667" y="634270"/>
                      <a:pt x="667" y="631984"/>
                    </a:cubicBezTo>
                    <a:lnTo>
                      <a:pt x="33909" y="0"/>
                    </a:lnTo>
                    <a:lnTo>
                      <a:pt x="137255" y="0"/>
                    </a:lnTo>
                    <a:cubicBezTo>
                      <a:pt x="141732" y="95"/>
                      <a:pt x="145447" y="3810"/>
                      <a:pt x="145447" y="6858"/>
                    </a:cubicBez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12F90516-A428-426E-99E5-6E78800793BB}"/>
                  </a:ext>
                </a:extLst>
              </p:cNvPr>
              <p:cNvSpPr/>
              <p:nvPr/>
            </p:nvSpPr>
            <p:spPr>
              <a:xfrm>
                <a:off x="5818441" y="3571874"/>
                <a:ext cx="171164" cy="115728"/>
              </a:xfrm>
              <a:custGeom>
                <a:avLst/>
                <a:gdLst>
                  <a:gd name="connsiteX0" fmla="*/ 0 w 171164"/>
                  <a:gd name="connsiteY0" fmla="*/ 0 h 115728"/>
                  <a:gd name="connsiteX1" fmla="*/ 171164 w 171164"/>
                  <a:gd name="connsiteY1" fmla="*/ 0 h 115728"/>
                  <a:gd name="connsiteX2" fmla="*/ 171164 w 171164"/>
                  <a:gd name="connsiteY2" fmla="*/ 115729 h 115728"/>
                  <a:gd name="connsiteX3" fmla="*/ 0 w 171164"/>
                  <a:gd name="connsiteY3" fmla="*/ 115729 h 11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728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729"/>
                    </a:lnTo>
                    <a:lnTo>
                      <a:pt x="0" y="115729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065B29DA-8FD4-44EF-819B-E382B30A8F92}"/>
                  </a:ext>
                </a:extLst>
              </p:cNvPr>
              <p:cNvSpPr/>
              <p:nvPr/>
            </p:nvSpPr>
            <p:spPr>
              <a:xfrm>
                <a:off x="5818441" y="3774376"/>
                <a:ext cx="171164" cy="115728"/>
              </a:xfrm>
              <a:custGeom>
                <a:avLst/>
                <a:gdLst>
                  <a:gd name="connsiteX0" fmla="*/ 0 w 171164"/>
                  <a:gd name="connsiteY0" fmla="*/ 0 h 115728"/>
                  <a:gd name="connsiteX1" fmla="*/ 171164 w 171164"/>
                  <a:gd name="connsiteY1" fmla="*/ 0 h 115728"/>
                  <a:gd name="connsiteX2" fmla="*/ 171164 w 171164"/>
                  <a:gd name="connsiteY2" fmla="*/ 115729 h 115728"/>
                  <a:gd name="connsiteX3" fmla="*/ 0 w 171164"/>
                  <a:gd name="connsiteY3" fmla="*/ 115729 h 11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728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729"/>
                    </a:lnTo>
                    <a:lnTo>
                      <a:pt x="0" y="115729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E70BCC92-6763-4B63-BB96-75F8C59B7013}"/>
                  </a:ext>
                </a:extLst>
              </p:cNvPr>
              <p:cNvSpPr/>
              <p:nvPr/>
            </p:nvSpPr>
            <p:spPr>
              <a:xfrm>
                <a:off x="5818441" y="3976782"/>
                <a:ext cx="171164" cy="115824"/>
              </a:xfrm>
              <a:custGeom>
                <a:avLst/>
                <a:gdLst>
                  <a:gd name="connsiteX0" fmla="*/ 0 w 171164"/>
                  <a:gd name="connsiteY0" fmla="*/ 0 h 115824"/>
                  <a:gd name="connsiteX1" fmla="*/ 171164 w 171164"/>
                  <a:gd name="connsiteY1" fmla="*/ 0 h 115824"/>
                  <a:gd name="connsiteX2" fmla="*/ 171164 w 171164"/>
                  <a:gd name="connsiteY2" fmla="*/ 115824 h 115824"/>
                  <a:gd name="connsiteX3" fmla="*/ 0 w 171164"/>
                  <a:gd name="connsiteY3" fmla="*/ 115824 h 115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824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824"/>
                    </a:lnTo>
                    <a:lnTo>
                      <a:pt x="0" y="115824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C1E630E-E11D-4726-930E-35384B904735}"/>
                  </a:ext>
                </a:extLst>
              </p:cNvPr>
              <p:cNvSpPr/>
              <p:nvPr/>
            </p:nvSpPr>
            <p:spPr>
              <a:xfrm>
                <a:off x="5125402" y="3976782"/>
                <a:ext cx="171068" cy="115824"/>
              </a:xfrm>
              <a:custGeom>
                <a:avLst/>
                <a:gdLst>
                  <a:gd name="connsiteX0" fmla="*/ 0 w 171068"/>
                  <a:gd name="connsiteY0" fmla="*/ 0 h 115824"/>
                  <a:gd name="connsiteX1" fmla="*/ 171069 w 171068"/>
                  <a:gd name="connsiteY1" fmla="*/ 0 h 115824"/>
                  <a:gd name="connsiteX2" fmla="*/ 171069 w 171068"/>
                  <a:gd name="connsiteY2" fmla="*/ 115824 h 115824"/>
                  <a:gd name="connsiteX3" fmla="*/ 0 w 171068"/>
                  <a:gd name="connsiteY3" fmla="*/ 115824 h 115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068" h="115824">
                    <a:moveTo>
                      <a:pt x="0" y="0"/>
                    </a:moveTo>
                    <a:lnTo>
                      <a:pt x="171069" y="0"/>
                    </a:lnTo>
                    <a:lnTo>
                      <a:pt x="171069" y="115824"/>
                    </a:lnTo>
                    <a:lnTo>
                      <a:pt x="0" y="115824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D4A403FF-10B1-4269-AC9B-AED6B5B9CE2A}"/>
                  </a:ext>
                </a:extLst>
              </p:cNvPr>
              <p:cNvSpPr/>
              <p:nvPr/>
            </p:nvSpPr>
            <p:spPr>
              <a:xfrm>
                <a:off x="5125402" y="3571874"/>
                <a:ext cx="171068" cy="115728"/>
              </a:xfrm>
              <a:custGeom>
                <a:avLst/>
                <a:gdLst>
                  <a:gd name="connsiteX0" fmla="*/ 0 w 171068"/>
                  <a:gd name="connsiteY0" fmla="*/ 0 h 115728"/>
                  <a:gd name="connsiteX1" fmla="*/ 171069 w 171068"/>
                  <a:gd name="connsiteY1" fmla="*/ 0 h 115728"/>
                  <a:gd name="connsiteX2" fmla="*/ 171069 w 171068"/>
                  <a:gd name="connsiteY2" fmla="*/ 115729 h 115728"/>
                  <a:gd name="connsiteX3" fmla="*/ 0 w 171068"/>
                  <a:gd name="connsiteY3" fmla="*/ 115729 h 11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068" h="115728">
                    <a:moveTo>
                      <a:pt x="0" y="0"/>
                    </a:moveTo>
                    <a:lnTo>
                      <a:pt x="171069" y="0"/>
                    </a:lnTo>
                    <a:lnTo>
                      <a:pt x="171069" y="115729"/>
                    </a:lnTo>
                    <a:lnTo>
                      <a:pt x="0" y="115729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225E2B4-147B-48CA-9806-074F30093DA0}"/>
                  </a:ext>
                </a:extLst>
              </p:cNvPr>
              <p:cNvSpPr/>
              <p:nvPr/>
            </p:nvSpPr>
            <p:spPr>
              <a:xfrm>
                <a:off x="5125402" y="3774376"/>
                <a:ext cx="171068" cy="115728"/>
              </a:xfrm>
              <a:custGeom>
                <a:avLst/>
                <a:gdLst>
                  <a:gd name="connsiteX0" fmla="*/ 0 w 171068"/>
                  <a:gd name="connsiteY0" fmla="*/ 0 h 115728"/>
                  <a:gd name="connsiteX1" fmla="*/ 171069 w 171068"/>
                  <a:gd name="connsiteY1" fmla="*/ 0 h 115728"/>
                  <a:gd name="connsiteX2" fmla="*/ 171069 w 171068"/>
                  <a:gd name="connsiteY2" fmla="*/ 115729 h 115728"/>
                  <a:gd name="connsiteX3" fmla="*/ 0 w 171068"/>
                  <a:gd name="connsiteY3" fmla="*/ 115729 h 11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068" h="115728">
                    <a:moveTo>
                      <a:pt x="0" y="0"/>
                    </a:moveTo>
                    <a:lnTo>
                      <a:pt x="171069" y="0"/>
                    </a:lnTo>
                    <a:lnTo>
                      <a:pt x="171069" y="115729"/>
                    </a:lnTo>
                    <a:lnTo>
                      <a:pt x="0" y="115729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DE18E293-CF0B-452E-8366-E58180B4CC46}"/>
                  </a:ext>
                </a:extLst>
              </p:cNvPr>
              <p:cNvSpPr/>
              <p:nvPr/>
            </p:nvSpPr>
            <p:spPr>
              <a:xfrm>
                <a:off x="4370926" y="3774376"/>
                <a:ext cx="171164" cy="115728"/>
              </a:xfrm>
              <a:custGeom>
                <a:avLst/>
                <a:gdLst>
                  <a:gd name="connsiteX0" fmla="*/ 0 w 171164"/>
                  <a:gd name="connsiteY0" fmla="*/ 0 h 115728"/>
                  <a:gd name="connsiteX1" fmla="*/ 171164 w 171164"/>
                  <a:gd name="connsiteY1" fmla="*/ 0 h 115728"/>
                  <a:gd name="connsiteX2" fmla="*/ 171164 w 171164"/>
                  <a:gd name="connsiteY2" fmla="*/ 115729 h 115728"/>
                  <a:gd name="connsiteX3" fmla="*/ 0 w 171164"/>
                  <a:gd name="connsiteY3" fmla="*/ 115729 h 11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728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729"/>
                    </a:lnTo>
                    <a:lnTo>
                      <a:pt x="0" y="115729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387D4F76-0B8D-4135-AC9A-DD2E5DB82F7D}"/>
                  </a:ext>
                </a:extLst>
              </p:cNvPr>
              <p:cNvSpPr/>
              <p:nvPr/>
            </p:nvSpPr>
            <p:spPr>
              <a:xfrm>
                <a:off x="4370926" y="3976782"/>
                <a:ext cx="171164" cy="115824"/>
              </a:xfrm>
              <a:custGeom>
                <a:avLst/>
                <a:gdLst>
                  <a:gd name="connsiteX0" fmla="*/ 0 w 171164"/>
                  <a:gd name="connsiteY0" fmla="*/ 0 h 115824"/>
                  <a:gd name="connsiteX1" fmla="*/ 171164 w 171164"/>
                  <a:gd name="connsiteY1" fmla="*/ 0 h 115824"/>
                  <a:gd name="connsiteX2" fmla="*/ 171164 w 171164"/>
                  <a:gd name="connsiteY2" fmla="*/ 115824 h 115824"/>
                  <a:gd name="connsiteX3" fmla="*/ 0 w 171164"/>
                  <a:gd name="connsiteY3" fmla="*/ 115824 h 115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824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824"/>
                    </a:lnTo>
                    <a:lnTo>
                      <a:pt x="0" y="115824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65FB9254-E877-46A0-8F20-27D986DCCF57}"/>
                  </a:ext>
                </a:extLst>
              </p:cNvPr>
              <p:cNvSpPr/>
              <p:nvPr/>
            </p:nvSpPr>
            <p:spPr>
              <a:xfrm>
                <a:off x="3623309" y="3976782"/>
                <a:ext cx="171164" cy="115824"/>
              </a:xfrm>
              <a:custGeom>
                <a:avLst/>
                <a:gdLst>
                  <a:gd name="connsiteX0" fmla="*/ 0 w 171164"/>
                  <a:gd name="connsiteY0" fmla="*/ 0 h 115824"/>
                  <a:gd name="connsiteX1" fmla="*/ 171164 w 171164"/>
                  <a:gd name="connsiteY1" fmla="*/ 0 h 115824"/>
                  <a:gd name="connsiteX2" fmla="*/ 171164 w 171164"/>
                  <a:gd name="connsiteY2" fmla="*/ 115824 h 115824"/>
                  <a:gd name="connsiteX3" fmla="*/ 0 w 171164"/>
                  <a:gd name="connsiteY3" fmla="*/ 115824 h 115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824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824"/>
                    </a:lnTo>
                    <a:lnTo>
                      <a:pt x="0" y="115824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456BB69D-7838-4A99-8C52-D0DDDCD2133D}"/>
                  </a:ext>
                </a:extLst>
              </p:cNvPr>
              <p:cNvSpPr/>
              <p:nvPr/>
            </p:nvSpPr>
            <p:spPr>
              <a:xfrm>
                <a:off x="3623309" y="3774376"/>
                <a:ext cx="171164" cy="115728"/>
              </a:xfrm>
              <a:custGeom>
                <a:avLst/>
                <a:gdLst>
                  <a:gd name="connsiteX0" fmla="*/ 0 w 171164"/>
                  <a:gd name="connsiteY0" fmla="*/ 0 h 115728"/>
                  <a:gd name="connsiteX1" fmla="*/ 171164 w 171164"/>
                  <a:gd name="connsiteY1" fmla="*/ 0 h 115728"/>
                  <a:gd name="connsiteX2" fmla="*/ 171164 w 171164"/>
                  <a:gd name="connsiteY2" fmla="*/ 115729 h 115728"/>
                  <a:gd name="connsiteX3" fmla="*/ 0 w 171164"/>
                  <a:gd name="connsiteY3" fmla="*/ 115729 h 11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728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729"/>
                    </a:lnTo>
                    <a:lnTo>
                      <a:pt x="0" y="115729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E1C99C3-264E-46A1-AFD7-5F64DF22495D}"/>
                  </a:ext>
                </a:extLst>
              </p:cNvPr>
              <p:cNvSpPr/>
              <p:nvPr/>
            </p:nvSpPr>
            <p:spPr>
              <a:xfrm>
                <a:off x="3623309" y="3571874"/>
                <a:ext cx="171164" cy="115728"/>
              </a:xfrm>
              <a:custGeom>
                <a:avLst/>
                <a:gdLst>
                  <a:gd name="connsiteX0" fmla="*/ 0 w 171164"/>
                  <a:gd name="connsiteY0" fmla="*/ 0 h 115728"/>
                  <a:gd name="connsiteX1" fmla="*/ 171164 w 171164"/>
                  <a:gd name="connsiteY1" fmla="*/ 0 h 115728"/>
                  <a:gd name="connsiteX2" fmla="*/ 171164 w 171164"/>
                  <a:gd name="connsiteY2" fmla="*/ 115729 h 115728"/>
                  <a:gd name="connsiteX3" fmla="*/ 0 w 171164"/>
                  <a:gd name="connsiteY3" fmla="*/ 115729 h 11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728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729"/>
                    </a:lnTo>
                    <a:lnTo>
                      <a:pt x="0" y="115729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CC53D3C8-1DAF-4984-B682-7B4EDC21F655}"/>
                  </a:ext>
                </a:extLst>
              </p:cNvPr>
              <p:cNvSpPr/>
              <p:nvPr/>
            </p:nvSpPr>
            <p:spPr>
              <a:xfrm>
                <a:off x="4370926" y="3571874"/>
                <a:ext cx="171164" cy="115728"/>
              </a:xfrm>
              <a:custGeom>
                <a:avLst/>
                <a:gdLst>
                  <a:gd name="connsiteX0" fmla="*/ 0 w 171164"/>
                  <a:gd name="connsiteY0" fmla="*/ 0 h 115728"/>
                  <a:gd name="connsiteX1" fmla="*/ 171164 w 171164"/>
                  <a:gd name="connsiteY1" fmla="*/ 0 h 115728"/>
                  <a:gd name="connsiteX2" fmla="*/ 171164 w 171164"/>
                  <a:gd name="connsiteY2" fmla="*/ 115729 h 115728"/>
                  <a:gd name="connsiteX3" fmla="*/ 0 w 171164"/>
                  <a:gd name="connsiteY3" fmla="*/ 115729 h 11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64" h="115728">
                    <a:moveTo>
                      <a:pt x="0" y="0"/>
                    </a:moveTo>
                    <a:lnTo>
                      <a:pt x="171164" y="0"/>
                    </a:lnTo>
                    <a:lnTo>
                      <a:pt x="171164" y="115729"/>
                    </a:lnTo>
                    <a:lnTo>
                      <a:pt x="0" y="115729"/>
                    </a:ln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91CE41CD-20EE-4CF2-AC6D-E3C2BFFA53D6}"/>
                  </a:ext>
                </a:extLst>
              </p:cNvPr>
              <p:cNvSpPr/>
              <p:nvPr/>
            </p:nvSpPr>
            <p:spPr>
              <a:xfrm>
                <a:off x="3030854" y="3504151"/>
                <a:ext cx="3063620" cy="651033"/>
              </a:xfrm>
              <a:custGeom>
                <a:avLst/>
                <a:gdLst>
                  <a:gd name="connsiteX0" fmla="*/ 3007709 w 3063620"/>
                  <a:gd name="connsiteY0" fmla="*/ 441293 h 651033"/>
                  <a:gd name="connsiteX1" fmla="*/ 2316099 w 3063620"/>
                  <a:gd name="connsiteY1" fmla="*/ 441293 h 651033"/>
                  <a:gd name="connsiteX2" fmla="*/ 2316099 w 3063620"/>
                  <a:gd name="connsiteY2" fmla="*/ 619697 h 651033"/>
                  <a:gd name="connsiteX3" fmla="*/ 2997327 w 3063620"/>
                  <a:gd name="connsiteY3" fmla="*/ 619697 h 651033"/>
                  <a:gd name="connsiteX4" fmla="*/ 3007709 w 3063620"/>
                  <a:gd name="connsiteY4" fmla="*/ 441293 h 651033"/>
                  <a:gd name="connsiteX5" fmla="*/ 3007709 w 3063620"/>
                  <a:gd name="connsiteY5" fmla="*/ 417290 h 651033"/>
                  <a:gd name="connsiteX6" fmla="*/ 3018092 w 3063620"/>
                  <a:gd name="connsiteY6" fmla="*/ 238982 h 651033"/>
                  <a:gd name="connsiteX7" fmla="*/ 2316194 w 3063620"/>
                  <a:gd name="connsiteY7" fmla="*/ 238982 h 651033"/>
                  <a:gd name="connsiteX8" fmla="*/ 2316194 w 3063620"/>
                  <a:gd name="connsiteY8" fmla="*/ 417290 h 651033"/>
                  <a:gd name="connsiteX9" fmla="*/ 3007709 w 3063620"/>
                  <a:gd name="connsiteY9" fmla="*/ 417290 h 651033"/>
                  <a:gd name="connsiteX10" fmla="*/ 3018092 w 3063620"/>
                  <a:gd name="connsiteY10" fmla="*/ 214789 h 651033"/>
                  <a:gd name="connsiteX11" fmla="*/ 3028474 w 3063620"/>
                  <a:gd name="connsiteY11" fmla="*/ 36481 h 651033"/>
                  <a:gd name="connsiteX12" fmla="*/ 2316194 w 3063620"/>
                  <a:gd name="connsiteY12" fmla="*/ 36481 h 651033"/>
                  <a:gd name="connsiteX13" fmla="*/ 2316194 w 3063620"/>
                  <a:gd name="connsiteY13" fmla="*/ 214789 h 651033"/>
                  <a:gd name="connsiteX14" fmla="*/ 3018092 w 3063620"/>
                  <a:gd name="connsiteY14" fmla="*/ 214789 h 651033"/>
                  <a:gd name="connsiteX15" fmla="*/ 1541431 w 3063620"/>
                  <a:gd name="connsiteY15" fmla="*/ 441293 h 651033"/>
                  <a:gd name="connsiteX16" fmla="*/ 950405 w 3063620"/>
                  <a:gd name="connsiteY16" fmla="*/ 441293 h 651033"/>
                  <a:gd name="connsiteX17" fmla="*/ 819341 w 3063620"/>
                  <a:gd name="connsiteY17" fmla="*/ 441293 h 651033"/>
                  <a:gd name="connsiteX18" fmla="*/ 819341 w 3063620"/>
                  <a:gd name="connsiteY18" fmla="*/ 619697 h 651033"/>
                  <a:gd name="connsiteX19" fmla="*/ 838105 w 3063620"/>
                  <a:gd name="connsiteY19" fmla="*/ 619697 h 651033"/>
                  <a:gd name="connsiteX20" fmla="*/ 950309 w 3063620"/>
                  <a:gd name="connsiteY20" fmla="*/ 619697 h 651033"/>
                  <a:gd name="connsiteX21" fmla="*/ 1541335 w 3063620"/>
                  <a:gd name="connsiteY21" fmla="*/ 619697 h 651033"/>
                  <a:gd name="connsiteX22" fmla="*/ 1541335 w 3063620"/>
                  <a:gd name="connsiteY22" fmla="*/ 441293 h 651033"/>
                  <a:gd name="connsiteX23" fmla="*/ 1541431 w 3063620"/>
                  <a:gd name="connsiteY23" fmla="*/ 417290 h 651033"/>
                  <a:gd name="connsiteX24" fmla="*/ 1541431 w 3063620"/>
                  <a:gd name="connsiteY24" fmla="*/ 238982 h 651033"/>
                  <a:gd name="connsiteX25" fmla="*/ 950405 w 3063620"/>
                  <a:gd name="connsiteY25" fmla="*/ 238982 h 651033"/>
                  <a:gd name="connsiteX26" fmla="*/ 819341 w 3063620"/>
                  <a:gd name="connsiteY26" fmla="*/ 238982 h 651033"/>
                  <a:gd name="connsiteX27" fmla="*/ 819341 w 3063620"/>
                  <a:gd name="connsiteY27" fmla="*/ 417290 h 651033"/>
                  <a:gd name="connsiteX28" fmla="*/ 838105 w 3063620"/>
                  <a:gd name="connsiteY28" fmla="*/ 417290 h 651033"/>
                  <a:gd name="connsiteX29" fmla="*/ 950309 w 3063620"/>
                  <a:gd name="connsiteY29" fmla="*/ 417290 h 651033"/>
                  <a:gd name="connsiteX30" fmla="*/ 1541431 w 3063620"/>
                  <a:gd name="connsiteY30" fmla="*/ 417290 h 651033"/>
                  <a:gd name="connsiteX31" fmla="*/ 1541431 w 3063620"/>
                  <a:gd name="connsiteY31" fmla="*/ 214789 h 651033"/>
                  <a:gd name="connsiteX32" fmla="*/ 1541431 w 3063620"/>
                  <a:gd name="connsiteY32" fmla="*/ 36481 h 651033"/>
                  <a:gd name="connsiteX33" fmla="*/ 950405 w 3063620"/>
                  <a:gd name="connsiteY33" fmla="*/ 36481 h 651033"/>
                  <a:gd name="connsiteX34" fmla="*/ 819341 w 3063620"/>
                  <a:gd name="connsiteY34" fmla="*/ 36481 h 651033"/>
                  <a:gd name="connsiteX35" fmla="*/ 819341 w 3063620"/>
                  <a:gd name="connsiteY35" fmla="*/ 214789 h 651033"/>
                  <a:gd name="connsiteX36" fmla="*/ 838105 w 3063620"/>
                  <a:gd name="connsiteY36" fmla="*/ 214789 h 651033"/>
                  <a:gd name="connsiteX37" fmla="*/ 950309 w 3063620"/>
                  <a:gd name="connsiteY37" fmla="*/ 214789 h 651033"/>
                  <a:gd name="connsiteX38" fmla="*/ 1541431 w 3063620"/>
                  <a:gd name="connsiteY38" fmla="*/ 214789 h 651033"/>
                  <a:gd name="connsiteX39" fmla="*/ 2295811 w 3063620"/>
                  <a:gd name="connsiteY39" fmla="*/ 441293 h 651033"/>
                  <a:gd name="connsiteX40" fmla="*/ 1704785 w 3063620"/>
                  <a:gd name="connsiteY40" fmla="*/ 441293 h 651033"/>
                  <a:gd name="connsiteX41" fmla="*/ 1573721 w 3063620"/>
                  <a:gd name="connsiteY41" fmla="*/ 441293 h 651033"/>
                  <a:gd name="connsiteX42" fmla="*/ 1573721 w 3063620"/>
                  <a:gd name="connsiteY42" fmla="*/ 619697 h 651033"/>
                  <a:gd name="connsiteX43" fmla="*/ 1592485 w 3063620"/>
                  <a:gd name="connsiteY43" fmla="*/ 619697 h 651033"/>
                  <a:gd name="connsiteX44" fmla="*/ 1704689 w 3063620"/>
                  <a:gd name="connsiteY44" fmla="*/ 619697 h 651033"/>
                  <a:gd name="connsiteX45" fmla="*/ 2295716 w 3063620"/>
                  <a:gd name="connsiteY45" fmla="*/ 619697 h 651033"/>
                  <a:gd name="connsiteX46" fmla="*/ 2295716 w 3063620"/>
                  <a:gd name="connsiteY46" fmla="*/ 441293 h 651033"/>
                  <a:gd name="connsiteX47" fmla="*/ 1704785 w 3063620"/>
                  <a:gd name="connsiteY47" fmla="*/ 214789 h 651033"/>
                  <a:gd name="connsiteX48" fmla="*/ 2295811 w 3063620"/>
                  <a:gd name="connsiteY48" fmla="*/ 214789 h 651033"/>
                  <a:gd name="connsiteX49" fmla="*/ 2295811 w 3063620"/>
                  <a:gd name="connsiteY49" fmla="*/ 36481 h 651033"/>
                  <a:gd name="connsiteX50" fmla="*/ 1704785 w 3063620"/>
                  <a:gd name="connsiteY50" fmla="*/ 36481 h 651033"/>
                  <a:gd name="connsiteX51" fmla="*/ 1573721 w 3063620"/>
                  <a:gd name="connsiteY51" fmla="*/ 36481 h 651033"/>
                  <a:gd name="connsiteX52" fmla="*/ 1573721 w 3063620"/>
                  <a:gd name="connsiteY52" fmla="*/ 214789 h 651033"/>
                  <a:gd name="connsiteX53" fmla="*/ 1592485 w 3063620"/>
                  <a:gd name="connsiteY53" fmla="*/ 214789 h 651033"/>
                  <a:gd name="connsiteX54" fmla="*/ 1704785 w 3063620"/>
                  <a:gd name="connsiteY54" fmla="*/ 214789 h 651033"/>
                  <a:gd name="connsiteX55" fmla="*/ 1704785 w 3063620"/>
                  <a:gd name="connsiteY55" fmla="*/ 417290 h 651033"/>
                  <a:gd name="connsiteX56" fmla="*/ 2295811 w 3063620"/>
                  <a:gd name="connsiteY56" fmla="*/ 417290 h 651033"/>
                  <a:gd name="connsiteX57" fmla="*/ 2295811 w 3063620"/>
                  <a:gd name="connsiteY57" fmla="*/ 238982 h 651033"/>
                  <a:gd name="connsiteX58" fmla="*/ 1704785 w 3063620"/>
                  <a:gd name="connsiteY58" fmla="*/ 238982 h 651033"/>
                  <a:gd name="connsiteX59" fmla="*/ 1573721 w 3063620"/>
                  <a:gd name="connsiteY59" fmla="*/ 238982 h 651033"/>
                  <a:gd name="connsiteX60" fmla="*/ 1573721 w 3063620"/>
                  <a:gd name="connsiteY60" fmla="*/ 417290 h 651033"/>
                  <a:gd name="connsiteX61" fmla="*/ 1592485 w 3063620"/>
                  <a:gd name="connsiteY61" fmla="*/ 417290 h 651033"/>
                  <a:gd name="connsiteX62" fmla="*/ 1704785 w 3063620"/>
                  <a:gd name="connsiteY62" fmla="*/ 417290 h 651033"/>
                  <a:gd name="connsiteX63" fmla="*/ 63056 w 3063620"/>
                  <a:gd name="connsiteY63" fmla="*/ 214789 h 651033"/>
                  <a:gd name="connsiteX64" fmla="*/ 793909 w 3063620"/>
                  <a:gd name="connsiteY64" fmla="*/ 214789 h 651033"/>
                  <a:gd name="connsiteX65" fmla="*/ 793909 w 3063620"/>
                  <a:gd name="connsiteY65" fmla="*/ 36481 h 651033"/>
                  <a:gd name="connsiteX66" fmla="*/ 54293 w 3063620"/>
                  <a:gd name="connsiteY66" fmla="*/ 36481 h 651033"/>
                  <a:gd name="connsiteX67" fmla="*/ 63056 w 3063620"/>
                  <a:gd name="connsiteY67" fmla="*/ 214789 h 651033"/>
                  <a:gd name="connsiteX68" fmla="*/ 71723 w 3063620"/>
                  <a:gd name="connsiteY68" fmla="*/ 417290 h 651033"/>
                  <a:gd name="connsiteX69" fmla="*/ 793813 w 3063620"/>
                  <a:gd name="connsiteY69" fmla="*/ 417290 h 651033"/>
                  <a:gd name="connsiteX70" fmla="*/ 793813 w 3063620"/>
                  <a:gd name="connsiteY70" fmla="*/ 238982 h 651033"/>
                  <a:gd name="connsiteX71" fmla="*/ 62960 w 3063620"/>
                  <a:gd name="connsiteY71" fmla="*/ 238982 h 651033"/>
                  <a:gd name="connsiteX72" fmla="*/ 71723 w 3063620"/>
                  <a:gd name="connsiteY72" fmla="*/ 417290 h 651033"/>
                  <a:gd name="connsiteX73" fmla="*/ 793813 w 3063620"/>
                  <a:gd name="connsiteY73" fmla="*/ 441293 h 651033"/>
                  <a:gd name="connsiteX74" fmla="*/ 71723 w 3063620"/>
                  <a:gd name="connsiteY74" fmla="*/ 441293 h 651033"/>
                  <a:gd name="connsiteX75" fmla="*/ 80486 w 3063620"/>
                  <a:gd name="connsiteY75" fmla="*/ 619697 h 651033"/>
                  <a:gd name="connsiteX76" fmla="*/ 793909 w 3063620"/>
                  <a:gd name="connsiteY76" fmla="*/ 619697 h 651033"/>
                  <a:gd name="connsiteX77" fmla="*/ 793909 w 3063620"/>
                  <a:gd name="connsiteY77" fmla="*/ 441293 h 651033"/>
                  <a:gd name="connsiteX78" fmla="*/ 3063621 w 3063620"/>
                  <a:gd name="connsiteY78" fmla="*/ 6763 h 651033"/>
                  <a:gd name="connsiteX79" fmla="*/ 3030188 w 3063620"/>
                  <a:gd name="connsiteY79" fmla="*/ 643033 h 651033"/>
                  <a:gd name="connsiteX80" fmla="*/ 3022187 w 3063620"/>
                  <a:gd name="connsiteY80" fmla="*/ 651034 h 651033"/>
                  <a:gd name="connsiteX81" fmla="*/ 33338 w 3063620"/>
                  <a:gd name="connsiteY81" fmla="*/ 651034 h 651033"/>
                  <a:gd name="connsiteX82" fmla="*/ 33338 w 3063620"/>
                  <a:gd name="connsiteY82" fmla="*/ 647700 h 651033"/>
                  <a:gd name="connsiteX83" fmla="*/ 0 w 3063620"/>
                  <a:gd name="connsiteY83" fmla="*/ 8096 h 651033"/>
                  <a:gd name="connsiteX84" fmla="*/ 8001 w 3063620"/>
                  <a:gd name="connsiteY84" fmla="*/ 0 h 651033"/>
                  <a:gd name="connsiteX85" fmla="*/ 3055334 w 3063620"/>
                  <a:gd name="connsiteY85" fmla="*/ 0 h 651033"/>
                  <a:gd name="connsiteX86" fmla="*/ 3063621 w 3063620"/>
                  <a:gd name="connsiteY86" fmla="*/ 6763 h 65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063620" h="651033">
                    <a:moveTo>
                      <a:pt x="3007709" y="441293"/>
                    </a:moveTo>
                    <a:lnTo>
                      <a:pt x="2316099" y="441293"/>
                    </a:lnTo>
                    <a:lnTo>
                      <a:pt x="2316099" y="619697"/>
                    </a:lnTo>
                    <a:lnTo>
                      <a:pt x="2997327" y="619697"/>
                    </a:lnTo>
                    <a:lnTo>
                      <a:pt x="3007709" y="441293"/>
                    </a:lnTo>
                    <a:close/>
                    <a:moveTo>
                      <a:pt x="3007709" y="417290"/>
                    </a:moveTo>
                    <a:lnTo>
                      <a:pt x="3018092" y="238982"/>
                    </a:lnTo>
                    <a:lnTo>
                      <a:pt x="2316194" y="238982"/>
                    </a:lnTo>
                    <a:lnTo>
                      <a:pt x="2316194" y="417290"/>
                    </a:lnTo>
                    <a:lnTo>
                      <a:pt x="3007709" y="417290"/>
                    </a:lnTo>
                    <a:close/>
                    <a:moveTo>
                      <a:pt x="3018092" y="214789"/>
                    </a:moveTo>
                    <a:lnTo>
                      <a:pt x="3028474" y="36481"/>
                    </a:lnTo>
                    <a:lnTo>
                      <a:pt x="2316194" y="36481"/>
                    </a:lnTo>
                    <a:lnTo>
                      <a:pt x="2316194" y="214789"/>
                    </a:lnTo>
                    <a:lnTo>
                      <a:pt x="3018092" y="214789"/>
                    </a:lnTo>
                    <a:close/>
                    <a:moveTo>
                      <a:pt x="1541431" y="441293"/>
                    </a:moveTo>
                    <a:lnTo>
                      <a:pt x="950405" y="441293"/>
                    </a:lnTo>
                    <a:lnTo>
                      <a:pt x="819341" y="441293"/>
                    </a:lnTo>
                    <a:lnTo>
                      <a:pt x="819341" y="619697"/>
                    </a:lnTo>
                    <a:lnTo>
                      <a:pt x="838105" y="619697"/>
                    </a:lnTo>
                    <a:lnTo>
                      <a:pt x="950309" y="619697"/>
                    </a:lnTo>
                    <a:lnTo>
                      <a:pt x="1541335" y="619697"/>
                    </a:lnTo>
                    <a:lnTo>
                      <a:pt x="1541335" y="441293"/>
                    </a:lnTo>
                    <a:close/>
                    <a:moveTo>
                      <a:pt x="1541431" y="417290"/>
                    </a:moveTo>
                    <a:lnTo>
                      <a:pt x="1541431" y="238982"/>
                    </a:lnTo>
                    <a:lnTo>
                      <a:pt x="950405" y="238982"/>
                    </a:lnTo>
                    <a:lnTo>
                      <a:pt x="819341" y="238982"/>
                    </a:lnTo>
                    <a:lnTo>
                      <a:pt x="819341" y="417290"/>
                    </a:lnTo>
                    <a:lnTo>
                      <a:pt x="838105" y="417290"/>
                    </a:lnTo>
                    <a:lnTo>
                      <a:pt x="950309" y="417290"/>
                    </a:lnTo>
                    <a:lnTo>
                      <a:pt x="1541431" y="417290"/>
                    </a:lnTo>
                    <a:close/>
                    <a:moveTo>
                      <a:pt x="1541431" y="214789"/>
                    </a:moveTo>
                    <a:lnTo>
                      <a:pt x="1541431" y="36481"/>
                    </a:lnTo>
                    <a:lnTo>
                      <a:pt x="950405" y="36481"/>
                    </a:lnTo>
                    <a:lnTo>
                      <a:pt x="819341" y="36481"/>
                    </a:lnTo>
                    <a:lnTo>
                      <a:pt x="819341" y="214789"/>
                    </a:lnTo>
                    <a:lnTo>
                      <a:pt x="838105" y="214789"/>
                    </a:lnTo>
                    <a:lnTo>
                      <a:pt x="950309" y="214789"/>
                    </a:lnTo>
                    <a:lnTo>
                      <a:pt x="1541431" y="214789"/>
                    </a:lnTo>
                    <a:close/>
                    <a:moveTo>
                      <a:pt x="2295811" y="441293"/>
                    </a:moveTo>
                    <a:lnTo>
                      <a:pt x="1704785" y="441293"/>
                    </a:lnTo>
                    <a:lnTo>
                      <a:pt x="1573721" y="441293"/>
                    </a:lnTo>
                    <a:lnTo>
                      <a:pt x="1573721" y="619697"/>
                    </a:lnTo>
                    <a:lnTo>
                      <a:pt x="1592485" y="619697"/>
                    </a:lnTo>
                    <a:lnTo>
                      <a:pt x="1704689" y="619697"/>
                    </a:lnTo>
                    <a:lnTo>
                      <a:pt x="2295716" y="619697"/>
                    </a:lnTo>
                    <a:lnTo>
                      <a:pt x="2295716" y="441293"/>
                    </a:lnTo>
                    <a:close/>
                    <a:moveTo>
                      <a:pt x="1704785" y="214789"/>
                    </a:moveTo>
                    <a:lnTo>
                      <a:pt x="2295811" y="214789"/>
                    </a:lnTo>
                    <a:lnTo>
                      <a:pt x="2295811" y="36481"/>
                    </a:lnTo>
                    <a:lnTo>
                      <a:pt x="1704785" y="36481"/>
                    </a:lnTo>
                    <a:lnTo>
                      <a:pt x="1573721" y="36481"/>
                    </a:lnTo>
                    <a:lnTo>
                      <a:pt x="1573721" y="214789"/>
                    </a:lnTo>
                    <a:lnTo>
                      <a:pt x="1592485" y="214789"/>
                    </a:lnTo>
                    <a:lnTo>
                      <a:pt x="1704785" y="214789"/>
                    </a:lnTo>
                    <a:close/>
                    <a:moveTo>
                      <a:pt x="1704785" y="417290"/>
                    </a:moveTo>
                    <a:lnTo>
                      <a:pt x="2295811" y="417290"/>
                    </a:lnTo>
                    <a:lnTo>
                      <a:pt x="2295811" y="238982"/>
                    </a:lnTo>
                    <a:lnTo>
                      <a:pt x="1704785" y="238982"/>
                    </a:lnTo>
                    <a:lnTo>
                      <a:pt x="1573721" y="238982"/>
                    </a:lnTo>
                    <a:lnTo>
                      <a:pt x="1573721" y="417290"/>
                    </a:lnTo>
                    <a:lnTo>
                      <a:pt x="1592485" y="417290"/>
                    </a:lnTo>
                    <a:lnTo>
                      <a:pt x="1704785" y="417290"/>
                    </a:lnTo>
                    <a:close/>
                    <a:moveTo>
                      <a:pt x="63056" y="214789"/>
                    </a:moveTo>
                    <a:lnTo>
                      <a:pt x="793909" y="214789"/>
                    </a:lnTo>
                    <a:lnTo>
                      <a:pt x="793909" y="36481"/>
                    </a:lnTo>
                    <a:lnTo>
                      <a:pt x="54293" y="36481"/>
                    </a:lnTo>
                    <a:lnTo>
                      <a:pt x="63056" y="214789"/>
                    </a:lnTo>
                    <a:close/>
                    <a:moveTo>
                      <a:pt x="71723" y="417290"/>
                    </a:moveTo>
                    <a:lnTo>
                      <a:pt x="793813" y="417290"/>
                    </a:lnTo>
                    <a:lnTo>
                      <a:pt x="793813" y="238982"/>
                    </a:lnTo>
                    <a:lnTo>
                      <a:pt x="62960" y="238982"/>
                    </a:lnTo>
                    <a:lnTo>
                      <a:pt x="71723" y="417290"/>
                    </a:lnTo>
                    <a:close/>
                    <a:moveTo>
                      <a:pt x="793813" y="441293"/>
                    </a:moveTo>
                    <a:lnTo>
                      <a:pt x="71723" y="441293"/>
                    </a:lnTo>
                    <a:lnTo>
                      <a:pt x="80486" y="619697"/>
                    </a:lnTo>
                    <a:lnTo>
                      <a:pt x="793909" y="619697"/>
                    </a:lnTo>
                    <a:lnTo>
                      <a:pt x="793909" y="441293"/>
                    </a:lnTo>
                    <a:close/>
                    <a:moveTo>
                      <a:pt x="3063621" y="6763"/>
                    </a:moveTo>
                    <a:lnTo>
                      <a:pt x="3030188" y="643033"/>
                    </a:lnTo>
                    <a:cubicBezTo>
                      <a:pt x="3030188" y="647414"/>
                      <a:pt x="3026474" y="651034"/>
                      <a:pt x="3022187" y="651034"/>
                    </a:cubicBezTo>
                    <a:lnTo>
                      <a:pt x="33338" y="651034"/>
                    </a:lnTo>
                    <a:cubicBezTo>
                      <a:pt x="33338" y="649891"/>
                      <a:pt x="33338" y="648748"/>
                      <a:pt x="33338" y="647700"/>
                    </a:cubicBezTo>
                    <a:lnTo>
                      <a:pt x="0" y="8096"/>
                    </a:lnTo>
                    <a:cubicBezTo>
                      <a:pt x="0" y="3715"/>
                      <a:pt x="3715" y="0"/>
                      <a:pt x="8001" y="0"/>
                    </a:cubicBezTo>
                    <a:lnTo>
                      <a:pt x="3055334" y="0"/>
                    </a:lnTo>
                    <a:cubicBezTo>
                      <a:pt x="3059811" y="0"/>
                      <a:pt x="3063621" y="3715"/>
                      <a:pt x="3063621" y="6763"/>
                    </a:cubicBezTo>
                    <a:close/>
                  </a:path>
                </a:pathLst>
              </a:custGeom>
              <a:solidFill>
                <a:srgbClr val="4D88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7391BB41-C423-4D42-AF43-E2231D35C107}"/>
                  </a:ext>
                </a:extLst>
              </p:cNvPr>
              <p:cNvSpPr/>
              <p:nvPr/>
            </p:nvSpPr>
            <p:spPr>
              <a:xfrm>
                <a:off x="3042379" y="3195407"/>
                <a:ext cx="3038760" cy="258643"/>
              </a:xfrm>
              <a:custGeom>
                <a:avLst/>
                <a:gdLst>
                  <a:gd name="connsiteX0" fmla="*/ 2936081 w 3038760"/>
                  <a:gd name="connsiteY0" fmla="*/ 20137 h 258643"/>
                  <a:gd name="connsiteX1" fmla="*/ 3038761 w 3038760"/>
                  <a:gd name="connsiteY1" fmla="*/ 258643 h 258643"/>
                  <a:gd name="connsiteX2" fmla="*/ 0 w 3038760"/>
                  <a:gd name="connsiteY2" fmla="*/ 258643 h 258643"/>
                  <a:gd name="connsiteX3" fmla="*/ 102679 w 3038760"/>
                  <a:gd name="connsiteY3" fmla="*/ 20137 h 258643"/>
                  <a:gd name="connsiteX4" fmla="*/ 156686 w 3038760"/>
                  <a:gd name="connsiteY4" fmla="*/ 325 h 258643"/>
                  <a:gd name="connsiteX5" fmla="*/ 165735 w 3038760"/>
                  <a:gd name="connsiteY5" fmla="*/ 611 h 258643"/>
                  <a:gd name="connsiteX6" fmla="*/ 1382459 w 3038760"/>
                  <a:gd name="connsiteY6" fmla="*/ 611 h 258643"/>
                  <a:gd name="connsiteX7" fmla="*/ 1407509 w 3038760"/>
                  <a:gd name="connsiteY7" fmla="*/ 611 h 258643"/>
                  <a:gd name="connsiteX8" fmla="*/ 2873216 w 3038760"/>
                  <a:gd name="connsiteY8" fmla="*/ 611 h 258643"/>
                  <a:gd name="connsiteX9" fmla="*/ 2882265 w 3038760"/>
                  <a:gd name="connsiteY9" fmla="*/ 325 h 258643"/>
                  <a:gd name="connsiteX10" fmla="*/ 2936081 w 3038760"/>
                  <a:gd name="connsiteY10" fmla="*/ 20137 h 2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38760" h="258643">
                    <a:moveTo>
                      <a:pt x="2936081" y="20137"/>
                    </a:moveTo>
                    <a:lnTo>
                      <a:pt x="3038761" y="258643"/>
                    </a:lnTo>
                    <a:lnTo>
                      <a:pt x="0" y="258643"/>
                    </a:lnTo>
                    <a:lnTo>
                      <a:pt x="102679" y="20137"/>
                    </a:lnTo>
                    <a:cubicBezTo>
                      <a:pt x="114967" y="39"/>
                      <a:pt x="133636" y="-818"/>
                      <a:pt x="156686" y="325"/>
                    </a:cubicBezTo>
                    <a:cubicBezTo>
                      <a:pt x="160115" y="516"/>
                      <a:pt x="163068" y="611"/>
                      <a:pt x="165735" y="611"/>
                    </a:cubicBezTo>
                    <a:lnTo>
                      <a:pt x="1382459" y="611"/>
                    </a:lnTo>
                    <a:lnTo>
                      <a:pt x="1407509" y="611"/>
                    </a:lnTo>
                    <a:lnTo>
                      <a:pt x="2873216" y="611"/>
                    </a:lnTo>
                    <a:cubicBezTo>
                      <a:pt x="2875693" y="611"/>
                      <a:pt x="2878836" y="516"/>
                      <a:pt x="2882265" y="325"/>
                    </a:cubicBezTo>
                    <a:cubicBezTo>
                      <a:pt x="2905125" y="-627"/>
                      <a:pt x="2923794" y="135"/>
                      <a:pt x="2936081" y="201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D44C4774-2BC1-47E5-B5F0-85338C1BDE00}"/>
                  </a:ext>
                </a:extLst>
              </p:cNvPr>
              <p:cNvSpPr/>
              <p:nvPr/>
            </p:nvSpPr>
            <p:spPr>
              <a:xfrm>
                <a:off x="2823209" y="3145302"/>
                <a:ext cx="3482625" cy="1059888"/>
              </a:xfrm>
              <a:custGeom>
                <a:avLst/>
                <a:gdLst>
                  <a:gd name="connsiteX0" fmla="*/ 3482626 w 3482625"/>
                  <a:gd name="connsiteY0" fmla="*/ 379137 h 1059888"/>
                  <a:gd name="connsiteX1" fmla="*/ 3449193 w 3482625"/>
                  <a:gd name="connsiteY1" fmla="*/ 1003120 h 1059888"/>
                  <a:gd name="connsiteX2" fmla="*/ 3390995 w 3482625"/>
                  <a:gd name="connsiteY2" fmla="*/ 1059889 h 1059888"/>
                  <a:gd name="connsiteX3" fmla="*/ 3229737 w 3482625"/>
                  <a:gd name="connsiteY3" fmla="*/ 1059889 h 1059888"/>
                  <a:gd name="connsiteX4" fmla="*/ 3194399 w 3482625"/>
                  <a:gd name="connsiteY4" fmla="*/ 1059889 h 1059888"/>
                  <a:gd name="connsiteX5" fmla="*/ 288131 w 3482625"/>
                  <a:gd name="connsiteY5" fmla="*/ 1059889 h 1059888"/>
                  <a:gd name="connsiteX6" fmla="*/ 232505 w 3482625"/>
                  <a:gd name="connsiteY6" fmla="*/ 1059889 h 1059888"/>
                  <a:gd name="connsiteX7" fmla="*/ 74771 w 3482625"/>
                  <a:gd name="connsiteY7" fmla="*/ 1059889 h 1059888"/>
                  <a:gd name="connsiteX8" fmla="*/ 45244 w 3482625"/>
                  <a:gd name="connsiteY8" fmla="*/ 1048650 h 1059888"/>
                  <a:gd name="connsiteX9" fmla="*/ 33338 w 3482625"/>
                  <a:gd name="connsiteY9" fmla="*/ 1005977 h 1059888"/>
                  <a:gd name="connsiteX10" fmla="*/ 33338 w 3482625"/>
                  <a:gd name="connsiteY10" fmla="*/ 1001691 h 1059888"/>
                  <a:gd name="connsiteX11" fmla="*/ 0 w 3482625"/>
                  <a:gd name="connsiteY11" fmla="*/ 380375 h 1059888"/>
                  <a:gd name="connsiteX12" fmla="*/ 8573 w 3482625"/>
                  <a:gd name="connsiteY12" fmla="*/ 349324 h 1059888"/>
                  <a:gd name="connsiteX13" fmla="*/ 11049 w 3482625"/>
                  <a:gd name="connsiteY13" fmla="*/ 343038 h 1059888"/>
                  <a:gd name="connsiteX14" fmla="*/ 94488 w 3482625"/>
                  <a:gd name="connsiteY14" fmla="*/ 215974 h 1059888"/>
                  <a:gd name="connsiteX15" fmla="*/ 108490 w 3482625"/>
                  <a:gd name="connsiteY15" fmla="*/ 208545 h 1059888"/>
                  <a:gd name="connsiteX16" fmla="*/ 207931 w 3482625"/>
                  <a:gd name="connsiteY16" fmla="*/ 208545 h 1059888"/>
                  <a:gd name="connsiteX17" fmla="*/ 277940 w 3482625"/>
                  <a:gd name="connsiteY17" fmla="*/ 46239 h 1059888"/>
                  <a:gd name="connsiteX18" fmla="*/ 378238 w 3482625"/>
                  <a:gd name="connsiteY18" fmla="*/ 423 h 1059888"/>
                  <a:gd name="connsiteX19" fmla="*/ 384905 w 3482625"/>
                  <a:gd name="connsiteY19" fmla="*/ 614 h 1059888"/>
                  <a:gd name="connsiteX20" fmla="*/ 1601629 w 3482625"/>
                  <a:gd name="connsiteY20" fmla="*/ 614 h 1059888"/>
                  <a:gd name="connsiteX21" fmla="*/ 1626679 w 3482625"/>
                  <a:gd name="connsiteY21" fmla="*/ 614 h 1059888"/>
                  <a:gd name="connsiteX22" fmla="*/ 3092387 w 3482625"/>
                  <a:gd name="connsiteY22" fmla="*/ 614 h 1059888"/>
                  <a:gd name="connsiteX23" fmla="*/ 3099054 w 3482625"/>
                  <a:gd name="connsiteY23" fmla="*/ 423 h 1059888"/>
                  <a:gd name="connsiteX24" fmla="*/ 3199352 w 3482625"/>
                  <a:gd name="connsiteY24" fmla="*/ 46239 h 1059888"/>
                  <a:gd name="connsiteX25" fmla="*/ 3200686 w 3482625"/>
                  <a:gd name="connsiteY25" fmla="*/ 48810 h 1059888"/>
                  <a:gd name="connsiteX26" fmla="*/ 3269266 w 3482625"/>
                  <a:gd name="connsiteY26" fmla="*/ 208545 h 1059888"/>
                  <a:gd name="connsiteX27" fmla="*/ 3374041 w 3482625"/>
                  <a:gd name="connsiteY27" fmla="*/ 208545 h 1059888"/>
                  <a:gd name="connsiteX28" fmla="*/ 3388043 w 3482625"/>
                  <a:gd name="connsiteY28" fmla="*/ 215974 h 1059888"/>
                  <a:gd name="connsiteX29" fmla="*/ 3471481 w 3482625"/>
                  <a:gd name="connsiteY29" fmla="*/ 343038 h 1059888"/>
                  <a:gd name="connsiteX30" fmla="*/ 3473672 w 3482625"/>
                  <a:gd name="connsiteY30" fmla="*/ 348467 h 1059888"/>
                  <a:gd name="connsiteX31" fmla="*/ 3482626 w 3482625"/>
                  <a:gd name="connsiteY31" fmla="*/ 379137 h 1059888"/>
                  <a:gd name="connsiteX32" fmla="*/ 3399092 w 3482625"/>
                  <a:gd name="connsiteY32" fmla="*/ 1001882 h 1059888"/>
                  <a:gd name="connsiteX33" fmla="*/ 3432524 w 3482625"/>
                  <a:gd name="connsiteY33" fmla="*/ 377994 h 1059888"/>
                  <a:gd name="connsiteX34" fmla="*/ 3424428 w 3482625"/>
                  <a:gd name="connsiteY34" fmla="*/ 371232 h 1059888"/>
                  <a:gd name="connsiteX35" fmla="*/ 3321082 w 3482625"/>
                  <a:gd name="connsiteY35" fmla="*/ 371232 h 1059888"/>
                  <a:gd name="connsiteX36" fmla="*/ 3287839 w 3482625"/>
                  <a:gd name="connsiteY36" fmla="*/ 1003215 h 1059888"/>
                  <a:gd name="connsiteX37" fmla="*/ 3287173 w 3482625"/>
                  <a:gd name="connsiteY37" fmla="*/ 1009978 h 1059888"/>
                  <a:gd name="connsiteX38" fmla="*/ 3391091 w 3482625"/>
                  <a:gd name="connsiteY38" fmla="*/ 1009978 h 1059888"/>
                  <a:gd name="connsiteX39" fmla="*/ 3399092 w 3482625"/>
                  <a:gd name="connsiteY39" fmla="*/ 1001882 h 1059888"/>
                  <a:gd name="connsiteX40" fmla="*/ 3416999 w 3482625"/>
                  <a:gd name="connsiteY40" fmla="*/ 321035 h 1059888"/>
                  <a:gd name="connsiteX41" fmla="*/ 3365087 w 3482625"/>
                  <a:gd name="connsiteY41" fmla="*/ 242073 h 1059888"/>
                  <a:gd name="connsiteX42" fmla="*/ 3283744 w 3482625"/>
                  <a:gd name="connsiteY42" fmla="*/ 242073 h 1059888"/>
                  <a:gd name="connsiteX43" fmla="*/ 3317462 w 3482625"/>
                  <a:gd name="connsiteY43" fmla="*/ 320654 h 1059888"/>
                  <a:gd name="connsiteX44" fmla="*/ 3316510 w 3482625"/>
                  <a:gd name="connsiteY44" fmla="*/ 321035 h 1059888"/>
                  <a:gd name="connsiteX45" fmla="*/ 3416999 w 3482625"/>
                  <a:gd name="connsiteY45" fmla="*/ 321035 h 1059888"/>
                  <a:gd name="connsiteX46" fmla="*/ 3237833 w 3482625"/>
                  <a:gd name="connsiteY46" fmla="*/ 1001882 h 1059888"/>
                  <a:gd name="connsiteX47" fmla="*/ 3271266 w 3482625"/>
                  <a:gd name="connsiteY47" fmla="*/ 365612 h 1059888"/>
                  <a:gd name="connsiteX48" fmla="*/ 3263170 w 3482625"/>
                  <a:gd name="connsiteY48" fmla="*/ 358849 h 1059888"/>
                  <a:gd name="connsiteX49" fmla="*/ 215741 w 3482625"/>
                  <a:gd name="connsiteY49" fmla="*/ 358849 h 1059888"/>
                  <a:gd name="connsiteX50" fmla="*/ 207740 w 3482625"/>
                  <a:gd name="connsiteY50" fmla="*/ 366945 h 1059888"/>
                  <a:gd name="connsiteX51" fmla="*/ 241078 w 3482625"/>
                  <a:gd name="connsiteY51" fmla="*/ 1006549 h 1059888"/>
                  <a:gd name="connsiteX52" fmla="*/ 241078 w 3482625"/>
                  <a:gd name="connsiteY52" fmla="*/ 1009883 h 1059888"/>
                  <a:gd name="connsiteX53" fmla="*/ 3229832 w 3482625"/>
                  <a:gd name="connsiteY53" fmla="*/ 1009883 h 1059888"/>
                  <a:gd name="connsiteX54" fmla="*/ 3237833 w 3482625"/>
                  <a:gd name="connsiteY54" fmla="*/ 1001882 h 1059888"/>
                  <a:gd name="connsiteX55" fmla="*/ 3257836 w 3482625"/>
                  <a:gd name="connsiteY55" fmla="*/ 308843 h 1059888"/>
                  <a:gd name="connsiteX56" fmla="*/ 3155156 w 3482625"/>
                  <a:gd name="connsiteY56" fmla="*/ 70337 h 1059888"/>
                  <a:gd name="connsiteX57" fmla="*/ 3101245 w 3482625"/>
                  <a:gd name="connsiteY57" fmla="*/ 50525 h 1059888"/>
                  <a:gd name="connsiteX58" fmla="*/ 3092196 w 3482625"/>
                  <a:gd name="connsiteY58" fmla="*/ 50811 h 1059888"/>
                  <a:gd name="connsiteX59" fmla="*/ 1626584 w 3482625"/>
                  <a:gd name="connsiteY59" fmla="*/ 50811 h 1059888"/>
                  <a:gd name="connsiteX60" fmla="*/ 1601533 w 3482625"/>
                  <a:gd name="connsiteY60" fmla="*/ 50811 h 1059888"/>
                  <a:gd name="connsiteX61" fmla="*/ 384905 w 3482625"/>
                  <a:gd name="connsiteY61" fmla="*/ 50811 h 1059888"/>
                  <a:gd name="connsiteX62" fmla="*/ 375857 w 3482625"/>
                  <a:gd name="connsiteY62" fmla="*/ 50525 h 1059888"/>
                  <a:gd name="connsiteX63" fmla="*/ 321850 w 3482625"/>
                  <a:gd name="connsiteY63" fmla="*/ 70337 h 1059888"/>
                  <a:gd name="connsiteX64" fmla="*/ 219170 w 3482625"/>
                  <a:gd name="connsiteY64" fmla="*/ 308843 h 1059888"/>
                  <a:gd name="connsiteX65" fmla="*/ 3257836 w 3482625"/>
                  <a:gd name="connsiteY65" fmla="*/ 308843 h 1059888"/>
                  <a:gd name="connsiteX66" fmla="*/ 159639 w 3482625"/>
                  <a:gd name="connsiteY66" fmla="*/ 320654 h 1059888"/>
                  <a:gd name="connsiteX67" fmla="*/ 193548 w 3482625"/>
                  <a:gd name="connsiteY67" fmla="*/ 242073 h 1059888"/>
                  <a:gd name="connsiteX68" fmla="*/ 117443 w 3482625"/>
                  <a:gd name="connsiteY68" fmla="*/ 242073 h 1059888"/>
                  <a:gd name="connsiteX69" fmla="*/ 65532 w 3482625"/>
                  <a:gd name="connsiteY69" fmla="*/ 321035 h 1059888"/>
                  <a:gd name="connsiteX70" fmla="*/ 160687 w 3482625"/>
                  <a:gd name="connsiteY70" fmla="*/ 321035 h 1059888"/>
                  <a:gd name="connsiteX71" fmla="*/ 159639 w 3482625"/>
                  <a:gd name="connsiteY71" fmla="*/ 320654 h 1059888"/>
                  <a:gd name="connsiteX72" fmla="*/ 190976 w 3482625"/>
                  <a:gd name="connsiteY72" fmla="*/ 1006073 h 1059888"/>
                  <a:gd name="connsiteX73" fmla="*/ 190976 w 3482625"/>
                  <a:gd name="connsiteY73" fmla="*/ 1001787 h 1059888"/>
                  <a:gd name="connsiteX74" fmla="*/ 157734 w 3482625"/>
                  <a:gd name="connsiteY74" fmla="*/ 371041 h 1059888"/>
                  <a:gd name="connsiteX75" fmla="*/ 58102 w 3482625"/>
                  <a:gd name="connsiteY75" fmla="*/ 371041 h 1059888"/>
                  <a:gd name="connsiteX76" fmla="*/ 50006 w 3482625"/>
                  <a:gd name="connsiteY76" fmla="*/ 379042 h 1059888"/>
                  <a:gd name="connsiteX77" fmla="*/ 83439 w 3482625"/>
                  <a:gd name="connsiteY77" fmla="*/ 1006359 h 1059888"/>
                  <a:gd name="connsiteX78" fmla="*/ 83344 w 3482625"/>
                  <a:gd name="connsiteY78" fmla="*/ 1009788 h 1059888"/>
                  <a:gd name="connsiteX79" fmla="*/ 190976 w 3482625"/>
                  <a:gd name="connsiteY79" fmla="*/ 1009788 h 1059888"/>
                  <a:gd name="connsiteX80" fmla="*/ 190976 w 3482625"/>
                  <a:gd name="connsiteY80" fmla="*/ 1006073 h 105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3482625" h="1059888">
                    <a:moveTo>
                      <a:pt x="3482626" y="379137"/>
                    </a:moveTo>
                    <a:lnTo>
                      <a:pt x="3449193" y="1003120"/>
                    </a:lnTo>
                    <a:cubicBezTo>
                      <a:pt x="3449193" y="1033886"/>
                      <a:pt x="3423095" y="1059889"/>
                      <a:pt x="3390995" y="1059889"/>
                    </a:cubicBezTo>
                    <a:lnTo>
                      <a:pt x="3229737" y="1059889"/>
                    </a:lnTo>
                    <a:lnTo>
                      <a:pt x="3194399" y="1059889"/>
                    </a:lnTo>
                    <a:lnTo>
                      <a:pt x="288131" y="1059889"/>
                    </a:lnTo>
                    <a:lnTo>
                      <a:pt x="232505" y="1059889"/>
                    </a:lnTo>
                    <a:lnTo>
                      <a:pt x="74771" y="1059889"/>
                    </a:lnTo>
                    <a:cubicBezTo>
                      <a:pt x="59627" y="1059889"/>
                      <a:pt x="50387" y="1053793"/>
                      <a:pt x="45244" y="1048650"/>
                    </a:cubicBezTo>
                    <a:cubicBezTo>
                      <a:pt x="33052" y="1036267"/>
                      <a:pt x="33242" y="1019503"/>
                      <a:pt x="33338" y="1005977"/>
                    </a:cubicBezTo>
                    <a:lnTo>
                      <a:pt x="33338" y="1001691"/>
                    </a:lnTo>
                    <a:lnTo>
                      <a:pt x="0" y="380375"/>
                    </a:lnTo>
                    <a:cubicBezTo>
                      <a:pt x="0" y="368946"/>
                      <a:pt x="3238" y="358373"/>
                      <a:pt x="8573" y="349324"/>
                    </a:cubicBezTo>
                    <a:cubicBezTo>
                      <a:pt x="8953" y="347229"/>
                      <a:pt x="9715" y="344942"/>
                      <a:pt x="11049" y="343038"/>
                    </a:cubicBezTo>
                    <a:lnTo>
                      <a:pt x="94488" y="215974"/>
                    </a:lnTo>
                    <a:cubicBezTo>
                      <a:pt x="97631" y="211307"/>
                      <a:pt x="102870" y="208545"/>
                      <a:pt x="108490" y="208545"/>
                    </a:cubicBezTo>
                    <a:lnTo>
                      <a:pt x="207931" y="208545"/>
                    </a:lnTo>
                    <a:lnTo>
                      <a:pt x="277940" y="46239"/>
                    </a:lnTo>
                    <a:cubicBezTo>
                      <a:pt x="306324" y="-3006"/>
                      <a:pt x="356711" y="-720"/>
                      <a:pt x="378238" y="423"/>
                    </a:cubicBezTo>
                    <a:cubicBezTo>
                      <a:pt x="380714" y="519"/>
                      <a:pt x="383000" y="614"/>
                      <a:pt x="384905" y="614"/>
                    </a:cubicBezTo>
                    <a:lnTo>
                      <a:pt x="1601629" y="614"/>
                    </a:lnTo>
                    <a:lnTo>
                      <a:pt x="1626679" y="614"/>
                    </a:lnTo>
                    <a:lnTo>
                      <a:pt x="3092387" y="614"/>
                    </a:lnTo>
                    <a:cubicBezTo>
                      <a:pt x="3094292" y="614"/>
                      <a:pt x="3096578" y="519"/>
                      <a:pt x="3099054" y="423"/>
                    </a:cubicBezTo>
                    <a:cubicBezTo>
                      <a:pt x="3120581" y="-625"/>
                      <a:pt x="3170872" y="-3006"/>
                      <a:pt x="3199352" y="46239"/>
                    </a:cubicBezTo>
                    <a:lnTo>
                      <a:pt x="3200686" y="48810"/>
                    </a:lnTo>
                    <a:lnTo>
                      <a:pt x="3269266" y="208545"/>
                    </a:lnTo>
                    <a:lnTo>
                      <a:pt x="3374041" y="208545"/>
                    </a:lnTo>
                    <a:cubicBezTo>
                      <a:pt x="3379661" y="208545"/>
                      <a:pt x="3384899" y="211402"/>
                      <a:pt x="3388043" y="215974"/>
                    </a:cubicBezTo>
                    <a:lnTo>
                      <a:pt x="3471481" y="343038"/>
                    </a:lnTo>
                    <a:cubicBezTo>
                      <a:pt x="3472625" y="344657"/>
                      <a:pt x="3473291" y="346657"/>
                      <a:pt x="3473672" y="348467"/>
                    </a:cubicBezTo>
                    <a:cubicBezTo>
                      <a:pt x="3479197" y="357611"/>
                      <a:pt x="3482626" y="367993"/>
                      <a:pt x="3482626" y="379137"/>
                    </a:cubicBezTo>
                    <a:close/>
                    <a:moveTo>
                      <a:pt x="3399092" y="1001882"/>
                    </a:moveTo>
                    <a:lnTo>
                      <a:pt x="3432524" y="377994"/>
                    </a:lnTo>
                    <a:cubicBezTo>
                      <a:pt x="3432524" y="374851"/>
                      <a:pt x="3428810" y="371232"/>
                      <a:pt x="3424428" y="371232"/>
                    </a:cubicBezTo>
                    <a:lnTo>
                      <a:pt x="3321082" y="371232"/>
                    </a:lnTo>
                    <a:lnTo>
                      <a:pt x="3287839" y="1003215"/>
                    </a:lnTo>
                    <a:cubicBezTo>
                      <a:pt x="3287839" y="1005501"/>
                      <a:pt x="3287459" y="1007787"/>
                      <a:pt x="3287173" y="1009978"/>
                    </a:cubicBezTo>
                    <a:lnTo>
                      <a:pt x="3391091" y="1009978"/>
                    </a:lnTo>
                    <a:cubicBezTo>
                      <a:pt x="3395377" y="1009883"/>
                      <a:pt x="3399092" y="1006168"/>
                      <a:pt x="3399092" y="1001882"/>
                    </a:cubicBezTo>
                    <a:close/>
                    <a:moveTo>
                      <a:pt x="3416999" y="321035"/>
                    </a:moveTo>
                    <a:lnTo>
                      <a:pt x="3365087" y="242073"/>
                    </a:lnTo>
                    <a:lnTo>
                      <a:pt x="3283744" y="242073"/>
                    </a:lnTo>
                    <a:lnTo>
                      <a:pt x="3317462" y="320654"/>
                    </a:lnTo>
                    <a:lnTo>
                      <a:pt x="3316510" y="321035"/>
                    </a:lnTo>
                    <a:lnTo>
                      <a:pt x="3416999" y="321035"/>
                    </a:lnTo>
                    <a:close/>
                    <a:moveTo>
                      <a:pt x="3237833" y="1001882"/>
                    </a:moveTo>
                    <a:lnTo>
                      <a:pt x="3271266" y="365612"/>
                    </a:lnTo>
                    <a:cubicBezTo>
                      <a:pt x="3271266" y="362564"/>
                      <a:pt x="3267456" y="358849"/>
                      <a:pt x="3263170" y="358849"/>
                    </a:cubicBezTo>
                    <a:lnTo>
                      <a:pt x="215741" y="358849"/>
                    </a:lnTo>
                    <a:cubicBezTo>
                      <a:pt x="211360" y="358849"/>
                      <a:pt x="207740" y="362659"/>
                      <a:pt x="207740" y="366945"/>
                    </a:cubicBezTo>
                    <a:lnTo>
                      <a:pt x="241078" y="1006549"/>
                    </a:lnTo>
                    <a:cubicBezTo>
                      <a:pt x="241078" y="1007501"/>
                      <a:pt x="241078" y="1008644"/>
                      <a:pt x="241078" y="1009883"/>
                    </a:cubicBezTo>
                    <a:lnTo>
                      <a:pt x="3229832" y="1009883"/>
                    </a:lnTo>
                    <a:cubicBezTo>
                      <a:pt x="3234119" y="1009883"/>
                      <a:pt x="3237833" y="1006168"/>
                      <a:pt x="3237833" y="1001882"/>
                    </a:cubicBezTo>
                    <a:close/>
                    <a:moveTo>
                      <a:pt x="3257836" y="308843"/>
                    </a:moveTo>
                    <a:lnTo>
                      <a:pt x="3155156" y="70337"/>
                    </a:lnTo>
                    <a:cubicBezTo>
                      <a:pt x="3142964" y="50239"/>
                      <a:pt x="3124200" y="49477"/>
                      <a:pt x="3101245" y="50525"/>
                    </a:cubicBezTo>
                    <a:cubicBezTo>
                      <a:pt x="3097816" y="50715"/>
                      <a:pt x="3094768" y="50811"/>
                      <a:pt x="3092196" y="50811"/>
                    </a:cubicBezTo>
                    <a:lnTo>
                      <a:pt x="1626584" y="50811"/>
                    </a:lnTo>
                    <a:lnTo>
                      <a:pt x="1601533" y="50811"/>
                    </a:lnTo>
                    <a:lnTo>
                      <a:pt x="384905" y="50811"/>
                    </a:lnTo>
                    <a:cubicBezTo>
                      <a:pt x="382334" y="50811"/>
                      <a:pt x="379286" y="50715"/>
                      <a:pt x="375857" y="50525"/>
                    </a:cubicBezTo>
                    <a:cubicBezTo>
                      <a:pt x="352806" y="49382"/>
                      <a:pt x="334137" y="50239"/>
                      <a:pt x="321850" y="70337"/>
                    </a:cubicBezTo>
                    <a:lnTo>
                      <a:pt x="219170" y="308843"/>
                    </a:lnTo>
                    <a:lnTo>
                      <a:pt x="3257836" y="308843"/>
                    </a:lnTo>
                    <a:close/>
                    <a:moveTo>
                      <a:pt x="159639" y="320654"/>
                    </a:moveTo>
                    <a:lnTo>
                      <a:pt x="193548" y="242073"/>
                    </a:lnTo>
                    <a:lnTo>
                      <a:pt x="117443" y="242073"/>
                    </a:lnTo>
                    <a:lnTo>
                      <a:pt x="65532" y="321035"/>
                    </a:lnTo>
                    <a:lnTo>
                      <a:pt x="160687" y="321035"/>
                    </a:lnTo>
                    <a:lnTo>
                      <a:pt x="159639" y="320654"/>
                    </a:lnTo>
                    <a:close/>
                    <a:moveTo>
                      <a:pt x="190976" y="1006073"/>
                    </a:moveTo>
                    <a:lnTo>
                      <a:pt x="190976" y="1001787"/>
                    </a:lnTo>
                    <a:lnTo>
                      <a:pt x="157734" y="371041"/>
                    </a:lnTo>
                    <a:lnTo>
                      <a:pt x="58102" y="371041"/>
                    </a:lnTo>
                    <a:cubicBezTo>
                      <a:pt x="53626" y="371041"/>
                      <a:pt x="50006" y="374756"/>
                      <a:pt x="50006" y="379042"/>
                    </a:cubicBezTo>
                    <a:lnTo>
                      <a:pt x="83439" y="1006359"/>
                    </a:lnTo>
                    <a:cubicBezTo>
                      <a:pt x="83344" y="1007406"/>
                      <a:pt x="83344" y="1008549"/>
                      <a:pt x="83344" y="1009788"/>
                    </a:cubicBezTo>
                    <a:lnTo>
                      <a:pt x="190976" y="1009788"/>
                    </a:lnTo>
                    <a:cubicBezTo>
                      <a:pt x="190881" y="1008644"/>
                      <a:pt x="190881" y="1007406"/>
                      <a:pt x="190976" y="10060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AE6FB9B8-723E-4825-B80B-3AC2A80351CD}"/>
                  </a:ext>
                </a:extLst>
              </p:cNvPr>
              <p:cNvSpPr/>
              <p:nvPr/>
            </p:nvSpPr>
            <p:spPr>
              <a:xfrm>
                <a:off x="5347048" y="3540537"/>
                <a:ext cx="712279" cy="178308"/>
              </a:xfrm>
              <a:custGeom>
                <a:avLst/>
                <a:gdLst>
                  <a:gd name="connsiteX0" fmla="*/ 712280 w 712279"/>
                  <a:gd name="connsiteY0" fmla="*/ 0 h 178308"/>
                  <a:gd name="connsiteX1" fmla="*/ 701897 w 712279"/>
                  <a:gd name="connsiteY1" fmla="*/ 178308 h 178308"/>
                  <a:gd name="connsiteX2" fmla="*/ 0 w 712279"/>
                  <a:gd name="connsiteY2" fmla="*/ 178308 h 178308"/>
                  <a:gd name="connsiteX3" fmla="*/ 0 w 712279"/>
                  <a:gd name="connsiteY3" fmla="*/ 0 h 178308"/>
                  <a:gd name="connsiteX4" fmla="*/ 712280 w 712279"/>
                  <a:gd name="connsiteY4" fmla="*/ 0 h 178308"/>
                  <a:gd name="connsiteX5" fmla="*/ 642652 w 712279"/>
                  <a:gd name="connsiteY5" fmla="*/ 147066 h 178308"/>
                  <a:gd name="connsiteX6" fmla="*/ 642652 w 712279"/>
                  <a:gd name="connsiteY6" fmla="*/ 31337 h 178308"/>
                  <a:gd name="connsiteX7" fmla="*/ 471488 w 712279"/>
                  <a:gd name="connsiteY7" fmla="*/ 31337 h 178308"/>
                  <a:gd name="connsiteX8" fmla="*/ 471488 w 712279"/>
                  <a:gd name="connsiteY8" fmla="*/ 147066 h 178308"/>
                  <a:gd name="connsiteX9" fmla="*/ 642652 w 712279"/>
                  <a:gd name="connsiteY9" fmla="*/ 147066 h 1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2279" h="178308">
                    <a:moveTo>
                      <a:pt x="712280" y="0"/>
                    </a:moveTo>
                    <a:lnTo>
                      <a:pt x="701897" y="178308"/>
                    </a:lnTo>
                    <a:lnTo>
                      <a:pt x="0" y="178308"/>
                    </a:lnTo>
                    <a:lnTo>
                      <a:pt x="0" y="0"/>
                    </a:lnTo>
                    <a:lnTo>
                      <a:pt x="712280" y="0"/>
                    </a:lnTo>
                    <a:close/>
                    <a:moveTo>
                      <a:pt x="642652" y="147066"/>
                    </a:moveTo>
                    <a:lnTo>
                      <a:pt x="642652" y="31337"/>
                    </a:lnTo>
                    <a:lnTo>
                      <a:pt x="471488" y="31337"/>
                    </a:lnTo>
                    <a:lnTo>
                      <a:pt x="471488" y="147066"/>
                    </a:lnTo>
                    <a:lnTo>
                      <a:pt x="642652" y="14706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66B1DDEE-5D44-4339-A62F-8C1A8382BB17}"/>
                  </a:ext>
                </a:extLst>
              </p:cNvPr>
              <p:cNvSpPr/>
              <p:nvPr/>
            </p:nvSpPr>
            <p:spPr>
              <a:xfrm>
                <a:off x="5346953" y="3743038"/>
                <a:ext cx="701992" cy="178308"/>
              </a:xfrm>
              <a:custGeom>
                <a:avLst/>
                <a:gdLst>
                  <a:gd name="connsiteX0" fmla="*/ 701993 w 701992"/>
                  <a:gd name="connsiteY0" fmla="*/ 0 h 178308"/>
                  <a:gd name="connsiteX1" fmla="*/ 691610 w 701992"/>
                  <a:gd name="connsiteY1" fmla="*/ 178308 h 178308"/>
                  <a:gd name="connsiteX2" fmla="*/ 0 w 701992"/>
                  <a:gd name="connsiteY2" fmla="*/ 178308 h 178308"/>
                  <a:gd name="connsiteX3" fmla="*/ 0 w 701992"/>
                  <a:gd name="connsiteY3" fmla="*/ 0 h 178308"/>
                  <a:gd name="connsiteX4" fmla="*/ 701993 w 701992"/>
                  <a:gd name="connsiteY4" fmla="*/ 0 h 178308"/>
                  <a:gd name="connsiteX5" fmla="*/ 642747 w 701992"/>
                  <a:gd name="connsiteY5" fmla="*/ 147066 h 178308"/>
                  <a:gd name="connsiteX6" fmla="*/ 642747 w 701992"/>
                  <a:gd name="connsiteY6" fmla="*/ 31337 h 178308"/>
                  <a:gd name="connsiteX7" fmla="*/ 471583 w 701992"/>
                  <a:gd name="connsiteY7" fmla="*/ 31337 h 178308"/>
                  <a:gd name="connsiteX8" fmla="*/ 471583 w 701992"/>
                  <a:gd name="connsiteY8" fmla="*/ 147066 h 178308"/>
                  <a:gd name="connsiteX9" fmla="*/ 642747 w 701992"/>
                  <a:gd name="connsiteY9" fmla="*/ 147066 h 1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992" h="178308">
                    <a:moveTo>
                      <a:pt x="701993" y="0"/>
                    </a:moveTo>
                    <a:lnTo>
                      <a:pt x="691610" y="178308"/>
                    </a:lnTo>
                    <a:lnTo>
                      <a:pt x="0" y="178308"/>
                    </a:lnTo>
                    <a:lnTo>
                      <a:pt x="0" y="0"/>
                    </a:lnTo>
                    <a:lnTo>
                      <a:pt x="701993" y="0"/>
                    </a:lnTo>
                    <a:close/>
                    <a:moveTo>
                      <a:pt x="642747" y="147066"/>
                    </a:moveTo>
                    <a:lnTo>
                      <a:pt x="642747" y="31337"/>
                    </a:lnTo>
                    <a:lnTo>
                      <a:pt x="471583" y="31337"/>
                    </a:lnTo>
                    <a:lnTo>
                      <a:pt x="471583" y="147066"/>
                    </a:lnTo>
                    <a:lnTo>
                      <a:pt x="642747" y="14706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C83F6B22-6ABC-46D6-AD46-51A5A4CF2987}"/>
                  </a:ext>
                </a:extLst>
              </p:cNvPr>
              <p:cNvSpPr/>
              <p:nvPr/>
            </p:nvSpPr>
            <p:spPr>
              <a:xfrm>
                <a:off x="5346953" y="3945445"/>
                <a:ext cx="691610" cy="178403"/>
              </a:xfrm>
              <a:custGeom>
                <a:avLst/>
                <a:gdLst>
                  <a:gd name="connsiteX0" fmla="*/ 691610 w 691610"/>
                  <a:gd name="connsiteY0" fmla="*/ 0 h 178403"/>
                  <a:gd name="connsiteX1" fmla="*/ 681228 w 691610"/>
                  <a:gd name="connsiteY1" fmla="*/ 178403 h 178403"/>
                  <a:gd name="connsiteX2" fmla="*/ 0 w 691610"/>
                  <a:gd name="connsiteY2" fmla="*/ 178403 h 178403"/>
                  <a:gd name="connsiteX3" fmla="*/ 0 w 691610"/>
                  <a:gd name="connsiteY3" fmla="*/ 0 h 178403"/>
                  <a:gd name="connsiteX4" fmla="*/ 691610 w 691610"/>
                  <a:gd name="connsiteY4" fmla="*/ 0 h 178403"/>
                  <a:gd name="connsiteX5" fmla="*/ 642747 w 691610"/>
                  <a:gd name="connsiteY5" fmla="*/ 147161 h 178403"/>
                  <a:gd name="connsiteX6" fmla="*/ 642747 w 691610"/>
                  <a:gd name="connsiteY6" fmla="*/ 31337 h 178403"/>
                  <a:gd name="connsiteX7" fmla="*/ 471583 w 691610"/>
                  <a:gd name="connsiteY7" fmla="*/ 31337 h 178403"/>
                  <a:gd name="connsiteX8" fmla="*/ 471583 w 691610"/>
                  <a:gd name="connsiteY8" fmla="*/ 147161 h 178403"/>
                  <a:gd name="connsiteX9" fmla="*/ 642747 w 691610"/>
                  <a:gd name="connsiteY9" fmla="*/ 147161 h 178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1610" h="178403">
                    <a:moveTo>
                      <a:pt x="691610" y="0"/>
                    </a:moveTo>
                    <a:lnTo>
                      <a:pt x="681228" y="178403"/>
                    </a:lnTo>
                    <a:lnTo>
                      <a:pt x="0" y="178403"/>
                    </a:lnTo>
                    <a:lnTo>
                      <a:pt x="0" y="0"/>
                    </a:lnTo>
                    <a:lnTo>
                      <a:pt x="691610" y="0"/>
                    </a:lnTo>
                    <a:close/>
                    <a:moveTo>
                      <a:pt x="642747" y="147161"/>
                    </a:moveTo>
                    <a:lnTo>
                      <a:pt x="642747" y="31337"/>
                    </a:lnTo>
                    <a:lnTo>
                      <a:pt x="471583" y="31337"/>
                    </a:lnTo>
                    <a:lnTo>
                      <a:pt x="471583" y="147161"/>
                    </a:lnTo>
                    <a:lnTo>
                      <a:pt x="642747" y="147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BAFA00A8-2E1E-4B9A-B208-C747B76DE48A}"/>
                  </a:ext>
                </a:extLst>
              </p:cNvPr>
              <p:cNvSpPr/>
              <p:nvPr/>
            </p:nvSpPr>
            <p:spPr>
              <a:xfrm>
                <a:off x="4604670" y="3945445"/>
                <a:ext cx="721995" cy="178403"/>
              </a:xfrm>
              <a:custGeom>
                <a:avLst/>
                <a:gdLst>
                  <a:gd name="connsiteX0" fmla="*/ 721995 w 721995"/>
                  <a:gd name="connsiteY0" fmla="*/ 0 h 178403"/>
                  <a:gd name="connsiteX1" fmla="*/ 721995 w 721995"/>
                  <a:gd name="connsiteY1" fmla="*/ 178403 h 178403"/>
                  <a:gd name="connsiteX2" fmla="*/ 130969 w 721995"/>
                  <a:gd name="connsiteY2" fmla="*/ 178403 h 178403"/>
                  <a:gd name="connsiteX3" fmla="*/ 18764 w 721995"/>
                  <a:gd name="connsiteY3" fmla="*/ 178403 h 178403"/>
                  <a:gd name="connsiteX4" fmla="*/ 0 w 721995"/>
                  <a:gd name="connsiteY4" fmla="*/ 178403 h 178403"/>
                  <a:gd name="connsiteX5" fmla="*/ 0 w 721995"/>
                  <a:gd name="connsiteY5" fmla="*/ 0 h 178403"/>
                  <a:gd name="connsiteX6" fmla="*/ 131064 w 721995"/>
                  <a:gd name="connsiteY6" fmla="*/ 0 h 178403"/>
                  <a:gd name="connsiteX7" fmla="*/ 721995 w 721995"/>
                  <a:gd name="connsiteY7" fmla="*/ 0 h 178403"/>
                  <a:gd name="connsiteX8" fmla="*/ 691801 w 721995"/>
                  <a:gd name="connsiteY8" fmla="*/ 147161 h 178403"/>
                  <a:gd name="connsiteX9" fmla="*/ 691801 w 721995"/>
                  <a:gd name="connsiteY9" fmla="*/ 31337 h 178403"/>
                  <a:gd name="connsiteX10" fmla="*/ 520732 w 721995"/>
                  <a:gd name="connsiteY10" fmla="*/ 31337 h 178403"/>
                  <a:gd name="connsiteX11" fmla="*/ 520732 w 721995"/>
                  <a:gd name="connsiteY11" fmla="*/ 147161 h 178403"/>
                  <a:gd name="connsiteX12" fmla="*/ 691801 w 721995"/>
                  <a:gd name="connsiteY12" fmla="*/ 147161 h 178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1995" h="178403">
                    <a:moveTo>
                      <a:pt x="721995" y="0"/>
                    </a:moveTo>
                    <a:lnTo>
                      <a:pt x="721995" y="178403"/>
                    </a:lnTo>
                    <a:lnTo>
                      <a:pt x="130969" y="178403"/>
                    </a:lnTo>
                    <a:lnTo>
                      <a:pt x="18764" y="178403"/>
                    </a:lnTo>
                    <a:lnTo>
                      <a:pt x="0" y="178403"/>
                    </a:lnTo>
                    <a:lnTo>
                      <a:pt x="0" y="0"/>
                    </a:lnTo>
                    <a:lnTo>
                      <a:pt x="131064" y="0"/>
                    </a:lnTo>
                    <a:lnTo>
                      <a:pt x="721995" y="0"/>
                    </a:lnTo>
                    <a:close/>
                    <a:moveTo>
                      <a:pt x="691801" y="147161"/>
                    </a:moveTo>
                    <a:lnTo>
                      <a:pt x="691801" y="31337"/>
                    </a:lnTo>
                    <a:lnTo>
                      <a:pt x="520732" y="31337"/>
                    </a:lnTo>
                    <a:lnTo>
                      <a:pt x="520732" y="147161"/>
                    </a:lnTo>
                    <a:lnTo>
                      <a:pt x="691801" y="147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8ECE90FB-DE0B-4F95-A687-680C059FF886}"/>
                  </a:ext>
                </a:extLst>
              </p:cNvPr>
              <p:cNvSpPr/>
              <p:nvPr/>
            </p:nvSpPr>
            <p:spPr>
              <a:xfrm>
                <a:off x="4604670" y="3743038"/>
                <a:ext cx="721995" cy="178308"/>
              </a:xfrm>
              <a:custGeom>
                <a:avLst/>
                <a:gdLst>
                  <a:gd name="connsiteX0" fmla="*/ 721995 w 721995"/>
                  <a:gd name="connsiteY0" fmla="*/ 0 h 178308"/>
                  <a:gd name="connsiteX1" fmla="*/ 721995 w 721995"/>
                  <a:gd name="connsiteY1" fmla="*/ 178308 h 178308"/>
                  <a:gd name="connsiteX2" fmla="*/ 130969 w 721995"/>
                  <a:gd name="connsiteY2" fmla="*/ 178308 h 178308"/>
                  <a:gd name="connsiteX3" fmla="*/ 18764 w 721995"/>
                  <a:gd name="connsiteY3" fmla="*/ 178308 h 178308"/>
                  <a:gd name="connsiteX4" fmla="*/ 0 w 721995"/>
                  <a:gd name="connsiteY4" fmla="*/ 178308 h 178308"/>
                  <a:gd name="connsiteX5" fmla="*/ 0 w 721995"/>
                  <a:gd name="connsiteY5" fmla="*/ 0 h 178308"/>
                  <a:gd name="connsiteX6" fmla="*/ 131064 w 721995"/>
                  <a:gd name="connsiteY6" fmla="*/ 0 h 178308"/>
                  <a:gd name="connsiteX7" fmla="*/ 721995 w 721995"/>
                  <a:gd name="connsiteY7" fmla="*/ 0 h 178308"/>
                  <a:gd name="connsiteX8" fmla="*/ 691801 w 721995"/>
                  <a:gd name="connsiteY8" fmla="*/ 147066 h 178308"/>
                  <a:gd name="connsiteX9" fmla="*/ 691801 w 721995"/>
                  <a:gd name="connsiteY9" fmla="*/ 31337 h 178308"/>
                  <a:gd name="connsiteX10" fmla="*/ 520732 w 721995"/>
                  <a:gd name="connsiteY10" fmla="*/ 31337 h 178308"/>
                  <a:gd name="connsiteX11" fmla="*/ 520732 w 721995"/>
                  <a:gd name="connsiteY11" fmla="*/ 147066 h 178308"/>
                  <a:gd name="connsiteX12" fmla="*/ 691801 w 721995"/>
                  <a:gd name="connsiteY12" fmla="*/ 147066 h 1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1995" h="178308">
                    <a:moveTo>
                      <a:pt x="721995" y="0"/>
                    </a:moveTo>
                    <a:lnTo>
                      <a:pt x="721995" y="178308"/>
                    </a:lnTo>
                    <a:lnTo>
                      <a:pt x="130969" y="178308"/>
                    </a:lnTo>
                    <a:lnTo>
                      <a:pt x="18764" y="178308"/>
                    </a:lnTo>
                    <a:lnTo>
                      <a:pt x="0" y="178308"/>
                    </a:lnTo>
                    <a:lnTo>
                      <a:pt x="0" y="0"/>
                    </a:lnTo>
                    <a:lnTo>
                      <a:pt x="131064" y="0"/>
                    </a:lnTo>
                    <a:lnTo>
                      <a:pt x="721995" y="0"/>
                    </a:lnTo>
                    <a:close/>
                    <a:moveTo>
                      <a:pt x="691801" y="147066"/>
                    </a:moveTo>
                    <a:lnTo>
                      <a:pt x="691801" y="31337"/>
                    </a:lnTo>
                    <a:lnTo>
                      <a:pt x="520732" y="31337"/>
                    </a:lnTo>
                    <a:lnTo>
                      <a:pt x="520732" y="147066"/>
                    </a:lnTo>
                    <a:lnTo>
                      <a:pt x="691801" y="14706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0EEA94AB-ABD9-483B-A51D-0C7D4393E104}"/>
                  </a:ext>
                </a:extLst>
              </p:cNvPr>
              <p:cNvSpPr/>
              <p:nvPr/>
            </p:nvSpPr>
            <p:spPr>
              <a:xfrm>
                <a:off x="4604670" y="3540537"/>
                <a:ext cx="721995" cy="178308"/>
              </a:xfrm>
              <a:custGeom>
                <a:avLst/>
                <a:gdLst>
                  <a:gd name="connsiteX0" fmla="*/ 721995 w 721995"/>
                  <a:gd name="connsiteY0" fmla="*/ 0 h 178308"/>
                  <a:gd name="connsiteX1" fmla="*/ 721995 w 721995"/>
                  <a:gd name="connsiteY1" fmla="*/ 178308 h 178308"/>
                  <a:gd name="connsiteX2" fmla="*/ 130969 w 721995"/>
                  <a:gd name="connsiteY2" fmla="*/ 178308 h 178308"/>
                  <a:gd name="connsiteX3" fmla="*/ 18764 w 721995"/>
                  <a:gd name="connsiteY3" fmla="*/ 178308 h 178308"/>
                  <a:gd name="connsiteX4" fmla="*/ 0 w 721995"/>
                  <a:gd name="connsiteY4" fmla="*/ 178308 h 178308"/>
                  <a:gd name="connsiteX5" fmla="*/ 0 w 721995"/>
                  <a:gd name="connsiteY5" fmla="*/ 0 h 178308"/>
                  <a:gd name="connsiteX6" fmla="*/ 131064 w 721995"/>
                  <a:gd name="connsiteY6" fmla="*/ 0 h 178308"/>
                  <a:gd name="connsiteX7" fmla="*/ 721995 w 721995"/>
                  <a:gd name="connsiteY7" fmla="*/ 0 h 178308"/>
                  <a:gd name="connsiteX8" fmla="*/ 691801 w 721995"/>
                  <a:gd name="connsiteY8" fmla="*/ 147066 h 178308"/>
                  <a:gd name="connsiteX9" fmla="*/ 691801 w 721995"/>
                  <a:gd name="connsiteY9" fmla="*/ 31337 h 178308"/>
                  <a:gd name="connsiteX10" fmla="*/ 520732 w 721995"/>
                  <a:gd name="connsiteY10" fmla="*/ 31337 h 178308"/>
                  <a:gd name="connsiteX11" fmla="*/ 520732 w 721995"/>
                  <a:gd name="connsiteY11" fmla="*/ 147066 h 178308"/>
                  <a:gd name="connsiteX12" fmla="*/ 691801 w 721995"/>
                  <a:gd name="connsiteY12" fmla="*/ 147066 h 1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1995" h="178308">
                    <a:moveTo>
                      <a:pt x="721995" y="0"/>
                    </a:moveTo>
                    <a:lnTo>
                      <a:pt x="721995" y="178308"/>
                    </a:lnTo>
                    <a:lnTo>
                      <a:pt x="130969" y="178308"/>
                    </a:lnTo>
                    <a:lnTo>
                      <a:pt x="18764" y="178308"/>
                    </a:lnTo>
                    <a:lnTo>
                      <a:pt x="0" y="178308"/>
                    </a:lnTo>
                    <a:lnTo>
                      <a:pt x="0" y="0"/>
                    </a:lnTo>
                    <a:lnTo>
                      <a:pt x="131064" y="0"/>
                    </a:lnTo>
                    <a:lnTo>
                      <a:pt x="721995" y="0"/>
                    </a:lnTo>
                    <a:close/>
                    <a:moveTo>
                      <a:pt x="691801" y="147066"/>
                    </a:moveTo>
                    <a:lnTo>
                      <a:pt x="691801" y="31337"/>
                    </a:lnTo>
                    <a:lnTo>
                      <a:pt x="520732" y="31337"/>
                    </a:lnTo>
                    <a:lnTo>
                      <a:pt x="520732" y="147066"/>
                    </a:lnTo>
                    <a:lnTo>
                      <a:pt x="691801" y="14706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CBBA0106-1CE1-4BC2-9804-A08919C7B75B}"/>
                  </a:ext>
                </a:extLst>
              </p:cNvPr>
              <p:cNvSpPr/>
              <p:nvPr/>
            </p:nvSpPr>
            <p:spPr>
              <a:xfrm>
                <a:off x="3850290" y="3945445"/>
                <a:ext cx="721995" cy="178403"/>
              </a:xfrm>
              <a:custGeom>
                <a:avLst/>
                <a:gdLst>
                  <a:gd name="connsiteX0" fmla="*/ 721995 w 721995"/>
                  <a:gd name="connsiteY0" fmla="*/ 0 h 178403"/>
                  <a:gd name="connsiteX1" fmla="*/ 721995 w 721995"/>
                  <a:gd name="connsiteY1" fmla="*/ 178403 h 178403"/>
                  <a:gd name="connsiteX2" fmla="*/ 130969 w 721995"/>
                  <a:gd name="connsiteY2" fmla="*/ 178403 h 178403"/>
                  <a:gd name="connsiteX3" fmla="*/ 18764 w 721995"/>
                  <a:gd name="connsiteY3" fmla="*/ 178403 h 178403"/>
                  <a:gd name="connsiteX4" fmla="*/ 0 w 721995"/>
                  <a:gd name="connsiteY4" fmla="*/ 178403 h 178403"/>
                  <a:gd name="connsiteX5" fmla="*/ 0 w 721995"/>
                  <a:gd name="connsiteY5" fmla="*/ 0 h 178403"/>
                  <a:gd name="connsiteX6" fmla="*/ 131064 w 721995"/>
                  <a:gd name="connsiteY6" fmla="*/ 0 h 178403"/>
                  <a:gd name="connsiteX7" fmla="*/ 721995 w 721995"/>
                  <a:gd name="connsiteY7" fmla="*/ 0 h 178403"/>
                  <a:gd name="connsiteX8" fmla="*/ 691801 w 721995"/>
                  <a:gd name="connsiteY8" fmla="*/ 147161 h 178403"/>
                  <a:gd name="connsiteX9" fmla="*/ 691801 w 721995"/>
                  <a:gd name="connsiteY9" fmla="*/ 31337 h 178403"/>
                  <a:gd name="connsiteX10" fmla="*/ 520637 w 721995"/>
                  <a:gd name="connsiteY10" fmla="*/ 31337 h 178403"/>
                  <a:gd name="connsiteX11" fmla="*/ 520637 w 721995"/>
                  <a:gd name="connsiteY11" fmla="*/ 147161 h 178403"/>
                  <a:gd name="connsiteX12" fmla="*/ 691801 w 721995"/>
                  <a:gd name="connsiteY12" fmla="*/ 147161 h 178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1995" h="178403">
                    <a:moveTo>
                      <a:pt x="721995" y="0"/>
                    </a:moveTo>
                    <a:lnTo>
                      <a:pt x="721995" y="178403"/>
                    </a:lnTo>
                    <a:lnTo>
                      <a:pt x="130969" y="178403"/>
                    </a:lnTo>
                    <a:lnTo>
                      <a:pt x="18764" y="178403"/>
                    </a:lnTo>
                    <a:lnTo>
                      <a:pt x="0" y="178403"/>
                    </a:lnTo>
                    <a:lnTo>
                      <a:pt x="0" y="0"/>
                    </a:lnTo>
                    <a:lnTo>
                      <a:pt x="131064" y="0"/>
                    </a:lnTo>
                    <a:lnTo>
                      <a:pt x="721995" y="0"/>
                    </a:lnTo>
                    <a:close/>
                    <a:moveTo>
                      <a:pt x="691801" y="147161"/>
                    </a:moveTo>
                    <a:lnTo>
                      <a:pt x="691801" y="31337"/>
                    </a:lnTo>
                    <a:lnTo>
                      <a:pt x="520637" y="31337"/>
                    </a:lnTo>
                    <a:lnTo>
                      <a:pt x="520637" y="147161"/>
                    </a:lnTo>
                    <a:lnTo>
                      <a:pt x="691801" y="147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1F8BD220-4C86-48E7-B528-8BC31AE3BCFA}"/>
                  </a:ext>
                </a:extLst>
              </p:cNvPr>
              <p:cNvSpPr/>
              <p:nvPr/>
            </p:nvSpPr>
            <p:spPr>
              <a:xfrm>
                <a:off x="3850290" y="3743038"/>
                <a:ext cx="721995" cy="178308"/>
              </a:xfrm>
              <a:custGeom>
                <a:avLst/>
                <a:gdLst>
                  <a:gd name="connsiteX0" fmla="*/ 721995 w 721995"/>
                  <a:gd name="connsiteY0" fmla="*/ 0 h 178308"/>
                  <a:gd name="connsiteX1" fmla="*/ 721995 w 721995"/>
                  <a:gd name="connsiteY1" fmla="*/ 178308 h 178308"/>
                  <a:gd name="connsiteX2" fmla="*/ 130969 w 721995"/>
                  <a:gd name="connsiteY2" fmla="*/ 178308 h 178308"/>
                  <a:gd name="connsiteX3" fmla="*/ 18764 w 721995"/>
                  <a:gd name="connsiteY3" fmla="*/ 178308 h 178308"/>
                  <a:gd name="connsiteX4" fmla="*/ 0 w 721995"/>
                  <a:gd name="connsiteY4" fmla="*/ 178308 h 178308"/>
                  <a:gd name="connsiteX5" fmla="*/ 0 w 721995"/>
                  <a:gd name="connsiteY5" fmla="*/ 0 h 178308"/>
                  <a:gd name="connsiteX6" fmla="*/ 131064 w 721995"/>
                  <a:gd name="connsiteY6" fmla="*/ 0 h 178308"/>
                  <a:gd name="connsiteX7" fmla="*/ 721995 w 721995"/>
                  <a:gd name="connsiteY7" fmla="*/ 0 h 178308"/>
                  <a:gd name="connsiteX8" fmla="*/ 691801 w 721995"/>
                  <a:gd name="connsiteY8" fmla="*/ 147066 h 178308"/>
                  <a:gd name="connsiteX9" fmla="*/ 691801 w 721995"/>
                  <a:gd name="connsiteY9" fmla="*/ 31337 h 178308"/>
                  <a:gd name="connsiteX10" fmla="*/ 520637 w 721995"/>
                  <a:gd name="connsiteY10" fmla="*/ 31337 h 178308"/>
                  <a:gd name="connsiteX11" fmla="*/ 520637 w 721995"/>
                  <a:gd name="connsiteY11" fmla="*/ 147066 h 178308"/>
                  <a:gd name="connsiteX12" fmla="*/ 691801 w 721995"/>
                  <a:gd name="connsiteY12" fmla="*/ 147066 h 1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1995" h="178308">
                    <a:moveTo>
                      <a:pt x="721995" y="0"/>
                    </a:moveTo>
                    <a:lnTo>
                      <a:pt x="721995" y="178308"/>
                    </a:lnTo>
                    <a:lnTo>
                      <a:pt x="130969" y="178308"/>
                    </a:lnTo>
                    <a:lnTo>
                      <a:pt x="18764" y="178308"/>
                    </a:lnTo>
                    <a:lnTo>
                      <a:pt x="0" y="178308"/>
                    </a:lnTo>
                    <a:lnTo>
                      <a:pt x="0" y="0"/>
                    </a:lnTo>
                    <a:lnTo>
                      <a:pt x="131064" y="0"/>
                    </a:lnTo>
                    <a:lnTo>
                      <a:pt x="721995" y="0"/>
                    </a:lnTo>
                    <a:close/>
                    <a:moveTo>
                      <a:pt x="691801" y="147066"/>
                    </a:moveTo>
                    <a:lnTo>
                      <a:pt x="691801" y="31337"/>
                    </a:lnTo>
                    <a:lnTo>
                      <a:pt x="520637" y="31337"/>
                    </a:lnTo>
                    <a:lnTo>
                      <a:pt x="520637" y="147066"/>
                    </a:lnTo>
                    <a:lnTo>
                      <a:pt x="691801" y="14706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8F108136-B2FD-4C3A-B04E-2212F0DBD5BA}"/>
                  </a:ext>
                </a:extLst>
              </p:cNvPr>
              <p:cNvSpPr/>
              <p:nvPr/>
            </p:nvSpPr>
            <p:spPr>
              <a:xfrm>
                <a:off x="3850290" y="3540537"/>
                <a:ext cx="721995" cy="178308"/>
              </a:xfrm>
              <a:custGeom>
                <a:avLst/>
                <a:gdLst>
                  <a:gd name="connsiteX0" fmla="*/ 721995 w 721995"/>
                  <a:gd name="connsiteY0" fmla="*/ 0 h 178308"/>
                  <a:gd name="connsiteX1" fmla="*/ 721995 w 721995"/>
                  <a:gd name="connsiteY1" fmla="*/ 178308 h 178308"/>
                  <a:gd name="connsiteX2" fmla="*/ 130969 w 721995"/>
                  <a:gd name="connsiteY2" fmla="*/ 178308 h 178308"/>
                  <a:gd name="connsiteX3" fmla="*/ 18764 w 721995"/>
                  <a:gd name="connsiteY3" fmla="*/ 178308 h 178308"/>
                  <a:gd name="connsiteX4" fmla="*/ 0 w 721995"/>
                  <a:gd name="connsiteY4" fmla="*/ 178308 h 178308"/>
                  <a:gd name="connsiteX5" fmla="*/ 0 w 721995"/>
                  <a:gd name="connsiteY5" fmla="*/ 0 h 178308"/>
                  <a:gd name="connsiteX6" fmla="*/ 131064 w 721995"/>
                  <a:gd name="connsiteY6" fmla="*/ 0 h 178308"/>
                  <a:gd name="connsiteX7" fmla="*/ 721995 w 721995"/>
                  <a:gd name="connsiteY7" fmla="*/ 0 h 178308"/>
                  <a:gd name="connsiteX8" fmla="*/ 691801 w 721995"/>
                  <a:gd name="connsiteY8" fmla="*/ 147066 h 178308"/>
                  <a:gd name="connsiteX9" fmla="*/ 691801 w 721995"/>
                  <a:gd name="connsiteY9" fmla="*/ 31337 h 178308"/>
                  <a:gd name="connsiteX10" fmla="*/ 520637 w 721995"/>
                  <a:gd name="connsiteY10" fmla="*/ 31337 h 178308"/>
                  <a:gd name="connsiteX11" fmla="*/ 520637 w 721995"/>
                  <a:gd name="connsiteY11" fmla="*/ 147066 h 178308"/>
                  <a:gd name="connsiteX12" fmla="*/ 691801 w 721995"/>
                  <a:gd name="connsiteY12" fmla="*/ 147066 h 1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1995" h="178308">
                    <a:moveTo>
                      <a:pt x="721995" y="0"/>
                    </a:moveTo>
                    <a:lnTo>
                      <a:pt x="721995" y="178308"/>
                    </a:lnTo>
                    <a:lnTo>
                      <a:pt x="130969" y="178308"/>
                    </a:lnTo>
                    <a:lnTo>
                      <a:pt x="18764" y="178308"/>
                    </a:lnTo>
                    <a:lnTo>
                      <a:pt x="0" y="178308"/>
                    </a:lnTo>
                    <a:lnTo>
                      <a:pt x="0" y="0"/>
                    </a:lnTo>
                    <a:lnTo>
                      <a:pt x="131064" y="0"/>
                    </a:lnTo>
                    <a:lnTo>
                      <a:pt x="721995" y="0"/>
                    </a:lnTo>
                    <a:close/>
                    <a:moveTo>
                      <a:pt x="691801" y="147066"/>
                    </a:moveTo>
                    <a:lnTo>
                      <a:pt x="691801" y="31337"/>
                    </a:lnTo>
                    <a:lnTo>
                      <a:pt x="520637" y="31337"/>
                    </a:lnTo>
                    <a:lnTo>
                      <a:pt x="520637" y="147066"/>
                    </a:lnTo>
                    <a:lnTo>
                      <a:pt x="691801" y="14706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A7C2B296-CA39-4B61-B310-3B60F9494EAB}"/>
                  </a:ext>
                </a:extLst>
              </p:cNvPr>
              <p:cNvSpPr/>
              <p:nvPr/>
            </p:nvSpPr>
            <p:spPr>
              <a:xfrm>
                <a:off x="3102482" y="3945445"/>
                <a:ext cx="722185" cy="178403"/>
              </a:xfrm>
              <a:custGeom>
                <a:avLst/>
                <a:gdLst>
                  <a:gd name="connsiteX0" fmla="*/ 722185 w 722185"/>
                  <a:gd name="connsiteY0" fmla="*/ 0 h 178403"/>
                  <a:gd name="connsiteX1" fmla="*/ 722185 w 722185"/>
                  <a:gd name="connsiteY1" fmla="*/ 178403 h 178403"/>
                  <a:gd name="connsiteX2" fmla="*/ 8763 w 722185"/>
                  <a:gd name="connsiteY2" fmla="*/ 178403 h 178403"/>
                  <a:gd name="connsiteX3" fmla="*/ 0 w 722185"/>
                  <a:gd name="connsiteY3" fmla="*/ 0 h 178403"/>
                  <a:gd name="connsiteX4" fmla="*/ 722185 w 722185"/>
                  <a:gd name="connsiteY4" fmla="*/ 0 h 178403"/>
                  <a:gd name="connsiteX5" fmla="*/ 691991 w 722185"/>
                  <a:gd name="connsiteY5" fmla="*/ 147161 h 178403"/>
                  <a:gd name="connsiteX6" fmla="*/ 691991 w 722185"/>
                  <a:gd name="connsiteY6" fmla="*/ 31337 h 178403"/>
                  <a:gd name="connsiteX7" fmla="*/ 520827 w 722185"/>
                  <a:gd name="connsiteY7" fmla="*/ 31337 h 178403"/>
                  <a:gd name="connsiteX8" fmla="*/ 520827 w 722185"/>
                  <a:gd name="connsiteY8" fmla="*/ 147161 h 178403"/>
                  <a:gd name="connsiteX9" fmla="*/ 691991 w 722185"/>
                  <a:gd name="connsiteY9" fmla="*/ 147161 h 178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2185" h="178403">
                    <a:moveTo>
                      <a:pt x="722185" y="0"/>
                    </a:moveTo>
                    <a:lnTo>
                      <a:pt x="722185" y="178403"/>
                    </a:lnTo>
                    <a:lnTo>
                      <a:pt x="8763" y="178403"/>
                    </a:lnTo>
                    <a:lnTo>
                      <a:pt x="0" y="0"/>
                    </a:lnTo>
                    <a:lnTo>
                      <a:pt x="722185" y="0"/>
                    </a:lnTo>
                    <a:close/>
                    <a:moveTo>
                      <a:pt x="691991" y="147161"/>
                    </a:moveTo>
                    <a:lnTo>
                      <a:pt x="691991" y="31337"/>
                    </a:lnTo>
                    <a:lnTo>
                      <a:pt x="520827" y="31337"/>
                    </a:lnTo>
                    <a:lnTo>
                      <a:pt x="520827" y="147161"/>
                    </a:lnTo>
                    <a:lnTo>
                      <a:pt x="691991" y="147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A2F4C7E7-7E9A-4BF0-BE92-66E5C0C1F101}"/>
                  </a:ext>
                </a:extLst>
              </p:cNvPr>
              <p:cNvSpPr/>
              <p:nvPr/>
            </p:nvSpPr>
            <p:spPr>
              <a:xfrm>
                <a:off x="3093814" y="3743038"/>
                <a:ext cx="730853" cy="178308"/>
              </a:xfrm>
              <a:custGeom>
                <a:avLst/>
                <a:gdLst>
                  <a:gd name="connsiteX0" fmla="*/ 730853 w 730853"/>
                  <a:gd name="connsiteY0" fmla="*/ 0 h 178308"/>
                  <a:gd name="connsiteX1" fmla="*/ 730853 w 730853"/>
                  <a:gd name="connsiteY1" fmla="*/ 178308 h 178308"/>
                  <a:gd name="connsiteX2" fmla="*/ 8763 w 730853"/>
                  <a:gd name="connsiteY2" fmla="*/ 178308 h 178308"/>
                  <a:gd name="connsiteX3" fmla="*/ 0 w 730853"/>
                  <a:gd name="connsiteY3" fmla="*/ 0 h 178308"/>
                  <a:gd name="connsiteX4" fmla="*/ 730853 w 730853"/>
                  <a:gd name="connsiteY4" fmla="*/ 0 h 178308"/>
                  <a:gd name="connsiteX5" fmla="*/ 700659 w 730853"/>
                  <a:gd name="connsiteY5" fmla="*/ 147066 h 178308"/>
                  <a:gd name="connsiteX6" fmla="*/ 700659 w 730853"/>
                  <a:gd name="connsiteY6" fmla="*/ 31337 h 178308"/>
                  <a:gd name="connsiteX7" fmla="*/ 529495 w 730853"/>
                  <a:gd name="connsiteY7" fmla="*/ 31337 h 178308"/>
                  <a:gd name="connsiteX8" fmla="*/ 529495 w 730853"/>
                  <a:gd name="connsiteY8" fmla="*/ 147066 h 178308"/>
                  <a:gd name="connsiteX9" fmla="*/ 700659 w 730853"/>
                  <a:gd name="connsiteY9" fmla="*/ 147066 h 1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0853" h="178308">
                    <a:moveTo>
                      <a:pt x="730853" y="0"/>
                    </a:moveTo>
                    <a:lnTo>
                      <a:pt x="730853" y="178308"/>
                    </a:lnTo>
                    <a:lnTo>
                      <a:pt x="8763" y="178308"/>
                    </a:lnTo>
                    <a:lnTo>
                      <a:pt x="0" y="0"/>
                    </a:lnTo>
                    <a:lnTo>
                      <a:pt x="730853" y="0"/>
                    </a:lnTo>
                    <a:close/>
                    <a:moveTo>
                      <a:pt x="700659" y="147066"/>
                    </a:moveTo>
                    <a:lnTo>
                      <a:pt x="700659" y="31337"/>
                    </a:lnTo>
                    <a:lnTo>
                      <a:pt x="529495" y="31337"/>
                    </a:lnTo>
                    <a:lnTo>
                      <a:pt x="529495" y="147066"/>
                    </a:lnTo>
                    <a:lnTo>
                      <a:pt x="700659" y="14706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0DAF4ABC-194E-4295-B55A-63495701701C}"/>
                  </a:ext>
                </a:extLst>
              </p:cNvPr>
              <p:cNvSpPr/>
              <p:nvPr/>
            </p:nvSpPr>
            <p:spPr>
              <a:xfrm>
                <a:off x="3085051" y="3540537"/>
                <a:ext cx="739616" cy="178308"/>
              </a:xfrm>
              <a:custGeom>
                <a:avLst/>
                <a:gdLst>
                  <a:gd name="connsiteX0" fmla="*/ 739616 w 739616"/>
                  <a:gd name="connsiteY0" fmla="*/ 0 h 178308"/>
                  <a:gd name="connsiteX1" fmla="*/ 739616 w 739616"/>
                  <a:gd name="connsiteY1" fmla="*/ 178308 h 178308"/>
                  <a:gd name="connsiteX2" fmla="*/ 8763 w 739616"/>
                  <a:gd name="connsiteY2" fmla="*/ 178308 h 178308"/>
                  <a:gd name="connsiteX3" fmla="*/ 0 w 739616"/>
                  <a:gd name="connsiteY3" fmla="*/ 0 h 178308"/>
                  <a:gd name="connsiteX4" fmla="*/ 739616 w 739616"/>
                  <a:gd name="connsiteY4" fmla="*/ 0 h 178308"/>
                  <a:gd name="connsiteX5" fmla="*/ 709422 w 739616"/>
                  <a:gd name="connsiteY5" fmla="*/ 147066 h 178308"/>
                  <a:gd name="connsiteX6" fmla="*/ 709422 w 739616"/>
                  <a:gd name="connsiteY6" fmla="*/ 31337 h 178308"/>
                  <a:gd name="connsiteX7" fmla="*/ 538258 w 739616"/>
                  <a:gd name="connsiteY7" fmla="*/ 31337 h 178308"/>
                  <a:gd name="connsiteX8" fmla="*/ 538258 w 739616"/>
                  <a:gd name="connsiteY8" fmla="*/ 147066 h 178308"/>
                  <a:gd name="connsiteX9" fmla="*/ 709422 w 739616"/>
                  <a:gd name="connsiteY9" fmla="*/ 147066 h 1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9616" h="178308">
                    <a:moveTo>
                      <a:pt x="739616" y="0"/>
                    </a:moveTo>
                    <a:lnTo>
                      <a:pt x="739616" y="178308"/>
                    </a:lnTo>
                    <a:lnTo>
                      <a:pt x="8763" y="178308"/>
                    </a:lnTo>
                    <a:lnTo>
                      <a:pt x="0" y="0"/>
                    </a:lnTo>
                    <a:lnTo>
                      <a:pt x="739616" y="0"/>
                    </a:lnTo>
                    <a:close/>
                    <a:moveTo>
                      <a:pt x="709422" y="147066"/>
                    </a:moveTo>
                    <a:lnTo>
                      <a:pt x="709422" y="31337"/>
                    </a:lnTo>
                    <a:lnTo>
                      <a:pt x="538258" y="31337"/>
                    </a:lnTo>
                    <a:lnTo>
                      <a:pt x="538258" y="147066"/>
                    </a:lnTo>
                    <a:lnTo>
                      <a:pt x="709422" y="14706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18" name="圖形 2">
              <a:extLst>
                <a:ext uri="{FF2B5EF4-FFF2-40B4-BE49-F238E27FC236}">
                  <a16:creationId xmlns:a16="http://schemas.microsoft.com/office/drawing/2014/main" id="{F8486293-3C83-4024-A386-9693384AC93A}"/>
                </a:ext>
              </a:extLst>
            </p:cNvPr>
            <p:cNvGrpSpPr/>
            <p:nvPr/>
          </p:nvGrpSpPr>
          <p:grpSpPr>
            <a:xfrm>
              <a:off x="2793205" y="2118168"/>
              <a:ext cx="3482330" cy="684085"/>
              <a:chOff x="2793205" y="2118168"/>
              <a:chExt cx="3482330" cy="684085"/>
            </a:xfrm>
            <a:solidFill>
              <a:srgbClr val="FFFFFF"/>
            </a:solidFill>
          </p:grpSpPr>
          <p:grpSp>
            <p:nvGrpSpPr>
              <p:cNvPr id="119" name="圖形 2">
                <a:extLst>
                  <a:ext uri="{FF2B5EF4-FFF2-40B4-BE49-F238E27FC236}">
                    <a16:creationId xmlns:a16="http://schemas.microsoft.com/office/drawing/2014/main" id="{C5302192-945D-4381-809D-D3FF769DF0B0}"/>
                  </a:ext>
                </a:extLst>
              </p:cNvPr>
              <p:cNvGrpSpPr/>
              <p:nvPr/>
            </p:nvGrpSpPr>
            <p:grpSpPr>
              <a:xfrm>
                <a:off x="2793205" y="2118168"/>
                <a:ext cx="1603152" cy="684085"/>
                <a:chOff x="2793205" y="2118168"/>
                <a:chExt cx="1603152" cy="684085"/>
              </a:xfrm>
              <a:solidFill>
                <a:srgbClr val="FFFFFF"/>
              </a:solidFill>
            </p:grpSpPr>
            <p:sp>
              <p:nvSpPr>
                <p:cNvPr id="126" name="手繪多邊形: 圖案 125">
                  <a:extLst>
                    <a:ext uri="{FF2B5EF4-FFF2-40B4-BE49-F238E27FC236}">
                      <a16:creationId xmlns:a16="http://schemas.microsoft.com/office/drawing/2014/main" id="{B1F0B4BA-1BA3-48BD-9E82-2F5016E6E47F}"/>
                    </a:ext>
                  </a:extLst>
                </p:cNvPr>
                <p:cNvSpPr/>
                <p:nvPr/>
              </p:nvSpPr>
              <p:spPr>
                <a:xfrm>
                  <a:off x="3452621" y="2128170"/>
                  <a:ext cx="432625" cy="664082"/>
                </a:xfrm>
                <a:custGeom>
                  <a:avLst/>
                  <a:gdLst>
                    <a:gd name="connsiteX0" fmla="*/ 0 w 432625"/>
                    <a:gd name="connsiteY0" fmla="*/ 110681 h 664082"/>
                    <a:gd name="connsiteX1" fmla="*/ 153543 w 432625"/>
                    <a:gd name="connsiteY1" fmla="*/ 110681 h 664082"/>
                    <a:gd name="connsiteX2" fmla="*/ 153543 w 432625"/>
                    <a:gd name="connsiteY2" fmla="*/ 664083 h 664082"/>
                    <a:gd name="connsiteX3" fmla="*/ 279178 w 432625"/>
                    <a:gd name="connsiteY3" fmla="*/ 664083 h 664082"/>
                    <a:gd name="connsiteX4" fmla="*/ 279178 w 432625"/>
                    <a:gd name="connsiteY4" fmla="*/ 110681 h 664082"/>
                    <a:gd name="connsiteX5" fmla="*/ 432625 w 432625"/>
                    <a:gd name="connsiteY5" fmla="*/ 110681 h 664082"/>
                    <a:gd name="connsiteX6" fmla="*/ 432625 w 432625"/>
                    <a:gd name="connsiteY6" fmla="*/ 0 h 664082"/>
                    <a:gd name="connsiteX7" fmla="*/ 0 w 432625"/>
                    <a:gd name="connsiteY7" fmla="*/ 0 h 66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2625" h="664082">
                      <a:moveTo>
                        <a:pt x="0" y="110681"/>
                      </a:moveTo>
                      <a:lnTo>
                        <a:pt x="153543" y="110681"/>
                      </a:lnTo>
                      <a:lnTo>
                        <a:pt x="153543" y="664083"/>
                      </a:lnTo>
                      <a:lnTo>
                        <a:pt x="279178" y="664083"/>
                      </a:lnTo>
                      <a:lnTo>
                        <a:pt x="279178" y="110681"/>
                      </a:lnTo>
                      <a:lnTo>
                        <a:pt x="432625" y="110681"/>
                      </a:lnTo>
                      <a:lnTo>
                        <a:pt x="43262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7" name="手繪多邊形: 圖案 126">
                  <a:extLst>
                    <a:ext uri="{FF2B5EF4-FFF2-40B4-BE49-F238E27FC236}">
                      <a16:creationId xmlns:a16="http://schemas.microsoft.com/office/drawing/2014/main" id="{7711160A-1CB7-401E-AF3E-E4258EE61DA6}"/>
                    </a:ext>
                  </a:extLst>
                </p:cNvPr>
                <p:cNvSpPr/>
                <p:nvPr/>
              </p:nvSpPr>
              <p:spPr>
                <a:xfrm>
                  <a:off x="3955732" y="2118168"/>
                  <a:ext cx="440626" cy="684085"/>
                </a:xfrm>
                <a:custGeom>
                  <a:avLst/>
                  <a:gdLst>
                    <a:gd name="connsiteX0" fmla="*/ 253175 w 440626"/>
                    <a:gd name="connsiteY0" fmla="*/ 289179 h 684085"/>
                    <a:gd name="connsiteX1" fmla="*/ 136493 w 440626"/>
                    <a:gd name="connsiteY1" fmla="*/ 183452 h 684085"/>
                    <a:gd name="connsiteX2" fmla="*/ 236220 w 440626"/>
                    <a:gd name="connsiteY2" fmla="*/ 107632 h 684085"/>
                    <a:gd name="connsiteX3" fmla="*/ 378428 w 440626"/>
                    <a:gd name="connsiteY3" fmla="*/ 120777 h 684085"/>
                    <a:gd name="connsiteX4" fmla="*/ 427482 w 440626"/>
                    <a:gd name="connsiteY4" fmla="*/ 21908 h 684085"/>
                    <a:gd name="connsiteX5" fmla="*/ 234315 w 440626"/>
                    <a:gd name="connsiteY5" fmla="*/ 0 h 684085"/>
                    <a:gd name="connsiteX6" fmla="*/ 10954 w 440626"/>
                    <a:gd name="connsiteY6" fmla="*/ 180499 h 684085"/>
                    <a:gd name="connsiteX7" fmla="*/ 193453 w 440626"/>
                    <a:gd name="connsiteY7" fmla="*/ 387858 h 684085"/>
                    <a:gd name="connsiteX8" fmla="*/ 315087 w 440626"/>
                    <a:gd name="connsiteY8" fmla="*/ 493586 h 684085"/>
                    <a:gd name="connsiteX9" fmla="*/ 209359 w 440626"/>
                    <a:gd name="connsiteY9" fmla="*/ 576358 h 684085"/>
                    <a:gd name="connsiteX10" fmla="*/ 45529 w 440626"/>
                    <a:gd name="connsiteY10" fmla="*/ 552355 h 684085"/>
                    <a:gd name="connsiteX11" fmla="*/ 0 w 440626"/>
                    <a:gd name="connsiteY11" fmla="*/ 644176 h 684085"/>
                    <a:gd name="connsiteX12" fmla="*/ 207359 w 440626"/>
                    <a:gd name="connsiteY12" fmla="*/ 684086 h 684085"/>
                    <a:gd name="connsiteX13" fmla="*/ 440626 w 440626"/>
                    <a:gd name="connsiteY13" fmla="*/ 493681 h 684085"/>
                    <a:gd name="connsiteX14" fmla="*/ 253175 w 440626"/>
                    <a:gd name="connsiteY14" fmla="*/ 289179 h 68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40626" h="684085">
                      <a:moveTo>
                        <a:pt x="253175" y="289179"/>
                      </a:moveTo>
                      <a:cubicBezTo>
                        <a:pt x="138493" y="261271"/>
                        <a:pt x="136493" y="259271"/>
                        <a:pt x="136493" y="183452"/>
                      </a:cubicBezTo>
                      <a:cubicBezTo>
                        <a:pt x="136493" y="125635"/>
                        <a:pt x="151447" y="107632"/>
                        <a:pt x="236220" y="107632"/>
                      </a:cubicBezTo>
                      <a:cubicBezTo>
                        <a:pt x="282035" y="107632"/>
                        <a:pt x="332232" y="112681"/>
                        <a:pt x="378428" y="120777"/>
                      </a:cubicBezTo>
                      <a:lnTo>
                        <a:pt x="427482" y="21908"/>
                      </a:lnTo>
                      <a:cubicBezTo>
                        <a:pt x="361759" y="6953"/>
                        <a:pt x="292037" y="0"/>
                        <a:pt x="234315" y="0"/>
                      </a:cubicBezTo>
                      <a:cubicBezTo>
                        <a:pt x="65818" y="0"/>
                        <a:pt x="10954" y="59817"/>
                        <a:pt x="10954" y="180499"/>
                      </a:cubicBezTo>
                      <a:cubicBezTo>
                        <a:pt x="10954" y="321088"/>
                        <a:pt x="32861" y="351949"/>
                        <a:pt x="193453" y="387858"/>
                      </a:cubicBezTo>
                      <a:cubicBezTo>
                        <a:pt x="313087" y="413766"/>
                        <a:pt x="315087" y="419767"/>
                        <a:pt x="315087" y="493586"/>
                      </a:cubicBezTo>
                      <a:cubicBezTo>
                        <a:pt x="315087" y="557403"/>
                        <a:pt x="300133" y="576358"/>
                        <a:pt x="209359" y="576358"/>
                      </a:cubicBezTo>
                      <a:cubicBezTo>
                        <a:pt x="151924" y="576358"/>
                        <a:pt x="99060" y="567214"/>
                        <a:pt x="45529" y="552355"/>
                      </a:cubicBezTo>
                      <a:lnTo>
                        <a:pt x="0" y="644176"/>
                      </a:lnTo>
                      <a:cubicBezTo>
                        <a:pt x="43910" y="665131"/>
                        <a:pt x="131635" y="684086"/>
                        <a:pt x="207359" y="684086"/>
                      </a:cubicBezTo>
                      <a:cubicBezTo>
                        <a:pt x="403765" y="684086"/>
                        <a:pt x="440626" y="619315"/>
                        <a:pt x="440626" y="493681"/>
                      </a:cubicBezTo>
                      <a:cubicBezTo>
                        <a:pt x="440626" y="360998"/>
                        <a:pt x="431578" y="332042"/>
                        <a:pt x="253175" y="2891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8" name="手繪多邊形: 圖案 127">
                  <a:extLst>
                    <a:ext uri="{FF2B5EF4-FFF2-40B4-BE49-F238E27FC236}">
                      <a16:creationId xmlns:a16="http://schemas.microsoft.com/office/drawing/2014/main" id="{56D791A6-0BE8-44B8-B61D-840EEBCEF970}"/>
                    </a:ext>
                  </a:extLst>
                </p:cNvPr>
                <p:cNvSpPr/>
                <p:nvPr/>
              </p:nvSpPr>
              <p:spPr>
                <a:xfrm>
                  <a:off x="2793205" y="2118168"/>
                  <a:ext cx="659511" cy="683990"/>
                </a:xfrm>
                <a:custGeom>
                  <a:avLst/>
                  <a:gdLst>
                    <a:gd name="connsiteX0" fmla="*/ 581025 w 659511"/>
                    <a:gd name="connsiteY0" fmla="*/ 479584 h 683990"/>
                    <a:gd name="connsiteX1" fmla="*/ 581025 w 659511"/>
                    <a:gd name="connsiteY1" fmla="*/ 204406 h 683990"/>
                    <a:gd name="connsiteX2" fmla="*/ 329756 w 659511"/>
                    <a:gd name="connsiteY2" fmla="*/ 0 h 683990"/>
                    <a:gd name="connsiteX3" fmla="*/ 329756 w 659511"/>
                    <a:gd name="connsiteY3" fmla="*/ 0 h 683990"/>
                    <a:gd name="connsiteX4" fmla="*/ 251269 w 659511"/>
                    <a:gd name="connsiteY4" fmla="*/ 0 h 683990"/>
                    <a:gd name="connsiteX5" fmla="*/ 0 w 659511"/>
                    <a:gd name="connsiteY5" fmla="*/ 204406 h 683990"/>
                    <a:gd name="connsiteX6" fmla="*/ 0 w 659511"/>
                    <a:gd name="connsiteY6" fmla="*/ 479584 h 683990"/>
                    <a:gd name="connsiteX7" fmla="*/ 251269 w 659511"/>
                    <a:gd name="connsiteY7" fmla="*/ 683990 h 683990"/>
                    <a:gd name="connsiteX8" fmla="*/ 329756 w 659511"/>
                    <a:gd name="connsiteY8" fmla="*/ 683990 h 683990"/>
                    <a:gd name="connsiteX9" fmla="*/ 329756 w 659511"/>
                    <a:gd name="connsiteY9" fmla="*/ 683990 h 683990"/>
                    <a:gd name="connsiteX10" fmla="*/ 497681 w 659511"/>
                    <a:gd name="connsiteY10" fmla="*/ 644747 h 683990"/>
                    <a:gd name="connsiteX11" fmla="*/ 526733 w 659511"/>
                    <a:gd name="connsiteY11" fmla="*/ 673989 h 683990"/>
                    <a:gd name="connsiteX12" fmla="*/ 659511 w 659511"/>
                    <a:gd name="connsiteY12" fmla="*/ 673989 h 683990"/>
                    <a:gd name="connsiteX13" fmla="*/ 561118 w 659511"/>
                    <a:gd name="connsiteY13" fmla="*/ 574739 h 683990"/>
                    <a:gd name="connsiteX14" fmla="*/ 581025 w 659511"/>
                    <a:gd name="connsiteY14" fmla="*/ 479584 h 683990"/>
                    <a:gd name="connsiteX15" fmla="*/ 329756 w 659511"/>
                    <a:gd name="connsiteY15" fmla="*/ 573310 h 683990"/>
                    <a:gd name="connsiteX16" fmla="*/ 329756 w 659511"/>
                    <a:gd name="connsiteY16" fmla="*/ 573310 h 683990"/>
                    <a:gd name="connsiteX17" fmla="*/ 251269 w 659511"/>
                    <a:gd name="connsiteY17" fmla="*/ 573310 h 683990"/>
                    <a:gd name="connsiteX18" fmla="*/ 125635 w 659511"/>
                    <a:gd name="connsiteY18" fmla="*/ 472631 h 683990"/>
                    <a:gd name="connsiteX19" fmla="*/ 125635 w 659511"/>
                    <a:gd name="connsiteY19" fmla="*/ 211360 h 683990"/>
                    <a:gd name="connsiteX20" fmla="*/ 251269 w 659511"/>
                    <a:gd name="connsiteY20" fmla="*/ 110681 h 683990"/>
                    <a:gd name="connsiteX21" fmla="*/ 329756 w 659511"/>
                    <a:gd name="connsiteY21" fmla="*/ 110681 h 683990"/>
                    <a:gd name="connsiteX22" fmla="*/ 329756 w 659511"/>
                    <a:gd name="connsiteY22" fmla="*/ 110681 h 683990"/>
                    <a:gd name="connsiteX23" fmla="*/ 455390 w 659511"/>
                    <a:gd name="connsiteY23" fmla="*/ 211360 h 683990"/>
                    <a:gd name="connsiteX24" fmla="*/ 455390 w 659511"/>
                    <a:gd name="connsiteY24" fmla="*/ 467963 h 683990"/>
                    <a:gd name="connsiteX25" fmla="*/ 379381 w 659511"/>
                    <a:gd name="connsiteY25" fmla="*/ 391192 h 683990"/>
                    <a:gd name="connsiteX26" fmla="*/ 245840 w 659511"/>
                    <a:gd name="connsiteY26" fmla="*/ 391192 h 683990"/>
                    <a:gd name="connsiteX27" fmla="*/ 411194 w 659511"/>
                    <a:gd name="connsiteY27" fmla="*/ 557689 h 683990"/>
                    <a:gd name="connsiteX28" fmla="*/ 329756 w 659511"/>
                    <a:gd name="connsiteY28" fmla="*/ 573310 h 683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659511" h="683990">
                      <a:moveTo>
                        <a:pt x="581025" y="479584"/>
                      </a:moveTo>
                      <a:lnTo>
                        <a:pt x="581025" y="204406"/>
                      </a:lnTo>
                      <a:cubicBezTo>
                        <a:pt x="581025" y="93726"/>
                        <a:pt x="517208" y="0"/>
                        <a:pt x="329756" y="0"/>
                      </a:cubicBezTo>
                      <a:lnTo>
                        <a:pt x="329756" y="0"/>
                      </a:lnTo>
                      <a:lnTo>
                        <a:pt x="251269" y="0"/>
                      </a:lnTo>
                      <a:cubicBezTo>
                        <a:pt x="63817" y="0"/>
                        <a:pt x="0" y="93726"/>
                        <a:pt x="0" y="204406"/>
                      </a:cubicBezTo>
                      <a:lnTo>
                        <a:pt x="0" y="479584"/>
                      </a:lnTo>
                      <a:cubicBezTo>
                        <a:pt x="0" y="590264"/>
                        <a:pt x="63817" y="683990"/>
                        <a:pt x="251269" y="683990"/>
                      </a:cubicBezTo>
                      <a:lnTo>
                        <a:pt x="329756" y="683990"/>
                      </a:lnTo>
                      <a:lnTo>
                        <a:pt x="329756" y="683990"/>
                      </a:lnTo>
                      <a:cubicBezTo>
                        <a:pt x="403765" y="683990"/>
                        <a:pt x="458534" y="669322"/>
                        <a:pt x="497681" y="644747"/>
                      </a:cubicBezTo>
                      <a:lnTo>
                        <a:pt x="526733" y="673989"/>
                      </a:lnTo>
                      <a:lnTo>
                        <a:pt x="659511" y="673989"/>
                      </a:lnTo>
                      <a:lnTo>
                        <a:pt x="561118" y="574739"/>
                      </a:lnTo>
                      <a:cubicBezTo>
                        <a:pt x="574929" y="546164"/>
                        <a:pt x="581025" y="513683"/>
                        <a:pt x="581025" y="479584"/>
                      </a:cubicBezTo>
                      <a:close/>
                      <a:moveTo>
                        <a:pt x="329756" y="573310"/>
                      </a:moveTo>
                      <a:lnTo>
                        <a:pt x="329756" y="573310"/>
                      </a:lnTo>
                      <a:lnTo>
                        <a:pt x="251269" y="573310"/>
                      </a:lnTo>
                      <a:cubicBezTo>
                        <a:pt x="157544" y="573310"/>
                        <a:pt x="125635" y="535400"/>
                        <a:pt x="125635" y="472631"/>
                      </a:cubicBezTo>
                      <a:lnTo>
                        <a:pt x="125635" y="211360"/>
                      </a:lnTo>
                      <a:cubicBezTo>
                        <a:pt x="125635" y="148590"/>
                        <a:pt x="157544" y="110681"/>
                        <a:pt x="251269" y="110681"/>
                      </a:cubicBezTo>
                      <a:lnTo>
                        <a:pt x="329756" y="110681"/>
                      </a:lnTo>
                      <a:lnTo>
                        <a:pt x="329756" y="110681"/>
                      </a:lnTo>
                      <a:cubicBezTo>
                        <a:pt x="423482" y="110681"/>
                        <a:pt x="455390" y="148590"/>
                        <a:pt x="455390" y="211360"/>
                      </a:cubicBezTo>
                      <a:lnTo>
                        <a:pt x="455390" y="467963"/>
                      </a:lnTo>
                      <a:lnTo>
                        <a:pt x="379381" y="391192"/>
                      </a:lnTo>
                      <a:lnTo>
                        <a:pt x="245840" y="391192"/>
                      </a:lnTo>
                      <a:lnTo>
                        <a:pt x="411194" y="557689"/>
                      </a:lnTo>
                      <a:cubicBezTo>
                        <a:pt x="391763" y="567881"/>
                        <a:pt x="365188" y="573310"/>
                        <a:pt x="329756" y="5733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20" name="圖形 2">
                <a:extLst>
                  <a:ext uri="{FF2B5EF4-FFF2-40B4-BE49-F238E27FC236}">
                    <a16:creationId xmlns:a16="http://schemas.microsoft.com/office/drawing/2014/main" id="{6796AF3B-41A2-4D8F-B0A6-DA71C9B06F09}"/>
                  </a:ext>
                </a:extLst>
              </p:cNvPr>
              <p:cNvGrpSpPr/>
              <p:nvPr/>
            </p:nvGrpSpPr>
            <p:grpSpPr>
              <a:xfrm>
                <a:off x="4513992" y="2128170"/>
                <a:ext cx="1761543" cy="664082"/>
                <a:chOff x="4513992" y="2128170"/>
                <a:chExt cx="1761543" cy="664082"/>
              </a:xfrm>
              <a:solidFill>
                <a:srgbClr val="FFFFFF"/>
              </a:solidFill>
            </p:grpSpPr>
            <p:sp>
              <p:nvSpPr>
                <p:cNvPr id="121" name="手繪多邊形: 圖案 120">
                  <a:extLst>
                    <a:ext uri="{FF2B5EF4-FFF2-40B4-BE49-F238E27FC236}">
                      <a16:creationId xmlns:a16="http://schemas.microsoft.com/office/drawing/2014/main" id="{57BE6113-E4F2-4634-A588-71699B314940}"/>
                    </a:ext>
                  </a:extLst>
                </p:cNvPr>
                <p:cNvSpPr/>
                <p:nvPr/>
              </p:nvSpPr>
              <p:spPr>
                <a:xfrm>
                  <a:off x="4893182" y="2128170"/>
                  <a:ext cx="56768" cy="654081"/>
                </a:xfrm>
                <a:custGeom>
                  <a:avLst/>
                  <a:gdLst>
                    <a:gd name="connsiteX0" fmla="*/ 0 w 56768"/>
                    <a:gd name="connsiteY0" fmla="*/ 654082 h 654081"/>
                    <a:gd name="connsiteX1" fmla="*/ 0 w 56768"/>
                    <a:gd name="connsiteY1" fmla="*/ 0 h 654081"/>
                    <a:gd name="connsiteX2" fmla="*/ 56769 w 56768"/>
                    <a:gd name="connsiteY2" fmla="*/ 0 h 654081"/>
                    <a:gd name="connsiteX3" fmla="*/ 56769 w 56768"/>
                    <a:gd name="connsiteY3" fmla="*/ 654082 h 654081"/>
                    <a:gd name="connsiteX4" fmla="*/ 0 w 56768"/>
                    <a:gd name="connsiteY4" fmla="*/ 654082 h 654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768" h="654081">
                      <a:moveTo>
                        <a:pt x="0" y="654082"/>
                      </a:moveTo>
                      <a:lnTo>
                        <a:pt x="0" y="0"/>
                      </a:lnTo>
                      <a:lnTo>
                        <a:pt x="56769" y="0"/>
                      </a:lnTo>
                      <a:lnTo>
                        <a:pt x="56769" y="654082"/>
                      </a:lnTo>
                      <a:lnTo>
                        <a:pt x="0" y="6540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2" name="手繪多邊形: 圖案 121">
                  <a:extLst>
                    <a:ext uri="{FF2B5EF4-FFF2-40B4-BE49-F238E27FC236}">
                      <a16:creationId xmlns:a16="http://schemas.microsoft.com/office/drawing/2014/main" id="{0648BAEF-777C-4E3F-9C6E-6B4E2CF47195}"/>
                    </a:ext>
                  </a:extLst>
                </p:cNvPr>
                <p:cNvSpPr/>
                <p:nvPr/>
              </p:nvSpPr>
              <p:spPr>
                <a:xfrm>
                  <a:off x="5028437" y="2295905"/>
                  <a:ext cx="370141" cy="496347"/>
                </a:xfrm>
                <a:custGeom>
                  <a:avLst/>
                  <a:gdLst>
                    <a:gd name="connsiteX0" fmla="*/ 185071 w 370141"/>
                    <a:gd name="connsiteY0" fmla="*/ 496348 h 496347"/>
                    <a:gd name="connsiteX1" fmla="*/ 0 w 370141"/>
                    <a:gd name="connsiteY1" fmla="*/ 323088 h 496347"/>
                    <a:gd name="connsiteX2" fmla="*/ 0 w 370141"/>
                    <a:gd name="connsiteY2" fmla="*/ 173260 h 496347"/>
                    <a:gd name="connsiteX3" fmla="*/ 185071 w 370141"/>
                    <a:gd name="connsiteY3" fmla="*/ 0 h 496347"/>
                    <a:gd name="connsiteX4" fmla="*/ 370141 w 370141"/>
                    <a:gd name="connsiteY4" fmla="*/ 173260 h 496347"/>
                    <a:gd name="connsiteX5" fmla="*/ 370141 w 370141"/>
                    <a:gd name="connsiteY5" fmla="*/ 323088 h 496347"/>
                    <a:gd name="connsiteX6" fmla="*/ 185071 w 370141"/>
                    <a:gd name="connsiteY6" fmla="*/ 496348 h 496347"/>
                    <a:gd name="connsiteX7" fmla="*/ 313277 w 370141"/>
                    <a:gd name="connsiteY7" fmla="*/ 171260 h 496347"/>
                    <a:gd name="connsiteX8" fmla="*/ 184975 w 370141"/>
                    <a:gd name="connsiteY8" fmla="*/ 50864 h 496347"/>
                    <a:gd name="connsiteX9" fmla="*/ 56674 w 370141"/>
                    <a:gd name="connsiteY9" fmla="*/ 171260 h 496347"/>
                    <a:gd name="connsiteX10" fmla="*/ 56674 w 370141"/>
                    <a:gd name="connsiteY10" fmla="*/ 324993 h 496347"/>
                    <a:gd name="connsiteX11" fmla="*/ 184975 w 370141"/>
                    <a:gd name="connsiteY11" fmla="*/ 445389 h 496347"/>
                    <a:gd name="connsiteX12" fmla="*/ 313277 w 370141"/>
                    <a:gd name="connsiteY12" fmla="*/ 324993 h 496347"/>
                    <a:gd name="connsiteX13" fmla="*/ 313277 w 370141"/>
                    <a:gd name="connsiteY13" fmla="*/ 171260 h 496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0141" h="496347">
                      <a:moveTo>
                        <a:pt x="185071" y="496348"/>
                      </a:moveTo>
                      <a:cubicBezTo>
                        <a:pt x="50959" y="496348"/>
                        <a:pt x="0" y="420910"/>
                        <a:pt x="0" y="323088"/>
                      </a:cubicBezTo>
                      <a:lnTo>
                        <a:pt x="0" y="173260"/>
                      </a:lnTo>
                      <a:cubicBezTo>
                        <a:pt x="0" y="75343"/>
                        <a:pt x="50959" y="0"/>
                        <a:pt x="185071" y="0"/>
                      </a:cubicBezTo>
                      <a:cubicBezTo>
                        <a:pt x="319183" y="0"/>
                        <a:pt x="370141" y="75438"/>
                        <a:pt x="370141" y="173260"/>
                      </a:cubicBezTo>
                      <a:lnTo>
                        <a:pt x="370141" y="323088"/>
                      </a:lnTo>
                      <a:cubicBezTo>
                        <a:pt x="370046" y="420910"/>
                        <a:pt x="319183" y="496348"/>
                        <a:pt x="185071" y="496348"/>
                      </a:cubicBezTo>
                      <a:close/>
                      <a:moveTo>
                        <a:pt x="313277" y="171260"/>
                      </a:moveTo>
                      <a:cubicBezTo>
                        <a:pt x="313277" y="90964"/>
                        <a:pt x="274130" y="50864"/>
                        <a:pt x="184975" y="50864"/>
                      </a:cubicBezTo>
                      <a:cubicBezTo>
                        <a:pt x="95917" y="50864"/>
                        <a:pt x="56674" y="90964"/>
                        <a:pt x="56674" y="171260"/>
                      </a:cubicBezTo>
                      <a:lnTo>
                        <a:pt x="56674" y="324993"/>
                      </a:lnTo>
                      <a:cubicBezTo>
                        <a:pt x="56674" y="405289"/>
                        <a:pt x="95821" y="445389"/>
                        <a:pt x="184975" y="445389"/>
                      </a:cubicBezTo>
                      <a:cubicBezTo>
                        <a:pt x="274034" y="445389"/>
                        <a:pt x="313277" y="405289"/>
                        <a:pt x="313277" y="324993"/>
                      </a:cubicBezTo>
                      <a:lnTo>
                        <a:pt x="313277" y="1712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3" name="手繪多邊形: 圖案 122">
                  <a:extLst>
                    <a:ext uri="{FF2B5EF4-FFF2-40B4-BE49-F238E27FC236}">
                      <a16:creationId xmlns:a16="http://schemas.microsoft.com/office/drawing/2014/main" id="{CFD39B5C-3D82-45D7-890D-EC218198575C}"/>
                    </a:ext>
                  </a:extLst>
                </p:cNvPr>
                <p:cNvSpPr/>
                <p:nvPr/>
              </p:nvSpPr>
              <p:spPr>
                <a:xfrm>
                  <a:off x="5476398" y="2306573"/>
                  <a:ext cx="370141" cy="485584"/>
                </a:xfrm>
                <a:custGeom>
                  <a:avLst/>
                  <a:gdLst>
                    <a:gd name="connsiteX0" fmla="*/ 313372 w 370141"/>
                    <a:gd name="connsiteY0" fmla="*/ 0 h 485584"/>
                    <a:gd name="connsiteX1" fmla="*/ 313372 w 370141"/>
                    <a:gd name="connsiteY1" fmla="*/ 314325 h 485584"/>
                    <a:gd name="connsiteX2" fmla="*/ 185071 w 370141"/>
                    <a:gd name="connsiteY2" fmla="*/ 434721 h 485584"/>
                    <a:gd name="connsiteX3" fmla="*/ 56769 w 370141"/>
                    <a:gd name="connsiteY3" fmla="*/ 314325 h 485584"/>
                    <a:gd name="connsiteX4" fmla="*/ 56769 w 370141"/>
                    <a:gd name="connsiteY4" fmla="*/ 0 h 485584"/>
                    <a:gd name="connsiteX5" fmla="*/ 0 w 370141"/>
                    <a:gd name="connsiteY5" fmla="*/ 0 h 485584"/>
                    <a:gd name="connsiteX6" fmla="*/ 0 w 370141"/>
                    <a:gd name="connsiteY6" fmla="*/ 312325 h 485584"/>
                    <a:gd name="connsiteX7" fmla="*/ 185071 w 370141"/>
                    <a:gd name="connsiteY7" fmla="*/ 485584 h 485584"/>
                    <a:gd name="connsiteX8" fmla="*/ 370141 w 370141"/>
                    <a:gd name="connsiteY8" fmla="*/ 312325 h 485584"/>
                    <a:gd name="connsiteX9" fmla="*/ 370141 w 370141"/>
                    <a:gd name="connsiteY9" fmla="*/ 0 h 485584"/>
                    <a:gd name="connsiteX10" fmla="*/ 313372 w 370141"/>
                    <a:gd name="connsiteY10" fmla="*/ 0 h 485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0141" h="485584">
                      <a:moveTo>
                        <a:pt x="313372" y="0"/>
                      </a:moveTo>
                      <a:lnTo>
                        <a:pt x="313372" y="314325"/>
                      </a:lnTo>
                      <a:cubicBezTo>
                        <a:pt x="313372" y="394621"/>
                        <a:pt x="274225" y="434721"/>
                        <a:pt x="185071" y="434721"/>
                      </a:cubicBezTo>
                      <a:cubicBezTo>
                        <a:pt x="96012" y="434721"/>
                        <a:pt x="56769" y="394621"/>
                        <a:pt x="56769" y="314325"/>
                      </a:cubicBezTo>
                      <a:lnTo>
                        <a:pt x="56769" y="0"/>
                      </a:lnTo>
                      <a:lnTo>
                        <a:pt x="0" y="0"/>
                      </a:lnTo>
                      <a:lnTo>
                        <a:pt x="0" y="312325"/>
                      </a:lnTo>
                      <a:cubicBezTo>
                        <a:pt x="0" y="410242"/>
                        <a:pt x="50959" y="485584"/>
                        <a:pt x="185071" y="485584"/>
                      </a:cubicBezTo>
                      <a:cubicBezTo>
                        <a:pt x="319183" y="485584"/>
                        <a:pt x="370141" y="410146"/>
                        <a:pt x="370141" y="312325"/>
                      </a:cubicBezTo>
                      <a:lnTo>
                        <a:pt x="370141" y="0"/>
                      </a:lnTo>
                      <a:lnTo>
                        <a:pt x="3133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4" name="手繪多邊形: 圖案 123">
                  <a:extLst>
                    <a:ext uri="{FF2B5EF4-FFF2-40B4-BE49-F238E27FC236}">
                      <a16:creationId xmlns:a16="http://schemas.microsoft.com/office/drawing/2014/main" id="{DCEBAB97-C67B-4DD5-BB8D-81DA4F8A4010}"/>
                    </a:ext>
                  </a:extLst>
                </p:cNvPr>
                <p:cNvSpPr/>
                <p:nvPr/>
              </p:nvSpPr>
              <p:spPr>
                <a:xfrm>
                  <a:off x="4513992" y="2295905"/>
                  <a:ext cx="308324" cy="496347"/>
                </a:xfrm>
                <a:custGeom>
                  <a:avLst/>
                  <a:gdLst>
                    <a:gd name="connsiteX0" fmla="*/ 180880 w 308324"/>
                    <a:gd name="connsiteY0" fmla="*/ 445389 h 496347"/>
                    <a:gd name="connsiteX1" fmla="*/ 56769 w 308324"/>
                    <a:gd name="connsiteY1" fmla="*/ 324993 h 496347"/>
                    <a:gd name="connsiteX2" fmla="*/ 56769 w 308324"/>
                    <a:gd name="connsiteY2" fmla="*/ 171260 h 496347"/>
                    <a:gd name="connsiteX3" fmla="*/ 180880 w 308324"/>
                    <a:gd name="connsiteY3" fmla="*/ 50864 h 496347"/>
                    <a:gd name="connsiteX4" fmla="*/ 299275 w 308324"/>
                    <a:gd name="connsiteY4" fmla="*/ 56960 h 496347"/>
                    <a:gd name="connsiteX5" fmla="*/ 307657 w 308324"/>
                    <a:gd name="connsiteY5" fmla="*/ 6191 h 496347"/>
                    <a:gd name="connsiteX6" fmla="*/ 180880 w 308324"/>
                    <a:gd name="connsiteY6" fmla="*/ 0 h 496347"/>
                    <a:gd name="connsiteX7" fmla="*/ 0 w 308324"/>
                    <a:gd name="connsiteY7" fmla="*/ 173260 h 496347"/>
                    <a:gd name="connsiteX8" fmla="*/ 0 w 308324"/>
                    <a:gd name="connsiteY8" fmla="*/ 323088 h 496347"/>
                    <a:gd name="connsiteX9" fmla="*/ 180880 w 308324"/>
                    <a:gd name="connsiteY9" fmla="*/ 496348 h 496347"/>
                    <a:gd name="connsiteX10" fmla="*/ 308324 w 308324"/>
                    <a:gd name="connsiteY10" fmla="*/ 490157 h 496347"/>
                    <a:gd name="connsiteX11" fmla="*/ 301371 w 308324"/>
                    <a:gd name="connsiteY11" fmla="*/ 439007 h 496347"/>
                    <a:gd name="connsiteX12" fmla="*/ 180880 w 308324"/>
                    <a:gd name="connsiteY12" fmla="*/ 445389 h 496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8324" h="496347">
                      <a:moveTo>
                        <a:pt x="180880" y="445389"/>
                      </a:moveTo>
                      <a:cubicBezTo>
                        <a:pt x="97822" y="443865"/>
                        <a:pt x="56769" y="404051"/>
                        <a:pt x="56769" y="324993"/>
                      </a:cubicBezTo>
                      <a:lnTo>
                        <a:pt x="56769" y="171260"/>
                      </a:lnTo>
                      <a:cubicBezTo>
                        <a:pt x="56769" y="92297"/>
                        <a:pt x="95155" y="53340"/>
                        <a:pt x="180880" y="50864"/>
                      </a:cubicBezTo>
                      <a:cubicBezTo>
                        <a:pt x="264223" y="48482"/>
                        <a:pt x="299275" y="56960"/>
                        <a:pt x="299275" y="56960"/>
                      </a:cubicBezTo>
                      <a:lnTo>
                        <a:pt x="307657" y="6191"/>
                      </a:lnTo>
                      <a:cubicBezTo>
                        <a:pt x="307657" y="6191"/>
                        <a:pt x="287560" y="0"/>
                        <a:pt x="180880" y="0"/>
                      </a:cubicBezTo>
                      <a:cubicBezTo>
                        <a:pt x="52102" y="-95"/>
                        <a:pt x="0" y="76391"/>
                        <a:pt x="0" y="173260"/>
                      </a:cubicBezTo>
                      <a:lnTo>
                        <a:pt x="0" y="323088"/>
                      </a:lnTo>
                      <a:cubicBezTo>
                        <a:pt x="0" y="419957"/>
                        <a:pt x="51625" y="496348"/>
                        <a:pt x="180880" y="496348"/>
                      </a:cubicBezTo>
                      <a:cubicBezTo>
                        <a:pt x="262128" y="496348"/>
                        <a:pt x="308324" y="490157"/>
                        <a:pt x="308324" y="490157"/>
                      </a:cubicBezTo>
                      <a:lnTo>
                        <a:pt x="301371" y="439007"/>
                      </a:lnTo>
                      <a:cubicBezTo>
                        <a:pt x="301276" y="439007"/>
                        <a:pt x="218885" y="446056"/>
                        <a:pt x="180880" y="445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5" name="手繪多邊形: 圖案 124">
                  <a:extLst>
                    <a:ext uri="{FF2B5EF4-FFF2-40B4-BE49-F238E27FC236}">
                      <a16:creationId xmlns:a16="http://schemas.microsoft.com/office/drawing/2014/main" id="{51DEBDB4-EB9C-4DF8-AA4D-EE2DC38C8F67}"/>
                    </a:ext>
                  </a:extLst>
                </p:cNvPr>
                <p:cNvSpPr/>
                <p:nvPr/>
              </p:nvSpPr>
              <p:spPr>
                <a:xfrm>
                  <a:off x="5924930" y="2128170"/>
                  <a:ext cx="350605" cy="664082"/>
                </a:xfrm>
                <a:custGeom>
                  <a:avLst/>
                  <a:gdLst>
                    <a:gd name="connsiteX0" fmla="*/ 293751 w 350605"/>
                    <a:gd name="connsiteY0" fmla="*/ 0 h 664082"/>
                    <a:gd name="connsiteX1" fmla="*/ 293751 w 350605"/>
                    <a:gd name="connsiteY1" fmla="*/ 167735 h 664082"/>
                    <a:gd name="connsiteX2" fmla="*/ 180880 w 350605"/>
                    <a:gd name="connsiteY2" fmla="*/ 167735 h 664082"/>
                    <a:gd name="connsiteX3" fmla="*/ 0 w 350605"/>
                    <a:gd name="connsiteY3" fmla="*/ 340995 h 664082"/>
                    <a:gd name="connsiteX4" fmla="*/ 0 w 350605"/>
                    <a:gd name="connsiteY4" fmla="*/ 490823 h 664082"/>
                    <a:gd name="connsiteX5" fmla="*/ 180880 w 350605"/>
                    <a:gd name="connsiteY5" fmla="*/ 664083 h 664082"/>
                    <a:gd name="connsiteX6" fmla="*/ 350520 w 350605"/>
                    <a:gd name="connsiteY6" fmla="*/ 492823 h 664082"/>
                    <a:gd name="connsiteX7" fmla="*/ 350520 w 350605"/>
                    <a:gd name="connsiteY7" fmla="*/ 95 h 664082"/>
                    <a:gd name="connsiteX8" fmla="*/ 293751 w 350605"/>
                    <a:gd name="connsiteY8" fmla="*/ 95 h 664082"/>
                    <a:gd name="connsiteX9" fmla="*/ 56864 w 350605"/>
                    <a:gd name="connsiteY9" fmla="*/ 492728 h 664082"/>
                    <a:gd name="connsiteX10" fmla="*/ 56864 w 350605"/>
                    <a:gd name="connsiteY10" fmla="*/ 338995 h 664082"/>
                    <a:gd name="connsiteX11" fmla="*/ 180975 w 350605"/>
                    <a:gd name="connsiteY11" fmla="*/ 218599 h 664082"/>
                    <a:gd name="connsiteX12" fmla="*/ 293846 w 350605"/>
                    <a:gd name="connsiteY12" fmla="*/ 218503 h 664082"/>
                    <a:gd name="connsiteX13" fmla="*/ 293846 w 350605"/>
                    <a:gd name="connsiteY13" fmla="*/ 492728 h 664082"/>
                    <a:gd name="connsiteX14" fmla="*/ 180975 w 350605"/>
                    <a:gd name="connsiteY14" fmla="*/ 613124 h 664082"/>
                    <a:gd name="connsiteX15" fmla="*/ 56864 w 350605"/>
                    <a:gd name="connsiteY15" fmla="*/ 492728 h 66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50605" h="664082">
                      <a:moveTo>
                        <a:pt x="293751" y="0"/>
                      </a:moveTo>
                      <a:lnTo>
                        <a:pt x="293751" y="167735"/>
                      </a:lnTo>
                      <a:lnTo>
                        <a:pt x="180880" y="167735"/>
                      </a:lnTo>
                      <a:cubicBezTo>
                        <a:pt x="49911" y="169355"/>
                        <a:pt x="0" y="244126"/>
                        <a:pt x="0" y="340995"/>
                      </a:cubicBezTo>
                      <a:lnTo>
                        <a:pt x="0" y="490823"/>
                      </a:lnTo>
                      <a:cubicBezTo>
                        <a:pt x="0" y="587693"/>
                        <a:pt x="50387" y="664083"/>
                        <a:pt x="180880" y="664083"/>
                      </a:cubicBezTo>
                      <a:cubicBezTo>
                        <a:pt x="359950" y="664083"/>
                        <a:pt x="350520" y="518065"/>
                        <a:pt x="350520" y="492823"/>
                      </a:cubicBezTo>
                      <a:cubicBezTo>
                        <a:pt x="350520" y="435293"/>
                        <a:pt x="350520" y="95"/>
                        <a:pt x="350520" y="95"/>
                      </a:cubicBezTo>
                      <a:lnTo>
                        <a:pt x="293751" y="95"/>
                      </a:lnTo>
                      <a:close/>
                      <a:moveTo>
                        <a:pt x="56864" y="492728"/>
                      </a:moveTo>
                      <a:lnTo>
                        <a:pt x="56864" y="338995"/>
                      </a:lnTo>
                      <a:cubicBezTo>
                        <a:pt x="56864" y="260032"/>
                        <a:pt x="94869" y="219837"/>
                        <a:pt x="180975" y="218599"/>
                      </a:cubicBezTo>
                      <a:lnTo>
                        <a:pt x="293846" y="218503"/>
                      </a:lnTo>
                      <a:cubicBezTo>
                        <a:pt x="293846" y="218503"/>
                        <a:pt x="293846" y="443770"/>
                        <a:pt x="293846" y="492728"/>
                      </a:cubicBezTo>
                      <a:cubicBezTo>
                        <a:pt x="293370" y="519398"/>
                        <a:pt x="298132" y="613124"/>
                        <a:pt x="180975" y="613124"/>
                      </a:cubicBezTo>
                      <a:cubicBezTo>
                        <a:pt x="97726" y="613124"/>
                        <a:pt x="56864" y="571690"/>
                        <a:pt x="56864" y="4927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018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97">
            <a:extLst>
              <a:ext uri="{FF2B5EF4-FFF2-40B4-BE49-F238E27FC236}">
                <a16:creationId xmlns:a16="http://schemas.microsoft.com/office/drawing/2014/main" id="{D371E1D4-70E7-4B58-8958-3ADF04328395}"/>
              </a:ext>
            </a:extLst>
          </p:cNvPr>
          <p:cNvSpPr/>
          <p:nvPr/>
        </p:nvSpPr>
        <p:spPr>
          <a:xfrm>
            <a:off x="3560532" y="1297779"/>
            <a:ext cx="3570940" cy="3217086"/>
          </a:xfrm>
          <a:prstGeom prst="roundRect">
            <a:avLst>
              <a:gd name="adj" fmla="val 4160"/>
            </a:avLst>
          </a:prstGeom>
          <a:solidFill>
            <a:srgbClr val="252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Shape 224" descr="白雲.png">
            <a:extLst>
              <a:ext uri="{FF2B5EF4-FFF2-40B4-BE49-F238E27FC236}">
                <a16:creationId xmlns:a16="http://schemas.microsoft.com/office/drawing/2014/main" id="{0C8D5A24-266E-43C4-9C50-20469C5174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681" b="11286"/>
          <a:stretch/>
        </p:blipFill>
        <p:spPr>
          <a:xfrm>
            <a:off x="5793839" y="1710137"/>
            <a:ext cx="2477642" cy="1589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71" name="標題 1">
            <a:extLst>
              <a:ext uri="{FF2B5EF4-FFF2-40B4-BE49-F238E27FC236}">
                <a16:creationId xmlns:a16="http://schemas.microsoft.com/office/drawing/2014/main" id="{BD6C5E3B-9C6F-4060-A134-7EB888D6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Use </a:t>
            </a:r>
            <a:r>
              <a:rPr lang="en-US" altLang="zh-TW">
                <a:latin typeface="Arial"/>
                <a:ea typeface="微軟正黑體"/>
                <a:cs typeface="Arial"/>
              </a:rPr>
              <a:t>QNAP </a:t>
            </a:r>
            <a:r>
              <a:rPr lang="zh-TW" altLang="en-US">
                <a:latin typeface="Arial"/>
                <a:ea typeface="微軟正黑體"/>
                <a:cs typeface="Arial"/>
              </a:rPr>
              <a:t>Cloud </a:t>
            </a:r>
            <a:r>
              <a:rPr lang="en-US" altLang="zh-TW">
                <a:latin typeface="Arial"/>
                <a:ea typeface="微軟正黑體"/>
                <a:cs typeface="Arial"/>
              </a:rPr>
              <a:t>NAS to </a:t>
            </a:r>
            <a:br>
              <a:rPr lang="en-US" altLang="zh-TW"/>
            </a:br>
            <a:r>
              <a:rPr lang="en-US" altLang="zh-TW">
                <a:latin typeface="Arial"/>
                <a:ea typeface="微軟正黑體"/>
                <a:cs typeface="Arial"/>
              </a:rPr>
              <a:t>Optimize Your Cloud Data Usage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矩形: 圓角 545">
            <a:extLst>
              <a:ext uri="{FF2B5EF4-FFF2-40B4-BE49-F238E27FC236}">
                <a16:creationId xmlns:a16="http://schemas.microsoft.com/office/drawing/2014/main" id="{33CC2159-2134-4E5B-8BF1-8E13CB538E2B}"/>
              </a:ext>
            </a:extLst>
          </p:cNvPr>
          <p:cNvSpPr/>
          <p:nvPr/>
        </p:nvSpPr>
        <p:spPr>
          <a:xfrm>
            <a:off x="3442839" y="1171489"/>
            <a:ext cx="5284839" cy="3334937"/>
          </a:xfrm>
          <a:prstGeom prst="roundRect">
            <a:avLst>
              <a:gd name="adj" fmla="val 6271"/>
            </a:avLst>
          </a:prstGeom>
          <a:noFill/>
          <a:ln w="28575" cap="flat">
            <a:gradFill>
              <a:gsLst>
                <a:gs pos="0">
                  <a:srgbClr val="CDB757"/>
                </a:gs>
                <a:gs pos="77000">
                  <a:srgbClr val="5E5840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: 圓角 546">
            <a:extLst>
              <a:ext uri="{FF2B5EF4-FFF2-40B4-BE49-F238E27FC236}">
                <a16:creationId xmlns:a16="http://schemas.microsoft.com/office/drawing/2014/main" id="{FDE81D09-753C-43C1-A9E9-96CC5431A5EF}"/>
              </a:ext>
            </a:extLst>
          </p:cNvPr>
          <p:cNvSpPr/>
          <p:nvPr/>
        </p:nvSpPr>
        <p:spPr>
          <a:xfrm>
            <a:off x="372018" y="1171489"/>
            <a:ext cx="2977411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chemeClr val="bg1">
                    <a:lumMod val="85000"/>
                  </a:schemeClr>
                </a:gs>
                <a:gs pos="7700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552">
            <a:extLst>
              <a:ext uri="{FF2B5EF4-FFF2-40B4-BE49-F238E27FC236}">
                <a16:creationId xmlns:a16="http://schemas.microsoft.com/office/drawing/2014/main" id="{D38ECB64-F258-4B7C-B6E1-610D708E2A6D}"/>
              </a:ext>
            </a:extLst>
          </p:cNvPr>
          <p:cNvSpPr/>
          <p:nvPr/>
        </p:nvSpPr>
        <p:spPr>
          <a:xfrm>
            <a:off x="464706" y="3634757"/>
            <a:ext cx="803425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9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NAS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53">
            <a:extLst>
              <a:ext uri="{FF2B5EF4-FFF2-40B4-BE49-F238E27FC236}">
                <a16:creationId xmlns:a16="http://schemas.microsoft.com/office/drawing/2014/main" id="{542C475F-F6A6-438D-8086-54EE7EE5B94E}"/>
              </a:ext>
            </a:extLst>
          </p:cNvPr>
          <p:cNvSpPr/>
          <p:nvPr/>
        </p:nvSpPr>
        <p:spPr>
          <a:xfrm>
            <a:off x="526998" y="1175040"/>
            <a:ext cx="90971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TW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endParaRPr lang="zh-TW" altLang="en-US" sz="18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554">
            <a:extLst>
              <a:ext uri="{FF2B5EF4-FFF2-40B4-BE49-F238E27FC236}">
                <a16:creationId xmlns:a16="http://schemas.microsoft.com/office/drawing/2014/main" id="{193AED0F-7960-4FE8-BB7C-67C4C8AB5CDE}"/>
              </a:ext>
            </a:extLst>
          </p:cNvPr>
          <p:cNvSpPr/>
          <p:nvPr/>
        </p:nvSpPr>
        <p:spPr>
          <a:xfrm>
            <a:off x="2507957" y="1615210"/>
            <a:ext cx="569387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9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Search</a:t>
            </a:r>
            <a:endParaRPr lang="en-US" altLang="zh-TW" sz="900"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555">
            <a:extLst>
              <a:ext uri="{FF2B5EF4-FFF2-40B4-BE49-F238E27FC236}">
                <a16:creationId xmlns:a16="http://schemas.microsoft.com/office/drawing/2014/main" id="{84D24216-6279-4C27-9347-CC0C39ED4654}"/>
              </a:ext>
            </a:extLst>
          </p:cNvPr>
          <p:cNvSpPr/>
          <p:nvPr/>
        </p:nvSpPr>
        <p:spPr>
          <a:xfrm>
            <a:off x="1800249" y="1610375"/>
            <a:ext cx="758541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9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Download</a:t>
            </a:r>
            <a:endParaRPr lang="en-US" altLang="zh-TW" sz="900"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556">
            <a:extLst>
              <a:ext uri="{FF2B5EF4-FFF2-40B4-BE49-F238E27FC236}">
                <a16:creationId xmlns:a16="http://schemas.microsoft.com/office/drawing/2014/main" id="{DA7EDFA8-B229-4E27-99D3-632A5CFD108F}"/>
              </a:ext>
            </a:extLst>
          </p:cNvPr>
          <p:cNvSpPr/>
          <p:nvPr/>
        </p:nvSpPr>
        <p:spPr>
          <a:xfrm>
            <a:off x="1188627" y="1607635"/>
            <a:ext cx="601447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9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Browse</a:t>
            </a:r>
            <a:endParaRPr lang="en-US" altLang="zh-TW" sz="900"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557">
            <a:extLst>
              <a:ext uri="{FF2B5EF4-FFF2-40B4-BE49-F238E27FC236}">
                <a16:creationId xmlns:a16="http://schemas.microsoft.com/office/drawing/2014/main" id="{FFEB021E-9BA9-4FA9-8085-EB2DF0BC9A0B}"/>
              </a:ext>
            </a:extLst>
          </p:cNvPr>
          <p:cNvSpPr/>
          <p:nvPr/>
        </p:nvSpPr>
        <p:spPr>
          <a:xfrm>
            <a:off x="581191" y="1597034"/>
            <a:ext cx="505267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9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</a:t>
            </a:r>
            <a:endParaRPr lang="zh-TW" altLang="en-US" sz="900"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558">
            <a:extLst>
              <a:ext uri="{FF2B5EF4-FFF2-40B4-BE49-F238E27FC236}">
                <a16:creationId xmlns:a16="http://schemas.microsoft.com/office/drawing/2014/main" id="{B250506A-A69F-4B07-BE7A-F0735C130A0A}"/>
              </a:ext>
            </a:extLst>
          </p:cNvPr>
          <p:cNvSpPr/>
          <p:nvPr/>
        </p:nvSpPr>
        <p:spPr>
          <a:xfrm>
            <a:off x="3667311" y="1185668"/>
            <a:ext cx="723885" cy="369332"/>
          </a:xfrm>
          <a:prstGeom prst="rect">
            <a:avLst/>
          </a:prstGeom>
          <a:solidFill>
            <a:srgbClr val="CDB757"/>
          </a:solidFill>
          <a:ln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TW" sz="1800" b="1">
                <a:solidFill>
                  <a:srgbClr val="2F2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12" name="矩形 562">
            <a:extLst>
              <a:ext uri="{FF2B5EF4-FFF2-40B4-BE49-F238E27FC236}">
                <a16:creationId xmlns:a16="http://schemas.microsoft.com/office/drawing/2014/main" id="{DCA624C7-3922-424A-8145-49AAC2008F82}"/>
              </a:ext>
            </a:extLst>
          </p:cNvPr>
          <p:cNvSpPr/>
          <p:nvPr/>
        </p:nvSpPr>
        <p:spPr>
          <a:xfrm>
            <a:off x="3480492" y="3860315"/>
            <a:ext cx="389850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HQ</a:t>
            </a:r>
          </a:p>
        </p:txBody>
      </p:sp>
      <p:sp>
        <p:nvSpPr>
          <p:cNvPr id="13" name="矩形 564">
            <a:extLst>
              <a:ext uri="{FF2B5EF4-FFF2-40B4-BE49-F238E27FC236}">
                <a16:creationId xmlns:a16="http://schemas.microsoft.com/office/drawing/2014/main" id="{3B1CB9E6-9ACC-4B86-9E3B-44045329EAC6}"/>
              </a:ext>
            </a:extLst>
          </p:cNvPr>
          <p:cNvSpPr/>
          <p:nvPr/>
        </p:nvSpPr>
        <p:spPr>
          <a:xfrm>
            <a:off x="3552312" y="3282619"/>
            <a:ext cx="777778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Intranet</a:t>
            </a:r>
            <a:endParaRPr lang="en-US" altLang="zh-TW" sz="8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（via</a:t>
            </a:r>
            <a:r>
              <a:rPr lang="en-US" altLang="zh-TW" sz="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VPN</a:t>
            </a:r>
            <a:r>
              <a:rPr lang="zh-TW" altLang="en-US" sz="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14" name="矩形 570">
            <a:extLst>
              <a:ext uri="{FF2B5EF4-FFF2-40B4-BE49-F238E27FC236}">
                <a16:creationId xmlns:a16="http://schemas.microsoft.com/office/drawing/2014/main" id="{64E598EC-A948-4C8F-BEDA-010DFA0C9D00}"/>
              </a:ext>
            </a:extLst>
          </p:cNvPr>
          <p:cNvSpPr/>
          <p:nvPr/>
        </p:nvSpPr>
        <p:spPr>
          <a:xfrm>
            <a:off x="3663080" y="1569969"/>
            <a:ext cx="766557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000" b="1" dirty="0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Branches</a:t>
            </a:r>
            <a:endParaRPr lang="zh-TW" altLang="en-US" sz="1000" b="1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571">
            <a:extLst>
              <a:ext uri="{FF2B5EF4-FFF2-40B4-BE49-F238E27FC236}">
                <a16:creationId xmlns:a16="http://schemas.microsoft.com/office/drawing/2014/main" id="{1413B1B1-947B-485B-AED3-0CA95A391034}"/>
              </a:ext>
            </a:extLst>
          </p:cNvPr>
          <p:cNvSpPr/>
          <p:nvPr/>
        </p:nvSpPr>
        <p:spPr>
          <a:xfrm>
            <a:off x="4352313" y="1837185"/>
            <a:ext cx="2090368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</a:t>
            </a:r>
            <a:r>
              <a:rPr 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Make data searchable on object storage </a:t>
            </a:r>
            <a:endParaRPr lang="en-US" altLang="zh-TW" sz="700" dirty="0">
              <a:solidFill>
                <a:srgbClr val="FFFFFF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  </a:t>
            </a:r>
            <a:r>
              <a:rPr 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Qsirch.</a:t>
            </a:r>
            <a:endParaRPr lang="en-US" altLang="zh-TW" sz="700" dirty="0">
              <a:solidFill>
                <a:srgbClr val="FFFFFF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</a:t>
            </a:r>
            <a:r>
              <a:rPr lang="zh-TW" altLang="en-US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Pubilsh/Share ph</a:t>
            </a:r>
            <a:r>
              <a:rPr lang="en-US" altLang="zh-TW" sz="700" dirty="0" err="1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oto</a:t>
            </a:r>
            <a:r>
              <a:rPr lang="en-US" alt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/vid</a:t>
            </a:r>
            <a:r>
              <a:rPr 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</a:t>
            </a:r>
            <a:r>
              <a:rPr lang="en-US" alt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</a:t>
            </a:r>
            <a:r>
              <a:rPr lang="zh-TW" altLang="en-US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700" dirty="0" err="1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conten</a:t>
            </a:r>
            <a:r>
              <a:rPr 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 </a:t>
            </a:r>
            <a:endParaRPr lang="en-US" altLang="zh-TW" sz="700" dirty="0">
              <a:solidFill>
                <a:srgbClr val="FFFFFF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  </a:t>
            </a:r>
            <a:r>
              <a:rPr 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QuMagi</a:t>
            </a:r>
            <a:r>
              <a:rPr lang="en-US" alt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e.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6" name="矩形 572">
            <a:extLst>
              <a:ext uri="{FF2B5EF4-FFF2-40B4-BE49-F238E27FC236}">
                <a16:creationId xmlns:a16="http://schemas.microsoft.com/office/drawing/2014/main" id="{0DDC3FE5-4FD0-43F7-9925-DBE759488004}"/>
              </a:ext>
            </a:extLst>
          </p:cNvPr>
          <p:cNvSpPr/>
          <p:nvPr/>
        </p:nvSpPr>
        <p:spPr>
          <a:xfrm>
            <a:off x="6763282" y="1463470"/>
            <a:ext cx="1215032" cy="4154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7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Download file with Share Link or FTP</a:t>
            </a:r>
            <a:endParaRPr lang="zh-TW" sz="7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endParaRPr lang="zh-TW" altLang="en-US" sz="7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矩形 573">
            <a:extLst>
              <a:ext uri="{FF2B5EF4-FFF2-40B4-BE49-F238E27FC236}">
                <a16:creationId xmlns:a16="http://schemas.microsoft.com/office/drawing/2014/main" id="{E2827212-DEA2-4E68-9425-3CAE0838DF4B}"/>
              </a:ext>
            </a:extLst>
          </p:cNvPr>
          <p:cNvSpPr/>
          <p:nvPr/>
        </p:nvSpPr>
        <p:spPr>
          <a:xfrm>
            <a:off x="7678366" y="2006638"/>
            <a:ext cx="109677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Internet</a:t>
            </a:r>
            <a:endParaRPr lang="en-US" altLang="zh-TW" sz="8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（via</a:t>
            </a:r>
            <a:r>
              <a:rPr lang="en-US" altLang="zh-TW" sz="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http/ https</a:t>
            </a:r>
            <a:r>
              <a:rPr lang="zh-TW" altLang="en-US" sz="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18" name="矩形 574">
            <a:extLst>
              <a:ext uri="{FF2B5EF4-FFF2-40B4-BE49-F238E27FC236}">
                <a16:creationId xmlns:a16="http://schemas.microsoft.com/office/drawing/2014/main" id="{BAB30478-59ED-4A1C-BE75-B1F076CE4BF6}"/>
              </a:ext>
            </a:extLst>
          </p:cNvPr>
          <p:cNvSpPr/>
          <p:nvPr/>
        </p:nvSpPr>
        <p:spPr>
          <a:xfrm>
            <a:off x="7854686" y="1386694"/>
            <a:ext cx="853119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000" b="1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External</a:t>
            </a:r>
            <a:endParaRPr lang="zh-TW" altLang="en-US" sz="10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000" b="1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Customers</a:t>
            </a:r>
            <a:endParaRPr 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群組 575">
            <a:extLst>
              <a:ext uri="{FF2B5EF4-FFF2-40B4-BE49-F238E27FC236}">
                <a16:creationId xmlns:a16="http://schemas.microsoft.com/office/drawing/2014/main" id="{E033C307-CA59-4553-BDDC-D5A0546C0DA4}"/>
              </a:ext>
            </a:extLst>
          </p:cNvPr>
          <p:cNvGrpSpPr/>
          <p:nvPr/>
        </p:nvGrpSpPr>
        <p:grpSpPr>
          <a:xfrm>
            <a:off x="454835" y="3851044"/>
            <a:ext cx="1097262" cy="594047"/>
            <a:chOff x="498873" y="3763749"/>
            <a:chExt cx="1097262" cy="594047"/>
          </a:xfrm>
        </p:grpSpPr>
        <p:grpSp>
          <p:nvGrpSpPr>
            <p:cNvPr id="1022" name="群組 576">
              <a:extLst>
                <a:ext uri="{FF2B5EF4-FFF2-40B4-BE49-F238E27FC236}">
                  <a16:creationId xmlns:a16="http://schemas.microsoft.com/office/drawing/2014/main" id="{80487A0C-2835-424B-8750-320523FCE473}"/>
                </a:ext>
              </a:extLst>
            </p:cNvPr>
            <p:cNvGrpSpPr/>
            <p:nvPr/>
          </p:nvGrpSpPr>
          <p:grpSpPr>
            <a:xfrm>
              <a:off x="564882" y="3763749"/>
              <a:ext cx="923272" cy="176955"/>
              <a:chOff x="4388896" y="4191428"/>
              <a:chExt cx="1165610" cy="223402"/>
            </a:xfrm>
            <a:noFill/>
          </p:grpSpPr>
          <p:sp>
            <p:nvSpPr>
              <p:cNvPr id="1067" name="手繪多邊形: 圖案 621">
                <a:extLst>
                  <a:ext uri="{FF2B5EF4-FFF2-40B4-BE49-F238E27FC236}">
                    <a16:creationId xmlns:a16="http://schemas.microsoft.com/office/drawing/2014/main" id="{5B5FEB34-1D60-4A6D-9EC1-C30FB39326B5}"/>
                  </a:ext>
                </a:extLst>
              </p:cNvPr>
              <p:cNvSpPr/>
              <p:nvPr/>
            </p:nvSpPr>
            <p:spPr>
              <a:xfrm>
                <a:off x="4390689" y="4193221"/>
                <a:ext cx="1162024" cy="218776"/>
              </a:xfrm>
              <a:custGeom>
                <a:avLst/>
                <a:gdLst>
                  <a:gd name="connsiteX0" fmla="*/ 79058 w 3086100"/>
                  <a:gd name="connsiteY0" fmla="*/ 590169 h 581025"/>
                  <a:gd name="connsiteX1" fmla="*/ 0 w 3086100"/>
                  <a:gd name="connsiteY1" fmla="*/ 511112 h 581025"/>
                  <a:gd name="connsiteX2" fmla="*/ 0 w 3086100"/>
                  <a:gd name="connsiteY2" fmla="*/ 79058 h 581025"/>
                  <a:gd name="connsiteX3" fmla="*/ 79058 w 3086100"/>
                  <a:gd name="connsiteY3" fmla="*/ 0 h 581025"/>
                  <a:gd name="connsiteX4" fmla="*/ 3009329 w 3086100"/>
                  <a:gd name="connsiteY4" fmla="*/ 0 h 581025"/>
                  <a:gd name="connsiteX5" fmla="*/ 3088291 w 3086100"/>
                  <a:gd name="connsiteY5" fmla="*/ 79058 h 581025"/>
                  <a:gd name="connsiteX6" fmla="*/ 3088291 w 3086100"/>
                  <a:gd name="connsiteY6" fmla="*/ 511112 h 581025"/>
                  <a:gd name="connsiteX7" fmla="*/ 3009329 w 3086100"/>
                  <a:gd name="connsiteY7" fmla="*/ 590169 h 581025"/>
                  <a:gd name="connsiteX8" fmla="*/ 79058 w 3086100"/>
                  <a:gd name="connsiteY8" fmla="*/ 590169 h 581025"/>
                  <a:gd name="connsiteX9" fmla="*/ 2995517 w 3086100"/>
                  <a:gd name="connsiteY9" fmla="*/ 143637 h 581025"/>
                  <a:gd name="connsiteX10" fmla="*/ 2967038 w 3086100"/>
                  <a:gd name="connsiteY10" fmla="*/ 172117 h 581025"/>
                  <a:gd name="connsiteX11" fmla="*/ 2967038 w 3086100"/>
                  <a:gd name="connsiteY11" fmla="*/ 350806 h 581025"/>
                  <a:gd name="connsiteX12" fmla="*/ 2995517 w 3086100"/>
                  <a:gd name="connsiteY12" fmla="*/ 379286 h 581025"/>
                  <a:gd name="connsiteX13" fmla="*/ 3023997 w 3086100"/>
                  <a:gd name="connsiteY13" fmla="*/ 350806 h 581025"/>
                  <a:gd name="connsiteX14" fmla="*/ 3023997 w 3086100"/>
                  <a:gd name="connsiteY14" fmla="*/ 172117 h 581025"/>
                  <a:gd name="connsiteX15" fmla="*/ 2995517 w 3086100"/>
                  <a:gd name="connsiteY15" fmla="*/ 143637 h 581025"/>
                  <a:gd name="connsiteX16" fmla="*/ 92774 w 3086100"/>
                  <a:gd name="connsiteY16" fmla="*/ 143637 h 581025"/>
                  <a:gd name="connsiteX17" fmla="*/ 64294 w 3086100"/>
                  <a:gd name="connsiteY17" fmla="*/ 172117 h 581025"/>
                  <a:gd name="connsiteX18" fmla="*/ 64294 w 3086100"/>
                  <a:gd name="connsiteY18" fmla="*/ 350806 h 581025"/>
                  <a:gd name="connsiteX19" fmla="*/ 92774 w 3086100"/>
                  <a:gd name="connsiteY19" fmla="*/ 379286 h 581025"/>
                  <a:gd name="connsiteX20" fmla="*/ 121253 w 3086100"/>
                  <a:gd name="connsiteY20" fmla="*/ 350806 h 581025"/>
                  <a:gd name="connsiteX21" fmla="*/ 121253 w 3086100"/>
                  <a:gd name="connsiteY21" fmla="*/ 172117 h 581025"/>
                  <a:gd name="connsiteX22" fmla="*/ 92774 w 3086100"/>
                  <a:gd name="connsiteY22" fmla="*/ 143637 h 581025"/>
                  <a:gd name="connsiteX23" fmla="*/ 92774 w 3086100"/>
                  <a:gd name="connsiteY23" fmla="*/ 143637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86100" h="581025">
                    <a:moveTo>
                      <a:pt x="79058" y="590169"/>
                    </a:moveTo>
                    <a:cubicBezTo>
                      <a:pt x="35528" y="590169"/>
                      <a:pt x="0" y="554736"/>
                      <a:pt x="0" y="511112"/>
                    </a:cubicBezTo>
                    <a:lnTo>
                      <a:pt x="0" y="79058"/>
                    </a:lnTo>
                    <a:cubicBezTo>
                      <a:pt x="0" y="35528"/>
                      <a:pt x="35433" y="0"/>
                      <a:pt x="79058" y="0"/>
                    </a:cubicBezTo>
                    <a:lnTo>
                      <a:pt x="3009329" y="0"/>
                    </a:lnTo>
                    <a:cubicBezTo>
                      <a:pt x="3052858" y="0"/>
                      <a:pt x="3088291" y="35433"/>
                      <a:pt x="3088291" y="79058"/>
                    </a:cubicBezTo>
                    <a:lnTo>
                      <a:pt x="3088291" y="511112"/>
                    </a:lnTo>
                    <a:cubicBezTo>
                      <a:pt x="3088291" y="554641"/>
                      <a:pt x="3052858" y="590169"/>
                      <a:pt x="3009329" y="590169"/>
                    </a:cubicBezTo>
                    <a:lnTo>
                      <a:pt x="79058" y="590169"/>
                    </a:lnTo>
                    <a:close/>
                    <a:moveTo>
                      <a:pt x="2995517" y="143637"/>
                    </a:moveTo>
                    <a:cubicBezTo>
                      <a:pt x="2979801" y="143637"/>
                      <a:pt x="2967038" y="156401"/>
                      <a:pt x="2967038" y="172117"/>
                    </a:cubicBezTo>
                    <a:lnTo>
                      <a:pt x="2967038" y="350806"/>
                    </a:lnTo>
                    <a:cubicBezTo>
                      <a:pt x="2967038" y="366522"/>
                      <a:pt x="2979801" y="379286"/>
                      <a:pt x="2995517" y="379286"/>
                    </a:cubicBezTo>
                    <a:cubicBezTo>
                      <a:pt x="3011234" y="379286"/>
                      <a:pt x="3023997" y="366522"/>
                      <a:pt x="3023997" y="350806"/>
                    </a:cubicBezTo>
                    <a:lnTo>
                      <a:pt x="3023997" y="172117"/>
                    </a:lnTo>
                    <a:cubicBezTo>
                      <a:pt x="3023997" y="156401"/>
                      <a:pt x="3011138" y="143637"/>
                      <a:pt x="2995517" y="143637"/>
                    </a:cubicBezTo>
                    <a:close/>
                    <a:moveTo>
                      <a:pt x="92774" y="143637"/>
                    </a:moveTo>
                    <a:cubicBezTo>
                      <a:pt x="77057" y="143637"/>
                      <a:pt x="64294" y="156401"/>
                      <a:pt x="64294" y="172117"/>
                    </a:cubicBezTo>
                    <a:lnTo>
                      <a:pt x="64294" y="350806"/>
                    </a:lnTo>
                    <a:cubicBezTo>
                      <a:pt x="64294" y="366522"/>
                      <a:pt x="77057" y="379286"/>
                      <a:pt x="92774" y="379286"/>
                    </a:cubicBezTo>
                    <a:cubicBezTo>
                      <a:pt x="108490" y="379286"/>
                      <a:pt x="121253" y="366522"/>
                      <a:pt x="121253" y="350806"/>
                    </a:cubicBezTo>
                    <a:lnTo>
                      <a:pt x="121253" y="172117"/>
                    </a:lnTo>
                    <a:cubicBezTo>
                      <a:pt x="121253" y="156401"/>
                      <a:pt x="108490" y="143637"/>
                      <a:pt x="92774" y="143637"/>
                    </a:cubicBezTo>
                    <a:lnTo>
                      <a:pt x="92774" y="1436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8" name="手繪多邊形: 圖案 622">
                <a:extLst>
                  <a:ext uri="{FF2B5EF4-FFF2-40B4-BE49-F238E27FC236}">
                    <a16:creationId xmlns:a16="http://schemas.microsoft.com/office/drawing/2014/main" id="{23B71FEC-24DC-4530-A44E-991FA173B698}"/>
                  </a:ext>
                </a:extLst>
              </p:cNvPr>
              <p:cNvSpPr/>
              <p:nvPr/>
            </p:nvSpPr>
            <p:spPr>
              <a:xfrm>
                <a:off x="4388896" y="4191428"/>
                <a:ext cx="1165610" cy="222362"/>
              </a:xfrm>
              <a:custGeom>
                <a:avLst/>
                <a:gdLst>
                  <a:gd name="connsiteX0" fmla="*/ 3013996 w 3095625"/>
                  <a:gd name="connsiteY0" fmla="*/ 9525 h 590550"/>
                  <a:gd name="connsiteX1" fmla="*/ 3088291 w 3095625"/>
                  <a:gd name="connsiteY1" fmla="*/ 83820 h 590550"/>
                  <a:gd name="connsiteX2" fmla="*/ 3088291 w 3095625"/>
                  <a:gd name="connsiteY2" fmla="*/ 515874 h 590550"/>
                  <a:gd name="connsiteX3" fmla="*/ 3013996 w 3095625"/>
                  <a:gd name="connsiteY3" fmla="*/ 590169 h 590550"/>
                  <a:gd name="connsiteX4" fmla="*/ 83820 w 3095625"/>
                  <a:gd name="connsiteY4" fmla="*/ 590169 h 590550"/>
                  <a:gd name="connsiteX5" fmla="*/ 9525 w 3095625"/>
                  <a:gd name="connsiteY5" fmla="*/ 515874 h 590550"/>
                  <a:gd name="connsiteX6" fmla="*/ 9525 w 3095625"/>
                  <a:gd name="connsiteY6" fmla="*/ 83820 h 590550"/>
                  <a:gd name="connsiteX7" fmla="*/ 83820 w 3095625"/>
                  <a:gd name="connsiteY7" fmla="*/ 9525 h 590550"/>
                  <a:gd name="connsiteX8" fmla="*/ 3013996 w 3095625"/>
                  <a:gd name="connsiteY8" fmla="*/ 9525 h 590550"/>
                  <a:gd name="connsiteX9" fmla="*/ 3000280 w 3095625"/>
                  <a:gd name="connsiteY9" fmla="*/ 388906 h 590550"/>
                  <a:gd name="connsiteX10" fmla="*/ 3000280 w 3095625"/>
                  <a:gd name="connsiteY10" fmla="*/ 388906 h 590550"/>
                  <a:gd name="connsiteX11" fmla="*/ 3033522 w 3095625"/>
                  <a:gd name="connsiteY11" fmla="*/ 355664 h 590550"/>
                  <a:gd name="connsiteX12" fmla="*/ 3033522 w 3095625"/>
                  <a:gd name="connsiteY12" fmla="*/ 176879 h 590550"/>
                  <a:gd name="connsiteX13" fmla="*/ 3000280 w 3095625"/>
                  <a:gd name="connsiteY13" fmla="*/ 143637 h 590550"/>
                  <a:gd name="connsiteX14" fmla="*/ 2967038 w 3095625"/>
                  <a:gd name="connsiteY14" fmla="*/ 176879 h 590550"/>
                  <a:gd name="connsiteX15" fmla="*/ 2967038 w 3095625"/>
                  <a:gd name="connsiteY15" fmla="*/ 355568 h 590550"/>
                  <a:gd name="connsiteX16" fmla="*/ 3000280 w 3095625"/>
                  <a:gd name="connsiteY16" fmla="*/ 388906 h 590550"/>
                  <a:gd name="connsiteX17" fmla="*/ 97536 w 3095625"/>
                  <a:gd name="connsiteY17" fmla="*/ 388906 h 590550"/>
                  <a:gd name="connsiteX18" fmla="*/ 97536 w 3095625"/>
                  <a:gd name="connsiteY18" fmla="*/ 388906 h 590550"/>
                  <a:gd name="connsiteX19" fmla="*/ 130778 w 3095625"/>
                  <a:gd name="connsiteY19" fmla="*/ 355664 h 590550"/>
                  <a:gd name="connsiteX20" fmla="*/ 130778 w 3095625"/>
                  <a:gd name="connsiteY20" fmla="*/ 176879 h 590550"/>
                  <a:gd name="connsiteX21" fmla="*/ 97536 w 3095625"/>
                  <a:gd name="connsiteY21" fmla="*/ 143637 h 590550"/>
                  <a:gd name="connsiteX22" fmla="*/ 64294 w 3095625"/>
                  <a:gd name="connsiteY22" fmla="*/ 176879 h 590550"/>
                  <a:gd name="connsiteX23" fmla="*/ 64294 w 3095625"/>
                  <a:gd name="connsiteY23" fmla="*/ 355568 h 590550"/>
                  <a:gd name="connsiteX24" fmla="*/ 97536 w 3095625"/>
                  <a:gd name="connsiteY24" fmla="*/ 388906 h 590550"/>
                  <a:gd name="connsiteX25" fmla="*/ 3013996 w 3095625"/>
                  <a:gd name="connsiteY25" fmla="*/ 0 h 590550"/>
                  <a:gd name="connsiteX26" fmla="*/ 83820 w 3095625"/>
                  <a:gd name="connsiteY26" fmla="*/ 0 h 590550"/>
                  <a:gd name="connsiteX27" fmla="*/ 0 w 3095625"/>
                  <a:gd name="connsiteY27" fmla="*/ 83820 h 590550"/>
                  <a:gd name="connsiteX28" fmla="*/ 0 w 3095625"/>
                  <a:gd name="connsiteY28" fmla="*/ 515874 h 590550"/>
                  <a:gd name="connsiteX29" fmla="*/ 83820 w 3095625"/>
                  <a:gd name="connsiteY29" fmla="*/ 599694 h 590550"/>
                  <a:gd name="connsiteX30" fmla="*/ 3014091 w 3095625"/>
                  <a:gd name="connsiteY30" fmla="*/ 599694 h 590550"/>
                  <a:gd name="connsiteX31" fmla="*/ 3097911 w 3095625"/>
                  <a:gd name="connsiteY31" fmla="*/ 515874 h 590550"/>
                  <a:gd name="connsiteX32" fmla="*/ 3097911 w 3095625"/>
                  <a:gd name="connsiteY32" fmla="*/ 83820 h 590550"/>
                  <a:gd name="connsiteX33" fmla="*/ 3013996 w 3095625"/>
                  <a:gd name="connsiteY33" fmla="*/ 0 h 590550"/>
                  <a:gd name="connsiteX34" fmla="*/ 3013996 w 3095625"/>
                  <a:gd name="connsiteY34" fmla="*/ 0 h 590550"/>
                  <a:gd name="connsiteX35" fmla="*/ 3000280 w 3095625"/>
                  <a:gd name="connsiteY35" fmla="*/ 379381 h 590550"/>
                  <a:gd name="connsiteX36" fmla="*/ 2976563 w 3095625"/>
                  <a:gd name="connsiteY36" fmla="*/ 355664 h 590550"/>
                  <a:gd name="connsiteX37" fmla="*/ 2976563 w 3095625"/>
                  <a:gd name="connsiteY37" fmla="*/ 176879 h 590550"/>
                  <a:gd name="connsiteX38" fmla="*/ 3000280 w 3095625"/>
                  <a:gd name="connsiteY38" fmla="*/ 153162 h 590550"/>
                  <a:gd name="connsiteX39" fmla="*/ 3000280 w 3095625"/>
                  <a:gd name="connsiteY39" fmla="*/ 153162 h 590550"/>
                  <a:gd name="connsiteX40" fmla="*/ 3023997 w 3095625"/>
                  <a:gd name="connsiteY40" fmla="*/ 176879 h 590550"/>
                  <a:gd name="connsiteX41" fmla="*/ 3023997 w 3095625"/>
                  <a:gd name="connsiteY41" fmla="*/ 355568 h 590550"/>
                  <a:gd name="connsiteX42" fmla="*/ 3000280 w 3095625"/>
                  <a:gd name="connsiteY42" fmla="*/ 379381 h 590550"/>
                  <a:gd name="connsiteX43" fmla="*/ 3000280 w 3095625"/>
                  <a:gd name="connsiteY43" fmla="*/ 379381 h 590550"/>
                  <a:gd name="connsiteX44" fmla="*/ 3000280 w 3095625"/>
                  <a:gd name="connsiteY44" fmla="*/ 379381 h 590550"/>
                  <a:gd name="connsiteX45" fmla="*/ 97536 w 3095625"/>
                  <a:gd name="connsiteY45" fmla="*/ 379381 h 590550"/>
                  <a:gd name="connsiteX46" fmla="*/ 73819 w 3095625"/>
                  <a:gd name="connsiteY46" fmla="*/ 355664 h 590550"/>
                  <a:gd name="connsiteX47" fmla="*/ 73819 w 3095625"/>
                  <a:gd name="connsiteY47" fmla="*/ 176879 h 590550"/>
                  <a:gd name="connsiteX48" fmla="*/ 97536 w 3095625"/>
                  <a:gd name="connsiteY48" fmla="*/ 153162 h 590550"/>
                  <a:gd name="connsiteX49" fmla="*/ 97536 w 3095625"/>
                  <a:gd name="connsiteY49" fmla="*/ 153162 h 590550"/>
                  <a:gd name="connsiteX50" fmla="*/ 121253 w 3095625"/>
                  <a:gd name="connsiteY50" fmla="*/ 176879 h 590550"/>
                  <a:gd name="connsiteX51" fmla="*/ 121253 w 3095625"/>
                  <a:gd name="connsiteY51" fmla="*/ 355568 h 590550"/>
                  <a:gd name="connsiteX52" fmla="*/ 97536 w 3095625"/>
                  <a:gd name="connsiteY52" fmla="*/ 379381 h 590550"/>
                  <a:gd name="connsiteX53" fmla="*/ 97536 w 3095625"/>
                  <a:gd name="connsiteY53" fmla="*/ 379381 h 590550"/>
                  <a:gd name="connsiteX54" fmla="*/ 97536 w 3095625"/>
                  <a:gd name="connsiteY54" fmla="*/ 379381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095625" h="590550">
                    <a:moveTo>
                      <a:pt x="3013996" y="9525"/>
                    </a:moveTo>
                    <a:cubicBezTo>
                      <a:pt x="3054953" y="9525"/>
                      <a:pt x="3088291" y="42863"/>
                      <a:pt x="3088291" y="83820"/>
                    </a:cubicBezTo>
                    <a:lnTo>
                      <a:pt x="3088291" y="515874"/>
                    </a:lnTo>
                    <a:cubicBezTo>
                      <a:pt x="3088291" y="556832"/>
                      <a:pt x="3054953" y="590169"/>
                      <a:pt x="3013996" y="590169"/>
                    </a:cubicBezTo>
                    <a:lnTo>
                      <a:pt x="83820" y="590169"/>
                    </a:lnTo>
                    <a:cubicBezTo>
                      <a:pt x="42863" y="590169"/>
                      <a:pt x="9525" y="556832"/>
                      <a:pt x="9525" y="515874"/>
                    </a:cubicBezTo>
                    <a:lnTo>
                      <a:pt x="9525" y="83820"/>
                    </a:lnTo>
                    <a:cubicBezTo>
                      <a:pt x="9525" y="42863"/>
                      <a:pt x="42863" y="9525"/>
                      <a:pt x="83820" y="9525"/>
                    </a:cubicBezTo>
                    <a:lnTo>
                      <a:pt x="3013996" y="9525"/>
                    </a:lnTo>
                    <a:moveTo>
                      <a:pt x="3000280" y="388906"/>
                    </a:moveTo>
                    <a:lnTo>
                      <a:pt x="3000280" y="388906"/>
                    </a:lnTo>
                    <a:cubicBezTo>
                      <a:pt x="3018663" y="388906"/>
                      <a:pt x="3033522" y="373951"/>
                      <a:pt x="3033522" y="355664"/>
                    </a:cubicBezTo>
                    <a:lnTo>
                      <a:pt x="3033522" y="176879"/>
                    </a:lnTo>
                    <a:cubicBezTo>
                      <a:pt x="3033522" y="158496"/>
                      <a:pt x="3018568" y="143637"/>
                      <a:pt x="3000280" y="143637"/>
                    </a:cubicBezTo>
                    <a:cubicBezTo>
                      <a:pt x="2981897" y="143637"/>
                      <a:pt x="2967038" y="158591"/>
                      <a:pt x="2967038" y="176879"/>
                    </a:cubicBezTo>
                    <a:lnTo>
                      <a:pt x="2967038" y="355568"/>
                    </a:lnTo>
                    <a:cubicBezTo>
                      <a:pt x="2966942" y="373951"/>
                      <a:pt x="2981897" y="388906"/>
                      <a:pt x="3000280" y="388906"/>
                    </a:cubicBezTo>
                    <a:moveTo>
                      <a:pt x="97536" y="388906"/>
                    </a:moveTo>
                    <a:lnTo>
                      <a:pt x="97536" y="388906"/>
                    </a:lnTo>
                    <a:cubicBezTo>
                      <a:pt x="115919" y="388906"/>
                      <a:pt x="130778" y="373951"/>
                      <a:pt x="130778" y="355664"/>
                    </a:cubicBezTo>
                    <a:lnTo>
                      <a:pt x="130778" y="176879"/>
                    </a:lnTo>
                    <a:cubicBezTo>
                      <a:pt x="130778" y="158496"/>
                      <a:pt x="115824" y="143637"/>
                      <a:pt x="97536" y="143637"/>
                    </a:cubicBezTo>
                    <a:cubicBezTo>
                      <a:pt x="79153" y="143637"/>
                      <a:pt x="64294" y="158591"/>
                      <a:pt x="64294" y="176879"/>
                    </a:cubicBezTo>
                    <a:lnTo>
                      <a:pt x="64294" y="355568"/>
                    </a:lnTo>
                    <a:cubicBezTo>
                      <a:pt x="64294" y="373951"/>
                      <a:pt x="79248" y="388906"/>
                      <a:pt x="97536" y="388906"/>
                    </a:cubicBezTo>
                    <a:moveTo>
                      <a:pt x="3013996" y="0"/>
                    </a:moveTo>
                    <a:lnTo>
                      <a:pt x="83820" y="0"/>
                    </a:lnTo>
                    <a:cubicBezTo>
                      <a:pt x="37529" y="0"/>
                      <a:pt x="0" y="37529"/>
                      <a:pt x="0" y="83820"/>
                    </a:cubicBezTo>
                    <a:lnTo>
                      <a:pt x="0" y="515874"/>
                    </a:lnTo>
                    <a:cubicBezTo>
                      <a:pt x="0" y="562166"/>
                      <a:pt x="37529" y="599694"/>
                      <a:pt x="83820" y="599694"/>
                    </a:cubicBezTo>
                    <a:lnTo>
                      <a:pt x="3014091" y="599694"/>
                    </a:lnTo>
                    <a:cubicBezTo>
                      <a:pt x="3060383" y="599694"/>
                      <a:pt x="3097911" y="562166"/>
                      <a:pt x="3097911" y="515874"/>
                    </a:cubicBezTo>
                    <a:lnTo>
                      <a:pt x="3097911" y="83820"/>
                    </a:lnTo>
                    <a:cubicBezTo>
                      <a:pt x="3097816" y="37529"/>
                      <a:pt x="3060287" y="0"/>
                      <a:pt x="3013996" y="0"/>
                    </a:cubicBezTo>
                    <a:lnTo>
                      <a:pt x="3013996" y="0"/>
                    </a:lnTo>
                    <a:close/>
                    <a:moveTo>
                      <a:pt x="3000280" y="379381"/>
                    </a:moveTo>
                    <a:cubicBezTo>
                      <a:pt x="2987231" y="379381"/>
                      <a:pt x="2976563" y="368713"/>
                      <a:pt x="2976563" y="355664"/>
                    </a:cubicBezTo>
                    <a:lnTo>
                      <a:pt x="2976563" y="176879"/>
                    </a:lnTo>
                    <a:cubicBezTo>
                      <a:pt x="2976563" y="163830"/>
                      <a:pt x="2987231" y="153162"/>
                      <a:pt x="3000280" y="153162"/>
                    </a:cubicBezTo>
                    <a:lnTo>
                      <a:pt x="3000280" y="153162"/>
                    </a:lnTo>
                    <a:cubicBezTo>
                      <a:pt x="3013329" y="153162"/>
                      <a:pt x="3023997" y="163830"/>
                      <a:pt x="3023997" y="176879"/>
                    </a:cubicBezTo>
                    <a:lnTo>
                      <a:pt x="3023997" y="355568"/>
                    </a:lnTo>
                    <a:cubicBezTo>
                      <a:pt x="3023997" y="368713"/>
                      <a:pt x="3013329" y="379381"/>
                      <a:pt x="3000280" y="379381"/>
                    </a:cubicBezTo>
                    <a:lnTo>
                      <a:pt x="3000280" y="379381"/>
                    </a:lnTo>
                    <a:lnTo>
                      <a:pt x="3000280" y="379381"/>
                    </a:lnTo>
                    <a:close/>
                    <a:moveTo>
                      <a:pt x="97536" y="379381"/>
                    </a:moveTo>
                    <a:cubicBezTo>
                      <a:pt x="84487" y="379381"/>
                      <a:pt x="73819" y="368713"/>
                      <a:pt x="73819" y="355664"/>
                    </a:cubicBezTo>
                    <a:lnTo>
                      <a:pt x="73819" y="176879"/>
                    </a:lnTo>
                    <a:cubicBezTo>
                      <a:pt x="73819" y="163830"/>
                      <a:pt x="84487" y="153162"/>
                      <a:pt x="97536" y="153162"/>
                    </a:cubicBezTo>
                    <a:lnTo>
                      <a:pt x="97536" y="153162"/>
                    </a:lnTo>
                    <a:cubicBezTo>
                      <a:pt x="110585" y="153162"/>
                      <a:pt x="121253" y="163830"/>
                      <a:pt x="121253" y="176879"/>
                    </a:cubicBezTo>
                    <a:lnTo>
                      <a:pt x="121253" y="355568"/>
                    </a:lnTo>
                    <a:cubicBezTo>
                      <a:pt x="121253" y="368713"/>
                      <a:pt x="110585" y="379381"/>
                      <a:pt x="97536" y="379381"/>
                    </a:cubicBezTo>
                    <a:lnTo>
                      <a:pt x="97536" y="379381"/>
                    </a:lnTo>
                    <a:lnTo>
                      <a:pt x="97536" y="37938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9" name="手繪多邊形: 圖案 623">
                <a:extLst>
                  <a:ext uri="{FF2B5EF4-FFF2-40B4-BE49-F238E27FC236}">
                    <a16:creationId xmlns:a16="http://schemas.microsoft.com/office/drawing/2014/main" id="{03ECC003-ED91-48D1-A290-3A7B7961C675}"/>
                  </a:ext>
                </a:extLst>
              </p:cNvPr>
              <p:cNvSpPr/>
              <p:nvPr/>
            </p:nvSpPr>
            <p:spPr>
              <a:xfrm>
                <a:off x="4477052" y="4253116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0" name="手繪多邊形: 圖案 624">
                <a:extLst>
                  <a:ext uri="{FF2B5EF4-FFF2-40B4-BE49-F238E27FC236}">
                    <a16:creationId xmlns:a16="http://schemas.microsoft.com/office/drawing/2014/main" id="{F6368514-1175-4E17-A6DA-9EFAC245DB16}"/>
                  </a:ext>
                </a:extLst>
              </p:cNvPr>
              <p:cNvSpPr/>
              <p:nvPr/>
            </p:nvSpPr>
            <p:spPr>
              <a:xfrm>
                <a:off x="4475259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1" name="手繪多邊形: 圖案 625">
                <a:extLst>
                  <a:ext uri="{FF2B5EF4-FFF2-40B4-BE49-F238E27FC236}">
                    <a16:creationId xmlns:a16="http://schemas.microsoft.com/office/drawing/2014/main" id="{6E64D367-4EE7-4076-8F8D-154444E882E1}"/>
                  </a:ext>
                </a:extLst>
              </p:cNvPr>
              <p:cNvSpPr/>
              <p:nvPr/>
            </p:nvSpPr>
            <p:spPr>
              <a:xfrm>
                <a:off x="4672803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2" name="手繪多邊形: 圖案 626">
                <a:extLst>
                  <a:ext uri="{FF2B5EF4-FFF2-40B4-BE49-F238E27FC236}">
                    <a16:creationId xmlns:a16="http://schemas.microsoft.com/office/drawing/2014/main" id="{9C0A2F98-DCBB-4A79-BAB0-380007652467}"/>
                  </a:ext>
                </a:extLst>
              </p:cNvPr>
              <p:cNvSpPr/>
              <p:nvPr/>
            </p:nvSpPr>
            <p:spPr>
              <a:xfrm>
                <a:off x="4671010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手繪多邊形: 圖案 627">
                <a:extLst>
                  <a:ext uri="{FF2B5EF4-FFF2-40B4-BE49-F238E27FC236}">
                    <a16:creationId xmlns:a16="http://schemas.microsoft.com/office/drawing/2014/main" id="{119D6B7A-0C93-4267-A633-D3290625D8A0}"/>
                  </a:ext>
                </a:extLst>
              </p:cNvPr>
              <p:cNvSpPr/>
              <p:nvPr/>
            </p:nvSpPr>
            <p:spPr>
              <a:xfrm>
                <a:off x="4728465" y="4253116"/>
                <a:ext cx="229536" cy="60970"/>
              </a:xfrm>
              <a:custGeom>
                <a:avLst/>
                <a:gdLst>
                  <a:gd name="connsiteX0" fmla="*/ 23431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1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1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1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7" y="0"/>
                      <a:pt x="23431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1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4" name="手繪多邊形: 圖案 628">
                <a:extLst>
                  <a:ext uri="{FF2B5EF4-FFF2-40B4-BE49-F238E27FC236}">
                    <a16:creationId xmlns:a16="http://schemas.microsoft.com/office/drawing/2014/main" id="{9C485EE6-3FEB-46FB-A168-11EDCD004CF0}"/>
                  </a:ext>
                </a:extLst>
              </p:cNvPr>
              <p:cNvSpPr/>
              <p:nvPr/>
            </p:nvSpPr>
            <p:spPr>
              <a:xfrm>
                <a:off x="4726672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" name="手繪多邊形: 圖案 629">
                <a:extLst>
                  <a:ext uri="{FF2B5EF4-FFF2-40B4-BE49-F238E27FC236}">
                    <a16:creationId xmlns:a16="http://schemas.microsoft.com/office/drawing/2014/main" id="{1D62AE69-ED95-421A-97E3-D6AE2F04932C}"/>
                  </a:ext>
                </a:extLst>
              </p:cNvPr>
              <p:cNvSpPr/>
              <p:nvPr/>
            </p:nvSpPr>
            <p:spPr>
              <a:xfrm>
                <a:off x="4924216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6" name="手繪多邊形: 圖案 630">
                <a:extLst>
                  <a:ext uri="{FF2B5EF4-FFF2-40B4-BE49-F238E27FC236}">
                    <a16:creationId xmlns:a16="http://schemas.microsoft.com/office/drawing/2014/main" id="{962A3783-3E68-405D-9DA6-9C334422EB93}"/>
                  </a:ext>
                </a:extLst>
              </p:cNvPr>
              <p:cNvSpPr/>
              <p:nvPr/>
            </p:nvSpPr>
            <p:spPr>
              <a:xfrm>
                <a:off x="4922423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7" name="手繪多邊形: 圖案 631">
                <a:extLst>
                  <a:ext uri="{FF2B5EF4-FFF2-40B4-BE49-F238E27FC236}">
                    <a16:creationId xmlns:a16="http://schemas.microsoft.com/office/drawing/2014/main" id="{6429ECD5-27A5-40E2-A316-3248B6420087}"/>
                  </a:ext>
                </a:extLst>
              </p:cNvPr>
              <p:cNvSpPr/>
              <p:nvPr/>
            </p:nvSpPr>
            <p:spPr>
              <a:xfrm>
                <a:off x="4978049" y="4251358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8" name="手繪多邊形: 圖案 632">
                <a:extLst>
                  <a:ext uri="{FF2B5EF4-FFF2-40B4-BE49-F238E27FC236}">
                    <a16:creationId xmlns:a16="http://schemas.microsoft.com/office/drawing/2014/main" id="{ADDAD95F-45EF-4028-B88D-0A671306DD1D}"/>
                  </a:ext>
                </a:extLst>
              </p:cNvPr>
              <p:cNvSpPr/>
              <p:nvPr/>
            </p:nvSpPr>
            <p:spPr>
              <a:xfrm>
                <a:off x="5175629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手繪多邊形: 圖案 633">
                <a:extLst>
                  <a:ext uri="{FF2B5EF4-FFF2-40B4-BE49-F238E27FC236}">
                    <a16:creationId xmlns:a16="http://schemas.microsoft.com/office/drawing/2014/main" id="{24258D3F-71F4-4EA2-A501-1FD745F11025}"/>
                  </a:ext>
                </a:extLst>
              </p:cNvPr>
              <p:cNvSpPr/>
              <p:nvPr/>
            </p:nvSpPr>
            <p:spPr>
              <a:xfrm>
                <a:off x="5173836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手繪多邊形: 圖案 634">
                <a:extLst>
                  <a:ext uri="{FF2B5EF4-FFF2-40B4-BE49-F238E27FC236}">
                    <a16:creationId xmlns:a16="http://schemas.microsoft.com/office/drawing/2014/main" id="{A5999762-8DC9-4D9E-B038-B8C106B4E750}"/>
                  </a:ext>
                </a:extLst>
              </p:cNvPr>
              <p:cNvSpPr/>
              <p:nvPr/>
            </p:nvSpPr>
            <p:spPr>
              <a:xfrm>
                <a:off x="5229498" y="4251358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1" name="手繪多邊形: 圖案 635">
                <a:extLst>
                  <a:ext uri="{FF2B5EF4-FFF2-40B4-BE49-F238E27FC236}">
                    <a16:creationId xmlns:a16="http://schemas.microsoft.com/office/drawing/2014/main" id="{72F8928D-D64B-45A6-8578-44E52C06C07E}"/>
                  </a:ext>
                </a:extLst>
              </p:cNvPr>
              <p:cNvSpPr/>
              <p:nvPr/>
            </p:nvSpPr>
            <p:spPr>
              <a:xfrm>
                <a:off x="5427042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2" name="手繪多邊形: 圖案 636">
                <a:extLst>
                  <a:ext uri="{FF2B5EF4-FFF2-40B4-BE49-F238E27FC236}">
                    <a16:creationId xmlns:a16="http://schemas.microsoft.com/office/drawing/2014/main" id="{D42D2607-15BF-4027-9AF0-8EDA8C3FD223}"/>
                  </a:ext>
                </a:extLst>
              </p:cNvPr>
              <p:cNvSpPr/>
              <p:nvPr/>
            </p:nvSpPr>
            <p:spPr>
              <a:xfrm>
                <a:off x="5425249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3" name="手繪多邊形: 圖案 637">
                <a:extLst>
                  <a:ext uri="{FF2B5EF4-FFF2-40B4-BE49-F238E27FC236}">
                    <a16:creationId xmlns:a16="http://schemas.microsoft.com/office/drawing/2014/main" id="{DCB8AF35-1D4B-4F88-9A55-A16CD0826952}"/>
                  </a:ext>
                </a:extLst>
              </p:cNvPr>
              <p:cNvSpPr/>
              <p:nvPr/>
            </p:nvSpPr>
            <p:spPr>
              <a:xfrm>
                <a:off x="4477052" y="4334314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4" name="手繪多邊形: 圖案 638">
                <a:extLst>
                  <a:ext uri="{FF2B5EF4-FFF2-40B4-BE49-F238E27FC236}">
                    <a16:creationId xmlns:a16="http://schemas.microsoft.com/office/drawing/2014/main" id="{9FFD5CC4-AB29-4ABD-8105-5B290FFD424A}"/>
                  </a:ext>
                </a:extLst>
              </p:cNvPr>
              <p:cNvSpPr/>
              <p:nvPr/>
            </p:nvSpPr>
            <p:spPr>
              <a:xfrm>
                <a:off x="4475259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" name="手繪多邊形: 圖案 639">
                <a:extLst>
                  <a:ext uri="{FF2B5EF4-FFF2-40B4-BE49-F238E27FC236}">
                    <a16:creationId xmlns:a16="http://schemas.microsoft.com/office/drawing/2014/main" id="{090BD19D-1AFD-44E8-A771-FA5D99BECF84}"/>
                  </a:ext>
                </a:extLst>
              </p:cNvPr>
              <p:cNvSpPr/>
              <p:nvPr/>
            </p:nvSpPr>
            <p:spPr>
              <a:xfrm>
                <a:off x="4655874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" name="手繪多邊形: 圖案 640">
                <a:extLst>
                  <a:ext uri="{FF2B5EF4-FFF2-40B4-BE49-F238E27FC236}">
                    <a16:creationId xmlns:a16="http://schemas.microsoft.com/office/drawing/2014/main" id="{EF0551A4-1AC3-4C24-8881-989537D81A17}"/>
                  </a:ext>
                </a:extLst>
              </p:cNvPr>
              <p:cNvSpPr/>
              <p:nvPr/>
            </p:nvSpPr>
            <p:spPr>
              <a:xfrm>
                <a:off x="4672803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7" name="手繪多邊形: 圖案 641">
                <a:extLst>
                  <a:ext uri="{FF2B5EF4-FFF2-40B4-BE49-F238E27FC236}">
                    <a16:creationId xmlns:a16="http://schemas.microsoft.com/office/drawing/2014/main" id="{687836A2-33D5-483F-8F6C-AD5286A596DA}"/>
                  </a:ext>
                </a:extLst>
              </p:cNvPr>
              <p:cNvSpPr/>
              <p:nvPr/>
            </p:nvSpPr>
            <p:spPr>
              <a:xfrm>
                <a:off x="4671010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8" name="手繪多邊形: 圖案 642">
                <a:extLst>
                  <a:ext uri="{FF2B5EF4-FFF2-40B4-BE49-F238E27FC236}">
                    <a16:creationId xmlns:a16="http://schemas.microsoft.com/office/drawing/2014/main" id="{8214AD16-379F-4A06-B21B-8ED5B8A176A9}"/>
                  </a:ext>
                </a:extLst>
              </p:cNvPr>
              <p:cNvSpPr/>
              <p:nvPr/>
            </p:nvSpPr>
            <p:spPr>
              <a:xfrm>
                <a:off x="4655874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9" name="手繪多邊形: 圖案 643">
                <a:extLst>
                  <a:ext uri="{FF2B5EF4-FFF2-40B4-BE49-F238E27FC236}">
                    <a16:creationId xmlns:a16="http://schemas.microsoft.com/office/drawing/2014/main" id="{D9CD7B7A-0FD2-4AEB-9351-AD71D252085C}"/>
                  </a:ext>
                </a:extLst>
              </p:cNvPr>
              <p:cNvSpPr/>
              <p:nvPr/>
            </p:nvSpPr>
            <p:spPr>
              <a:xfrm>
                <a:off x="4906929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0" name="手繪多邊形: 圖案 644">
                <a:extLst>
                  <a:ext uri="{FF2B5EF4-FFF2-40B4-BE49-F238E27FC236}">
                    <a16:creationId xmlns:a16="http://schemas.microsoft.com/office/drawing/2014/main" id="{48DD1728-DAF9-4DD7-9F42-5FD16F0D43C2}"/>
                  </a:ext>
                </a:extLst>
              </p:cNvPr>
              <p:cNvSpPr/>
              <p:nvPr/>
            </p:nvSpPr>
            <p:spPr>
              <a:xfrm>
                <a:off x="4906929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1" name="手繪多邊形: 圖案 645">
                <a:extLst>
                  <a:ext uri="{FF2B5EF4-FFF2-40B4-BE49-F238E27FC236}">
                    <a16:creationId xmlns:a16="http://schemas.microsoft.com/office/drawing/2014/main" id="{3501541C-DBD3-4DAE-8ACB-C56BF20C2218}"/>
                  </a:ext>
                </a:extLst>
              </p:cNvPr>
              <p:cNvSpPr/>
              <p:nvPr/>
            </p:nvSpPr>
            <p:spPr>
              <a:xfrm>
                <a:off x="5157983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2" name="手繪多邊形: 圖案 646">
                <a:extLst>
                  <a:ext uri="{FF2B5EF4-FFF2-40B4-BE49-F238E27FC236}">
                    <a16:creationId xmlns:a16="http://schemas.microsoft.com/office/drawing/2014/main" id="{BF6E866D-4A06-49C3-B2F9-0F928FCEE2E5}"/>
                  </a:ext>
                </a:extLst>
              </p:cNvPr>
              <p:cNvSpPr/>
              <p:nvPr/>
            </p:nvSpPr>
            <p:spPr>
              <a:xfrm>
                <a:off x="5157983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3" name="手繪多邊形: 圖案 647">
                <a:extLst>
                  <a:ext uri="{FF2B5EF4-FFF2-40B4-BE49-F238E27FC236}">
                    <a16:creationId xmlns:a16="http://schemas.microsoft.com/office/drawing/2014/main" id="{D2FDC5C7-0B3B-4E88-9085-C082921B4158}"/>
                  </a:ext>
                </a:extLst>
              </p:cNvPr>
              <p:cNvSpPr/>
              <p:nvPr/>
            </p:nvSpPr>
            <p:spPr>
              <a:xfrm>
                <a:off x="5409038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4" name="手繪多邊形: 圖案 648">
                <a:extLst>
                  <a:ext uri="{FF2B5EF4-FFF2-40B4-BE49-F238E27FC236}">
                    <a16:creationId xmlns:a16="http://schemas.microsoft.com/office/drawing/2014/main" id="{796BB61A-AB1D-48B6-B419-36B48A94B9C5}"/>
                  </a:ext>
                </a:extLst>
              </p:cNvPr>
              <p:cNvSpPr/>
              <p:nvPr/>
            </p:nvSpPr>
            <p:spPr>
              <a:xfrm>
                <a:off x="5409038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5" name="手繪多邊形: 圖案 649">
                <a:extLst>
                  <a:ext uri="{FF2B5EF4-FFF2-40B4-BE49-F238E27FC236}">
                    <a16:creationId xmlns:a16="http://schemas.microsoft.com/office/drawing/2014/main" id="{6EC45C5E-7BE6-4C62-9F19-265CF739A4DF}"/>
                  </a:ext>
                </a:extLst>
              </p:cNvPr>
              <p:cNvSpPr/>
              <p:nvPr/>
            </p:nvSpPr>
            <p:spPr>
              <a:xfrm>
                <a:off x="4726672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" name="手繪多邊形: 圖案 650">
                <a:extLst>
                  <a:ext uri="{FF2B5EF4-FFF2-40B4-BE49-F238E27FC236}">
                    <a16:creationId xmlns:a16="http://schemas.microsoft.com/office/drawing/2014/main" id="{2D4E295B-D682-43BD-AD94-0571F1D094DD}"/>
                  </a:ext>
                </a:extLst>
              </p:cNvPr>
              <p:cNvSpPr/>
              <p:nvPr/>
            </p:nvSpPr>
            <p:spPr>
              <a:xfrm>
                <a:off x="4924216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7" name="手繪多邊形: 圖案 651">
                <a:extLst>
                  <a:ext uri="{FF2B5EF4-FFF2-40B4-BE49-F238E27FC236}">
                    <a16:creationId xmlns:a16="http://schemas.microsoft.com/office/drawing/2014/main" id="{2E4D9599-B7CB-4D6F-97EA-CD096716DE99}"/>
                  </a:ext>
                </a:extLst>
              </p:cNvPr>
              <p:cNvSpPr/>
              <p:nvPr/>
            </p:nvSpPr>
            <p:spPr>
              <a:xfrm>
                <a:off x="4922423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8" name="手繪多邊形: 圖案 652">
                <a:extLst>
                  <a:ext uri="{FF2B5EF4-FFF2-40B4-BE49-F238E27FC236}">
                    <a16:creationId xmlns:a16="http://schemas.microsoft.com/office/drawing/2014/main" id="{7D8B03CF-CFA4-402E-A5FC-035E90C89E2F}"/>
                  </a:ext>
                </a:extLst>
              </p:cNvPr>
              <p:cNvSpPr/>
              <p:nvPr/>
            </p:nvSpPr>
            <p:spPr>
              <a:xfrm>
                <a:off x="4978049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9" name="手繪多邊形: 圖案 653">
                <a:extLst>
                  <a:ext uri="{FF2B5EF4-FFF2-40B4-BE49-F238E27FC236}">
                    <a16:creationId xmlns:a16="http://schemas.microsoft.com/office/drawing/2014/main" id="{BC400370-2A6A-4548-A4A2-FD25B9C7799C}"/>
                  </a:ext>
                </a:extLst>
              </p:cNvPr>
              <p:cNvSpPr/>
              <p:nvPr/>
            </p:nvSpPr>
            <p:spPr>
              <a:xfrm>
                <a:off x="5175629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0" name="手繪多邊形: 圖案 654">
                <a:extLst>
                  <a:ext uri="{FF2B5EF4-FFF2-40B4-BE49-F238E27FC236}">
                    <a16:creationId xmlns:a16="http://schemas.microsoft.com/office/drawing/2014/main" id="{09C843AB-3D2E-4DD2-A371-1B773BB9A2CA}"/>
                  </a:ext>
                </a:extLst>
              </p:cNvPr>
              <p:cNvSpPr/>
              <p:nvPr/>
            </p:nvSpPr>
            <p:spPr>
              <a:xfrm>
                <a:off x="5173836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1" name="手繪多邊形: 圖案 655">
                <a:extLst>
                  <a:ext uri="{FF2B5EF4-FFF2-40B4-BE49-F238E27FC236}">
                    <a16:creationId xmlns:a16="http://schemas.microsoft.com/office/drawing/2014/main" id="{D499C18A-5570-4FBB-8CB5-37E5FDDE67F7}"/>
                  </a:ext>
                </a:extLst>
              </p:cNvPr>
              <p:cNvSpPr/>
              <p:nvPr/>
            </p:nvSpPr>
            <p:spPr>
              <a:xfrm>
                <a:off x="5229498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2" name="手繪多邊形: 圖案 656">
                <a:extLst>
                  <a:ext uri="{FF2B5EF4-FFF2-40B4-BE49-F238E27FC236}">
                    <a16:creationId xmlns:a16="http://schemas.microsoft.com/office/drawing/2014/main" id="{0F633860-C752-4013-AC7D-DA5D0F0AB76D}"/>
                  </a:ext>
                </a:extLst>
              </p:cNvPr>
              <p:cNvSpPr/>
              <p:nvPr/>
            </p:nvSpPr>
            <p:spPr>
              <a:xfrm>
                <a:off x="5427042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3" name="手繪多邊形: 圖案 657">
                <a:extLst>
                  <a:ext uri="{FF2B5EF4-FFF2-40B4-BE49-F238E27FC236}">
                    <a16:creationId xmlns:a16="http://schemas.microsoft.com/office/drawing/2014/main" id="{B2AB4A4F-D916-4F16-9D86-710A6C61D2D7}"/>
                  </a:ext>
                </a:extLst>
              </p:cNvPr>
              <p:cNvSpPr/>
              <p:nvPr/>
            </p:nvSpPr>
            <p:spPr>
              <a:xfrm>
                <a:off x="5425249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4" name="手繪多邊形: 圖案 658">
                <a:extLst>
                  <a:ext uri="{FF2B5EF4-FFF2-40B4-BE49-F238E27FC236}">
                    <a16:creationId xmlns:a16="http://schemas.microsoft.com/office/drawing/2014/main" id="{B01B2E29-F451-45B2-8399-302B43ECDBEB}"/>
                  </a:ext>
                </a:extLst>
              </p:cNvPr>
              <p:cNvSpPr/>
              <p:nvPr/>
            </p:nvSpPr>
            <p:spPr>
              <a:xfrm>
                <a:off x="4479419" y="4210974"/>
                <a:ext cx="93249" cy="10759"/>
              </a:xfrm>
              <a:custGeom>
                <a:avLst/>
                <a:gdLst>
                  <a:gd name="connsiteX0" fmla="*/ 6001 w 247650"/>
                  <a:gd name="connsiteY0" fmla="*/ 34290 h 28575"/>
                  <a:gd name="connsiteX1" fmla="*/ 0 w 247650"/>
                  <a:gd name="connsiteY1" fmla="*/ 28480 h 28575"/>
                  <a:gd name="connsiteX2" fmla="*/ 0 w 247650"/>
                  <a:gd name="connsiteY2" fmla="*/ 5810 h 28575"/>
                  <a:gd name="connsiteX3" fmla="*/ 6001 w 247650"/>
                  <a:gd name="connsiteY3" fmla="*/ 0 h 28575"/>
                  <a:gd name="connsiteX4" fmla="*/ 6001 w 247650"/>
                  <a:gd name="connsiteY4" fmla="*/ 34290 h 28575"/>
                  <a:gd name="connsiteX5" fmla="*/ 205454 w 247650"/>
                  <a:gd name="connsiteY5" fmla="*/ 34290 h 28575"/>
                  <a:gd name="connsiteX6" fmla="*/ 205454 w 247650"/>
                  <a:gd name="connsiteY6" fmla="*/ 4096 h 28575"/>
                  <a:gd name="connsiteX7" fmla="*/ 206502 w 247650"/>
                  <a:gd name="connsiteY7" fmla="*/ 1715 h 28575"/>
                  <a:gd name="connsiteX8" fmla="*/ 210217 w 247650"/>
                  <a:gd name="connsiteY8" fmla="*/ 476 h 28575"/>
                  <a:gd name="connsiteX9" fmla="*/ 210217 w 247650"/>
                  <a:gd name="connsiteY9" fmla="*/ 24575 h 28575"/>
                  <a:gd name="connsiteX10" fmla="*/ 210503 w 247650"/>
                  <a:gd name="connsiteY10" fmla="*/ 24575 h 28575"/>
                  <a:gd name="connsiteX11" fmla="*/ 210503 w 247650"/>
                  <a:gd name="connsiteY11" fmla="*/ 34290 h 28575"/>
                  <a:gd name="connsiteX12" fmla="*/ 205454 w 247650"/>
                  <a:gd name="connsiteY12" fmla="*/ 34290 h 28575"/>
                  <a:gd name="connsiteX13" fmla="*/ 179261 w 247650"/>
                  <a:gd name="connsiteY13" fmla="*/ 34290 h 28575"/>
                  <a:gd name="connsiteX14" fmla="*/ 179261 w 247650"/>
                  <a:gd name="connsiteY14" fmla="*/ 476 h 28575"/>
                  <a:gd name="connsiteX15" fmla="*/ 183261 w 247650"/>
                  <a:gd name="connsiteY15" fmla="*/ 1715 h 28575"/>
                  <a:gd name="connsiteX16" fmla="*/ 184214 w 247650"/>
                  <a:gd name="connsiteY16" fmla="*/ 4096 h 28575"/>
                  <a:gd name="connsiteX17" fmla="*/ 184214 w 247650"/>
                  <a:gd name="connsiteY17" fmla="*/ 34195 h 28575"/>
                  <a:gd name="connsiteX18" fmla="*/ 179261 w 247650"/>
                  <a:gd name="connsiteY18" fmla="*/ 34195 h 28575"/>
                  <a:gd name="connsiteX19" fmla="*/ 136493 w 247650"/>
                  <a:gd name="connsiteY19" fmla="*/ 34290 h 28575"/>
                  <a:gd name="connsiteX20" fmla="*/ 136493 w 247650"/>
                  <a:gd name="connsiteY20" fmla="*/ 4191 h 28575"/>
                  <a:gd name="connsiteX21" fmla="*/ 137541 w 247650"/>
                  <a:gd name="connsiteY21" fmla="*/ 1810 h 28575"/>
                  <a:gd name="connsiteX22" fmla="*/ 141541 w 247650"/>
                  <a:gd name="connsiteY22" fmla="*/ 572 h 28575"/>
                  <a:gd name="connsiteX23" fmla="*/ 141541 w 247650"/>
                  <a:gd name="connsiteY23" fmla="*/ 34385 h 28575"/>
                  <a:gd name="connsiteX24" fmla="*/ 136493 w 247650"/>
                  <a:gd name="connsiteY24" fmla="*/ 34385 h 28575"/>
                  <a:gd name="connsiteX25" fmla="*/ 107537 w 247650"/>
                  <a:gd name="connsiteY25" fmla="*/ 34290 h 28575"/>
                  <a:gd name="connsiteX26" fmla="*/ 101346 w 247650"/>
                  <a:gd name="connsiteY26" fmla="*/ 27337 h 28575"/>
                  <a:gd name="connsiteX27" fmla="*/ 102965 w 247650"/>
                  <a:gd name="connsiteY27" fmla="*/ 27813 h 28575"/>
                  <a:gd name="connsiteX28" fmla="*/ 103632 w 247650"/>
                  <a:gd name="connsiteY28" fmla="*/ 27908 h 28575"/>
                  <a:gd name="connsiteX29" fmla="*/ 104489 w 247650"/>
                  <a:gd name="connsiteY29" fmla="*/ 27908 h 28575"/>
                  <a:gd name="connsiteX30" fmla="*/ 111062 w 247650"/>
                  <a:gd name="connsiteY30" fmla="*/ 23622 h 28575"/>
                  <a:gd name="connsiteX31" fmla="*/ 111538 w 247650"/>
                  <a:gd name="connsiteY31" fmla="*/ 22384 h 28575"/>
                  <a:gd name="connsiteX32" fmla="*/ 111538 w 247650"/>
                  <a:gd name="connsiteY32" fmla="*/ 381 h 28575"/>
                  <a:gd name="connsiteX33" fmla="*/ 115824 w 247650"/>
                  <a:gd name="connsiteY33" fmla="*/ 381 h 28575"/>
                  <a:gd name="connsiteX34" fmla="*/ 115824 w 247650"/>
                  <a:gd name="connsiteY34" fmla="*/ 34290 h 28575"/>
                  <a:gd name="connsiteX35" fmla="*/ 107537 w 247650"/>
                  <a:gd name="connsiteY35" fmla="*/ 34290 h 28575"/>
                  <a:gd name="connsiteX36" fmla="*/ 67437 w 247650"/>
                  <a:gd name="connsiteY36" fmla="*/ 34290 h 28575"/>
                  <a:gd name="connsiteX37" fmla="*/ 67437 w 247650"/>
                  <a:gd name="connsiteY37" fmla="*/ 381 h 28575"/>
                  <a:gd name="connsiteX38" fmla="*/ 80867 w 247650"/>
                  <a:gd name="connsiteY38" fmla="*/ 381 h 28575"/>
                  <a:gd name="connsiteX39" fmla="*/ 95917 w 247650"/>
                  <a:gd name="connsiteY39" fmla="*/ 21336 h 28575"/>
                  <a:gd name="connsiteX40" fmla="*/ 85535 w 247650"/>
                  <a:gd name="connsiteY40" fmla="*/ 8763 h 28575"/>
                  <a:gd name="connsiteX41" fmla="*/ 83820 w 247650"/>
                  <a:gd name="connsiteY41" fmla="*/ 6096 h 28575"/>
                  <a:gd name="connsiteX42" fmla="*/ 80010 w 247650"/>
                  <a:gd name="connsiteY42" fmla="*/ 5429 h 28575"/>
                  <a:gd name="connsiteX43" fmla="*/ 79058 w 247650"/>
                  <a:gd name="connsiteY43" fmla="*/ 5334 h 28575"/>
                  <a:gd name="connsiteX44" fmla="*/ 71533 w 247650"/>
                  <a:gd name="connsiteY44" fmla="*/ 11430 h 28575"/>
                  <a:gd name="connsiteX45" fmla="*/ 71438 w 247650"/>
                  <a:gd name="connsiteY45" fmla="*/ 12002 h 28575"/>
                  <a:gd name="connsiteX46" fmla="*/ 71533 w 247650"/>
                  <a:gd name="connsiteY46" fmla="*/ 34290 h 28575"/>
                  <a:gd name="connsiteX47" fmla="*/ 67437 w 247650"/>
                  <a:gd name="connsiteY47" fmla="*/ 34290 h 28575"/>
                  <a:gd name="connsiteX48" fmla="*/ 47816 w 247650"/>
                  <a:gd name="connsiteY48" fmla="*/ 22479 h 28575"/>
                  <a:gd name="connsiteX49" fmla="*/ 43625 w 247650"/>
                  <a:gd name="connsiteY49" fmla="*/ 20669 h 28575"/>
                  <a:gd name="connsiteX50" fmla="*/ 43625 w 247650"/>
                  <a:gd name="connsiteY50" fmla="*/ 286 h 28575"/>
                  <a:gd name="connsiteX51" fmla="*/ 47816 w 247650"/>
                  <a:gd name="connsiteY51" fmla="*/ 5810 h 28575"/>
                  <a:gd name="connsiteX52" fmla="*/ 47816 w 247650"/>
                  <a:gd name="connsiteY52" fmla="*/ 22479 h 28575"/>
                  <a:gd name="connsiteX53" fmla="*/ 245745 w 247650"/>
                  <a:gd name="connsiteY53" fmla="*/ 381 h 28575"/>
                  <a:gd name="connsiteX54" fmla="*/ 246126 w 247650"/>
                  <a:gd name="connsiteY54" fmla="*/ 381 h 28575"/>
                  <a:gd name="connsiteX55" fmla="*/ 250698 w 247650"/>
                  <a:gd name="connsiteY55" fmla="*/ 1334 h 28575"/>
                  <a:gd name="connsiteX56" fmla="*/ 251079 w 247650"/>
                  <a:gd name="connsiteY56" fmla="*/ 4001 h 28575"/>
                  <a:gd name="connsiteX57" fmla="*/ 251079 w 247650"/>
                  <a:gd name="connsiteY57" fmla="*/ 18955 h 28575"/>
                  <a:gd name="connsiteX58" fmla="*/ 245745 w 247650"/>
                  <a:gd name="connsiteY58" fmla="*/ 22003 h 28575"/>
                  <a:gd name="connsiteX59" fmla="*/ 245745 w 247650"/>
                  <a:gd name="connsiteY59" fmla="*/ 38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47650" h="28575">
                    <a:moveTo>
                      <a:pt x="6001" y="34290"/>
                    </a:moveTo>
                    <a:cubicBezTo>
                      <a:pt x="0" y="33623"/>
                      <a:pt x="0" y="30861"/>
                      <a:pt x="0" y="28480"/>
                    </a:cubicBezTo>
                    <a:lnTo>
                      <a:pt x="0" y="5810"/>
                    </a:lnTo>
                    <a:cubicBezTo>
                      <a:pt x="0" y="3429"/>
                      <a:pt x="0" y="667"/>
                      <a:pt x="6001" y="0"/>
                    </a:cubicBezTo>
                    <a:lnTo>
                      <a:pt x="6001" y="34290"/>
                    </a:lnTo>
                    <a:close/>
                    <a:moveTo>
                      <a:pt x="205454" y="34290"/>
                    </a:moveTo>
                    <a:lnTo>
                      <a:pt x="205454" y="4096"/>
                    </a:lnTo>
                    <a:cubicBezTo>
                      <a:pt x="205550" y="2667"/>
                      <a:pt x="205931" y="2191"/>
                      <a:pt x="206502" y="1715"/>
                    </a:cubicBezTo>
                    <a:cubicBezTo>
                      <a:pt x="207264" y="1143"/>
                      <a:pt x="208598" y="667"/>
                      <a:pt x="210217" y="476"/>
                    </a:cubicBezTo>
                    <a:lnTo>
                      <a:pt x="210217" y="24575"/>
                    </a:lnTo>
                    <a:lnTo>
                      <a:pt x="210503" y="24575"/>
                    </a:lnTo>
                    <a:lnTo>
                      <a:pt x="210503" y="34290"/>
                    </a:lnTo>
                    <a:lnTo>
                      <a:pt x="205454" y="34290"/>
                    </a:lnTo>
                    <a:close/>
                    <a:moveTo>
                      <a:pt x="179261" y="34290"/>
                    </a:moveTo>
                    <a:lnTo>
                      <a:pt x="179261" y="476"/>
                    </a:lnTo>
                    <a:cubicBezTo>
                      <a:pt x="181070" y="667"/>
                      <a:pt x="182499" y="1048"/>
                      <a:pt x="183261" y="1715"/>
                    </a:cubicBezTo>
                    <a:cubicBezTo>
                      <a:pt x="183737" y="2096"/>
                      <a:pt x="184214" y="2667"/>
                      <a:pt x="184214" y="4096"/>
                    </a:cubicBezTo>
                    <a:lnTo>
                      <a:pt x="184214" y="34195"/>
                    </a:lnTo>
                    <a:lnTo>
                      <a:pt x="179261" y="34195"/>
                    </a:lnTo>
                    <a:close/>
                    <a:moveTo>
                      <a:pt x="136493" y="34290"/>
                    </a:moveTo>
                    <a:lnTo>
                      <a:pt x="136493" y="4191"/>
                    </a:lnTo>
                    <a:cubicBezTo>
                      <a:pt x="136493" y="2858"/>
                      <a:pt x="136874" y="2286"/>
                      <a:pt x="137541" y="1810"/>
                    </a:cubicBezTo>
                    <a:cubicBezTo>
                      <a:pt x="138398" y="1143"/>
                      <a:pt x="139732" y="762"/>
                      <a:pt x="141541" y="572"/>
                    </a:cubicBezTo>
                    <a:lnTo>
                      <a:pt x="141541" y="34385"/>
                    </a:lnTo>
                    <a:lnTo>
                      <a:pt x="136493" y="34385"/>
                    </a:lnTo>
                    <a:close/>
                    <a:moveTo>
                      <a:pt x="107537" y="34290"/>
                    </a:moveTo>
                    <a:cubicBezTo>
                      <a:pt x="105632" y="32195"/>
                      <a:pt x="103441" y="29813"/>
                      <a:pt x="101346" y="27337"/>
                    </a:cubicBezTo>
                    <a:lnTo>
                      <a:pt x="102965" y="27813"/>
                    </a:lnTo>
                    <a:lnTo>
                      <a:pt x="103632" y="27908"/>
                    </a:lnTo>
                    <a:lnTo>
                      <a:pt x="104489" y="27908"/>
                    </a:lnTo>
                    <a:cubicBezTo>
                      <a:pt x="107442" y="27908"/>
                      <a:pt x="109918" y="26289"/>
                      <a:pt x="111062" y="23622"/>
                    </a:cubicBezTo>
                    <a:lnTo>
                      <a:pt x="111538" y="22384"/>
                    </a:lnTo>
                    <a:lnTo>
                      <a:pt x="111538" y="381"/>
                    </a:lnTo>
                    <a:lnTo>
                      <a:pt x="115824" y="381"/>
                    </a:lnTo>
                    <a:lnTo>
                      <a:pt x="115824" y="34290"/>
                    </a:lnTo>
                    <a:lnTo>
                      <a:pt x="107537" y="34290"/>
                    </a:lnTo>
                    <a:close/>
                    <a:moveTo>
                      <a:pt x="67437" y="34290"/>
                    </a:moveTo>
                    <a:lnTo>
                      <a:pt x="67437" y="381"/>
                    </a:lnTo>
                    <a:lnTo>
                      <a:pt x="80867" y="381"/>
                    </a:lnTo>
                    <a:cubicBezTo>
                      <a:pt x="87725" y="9811"/>
                      <a:pt x="92869" y="17050"/>
                      <a:pt x="95917" y="21336"/>
                    </a:cubicBezTo>
                    <a:cubicBezTo>
                      <a:pt x="90964" y="15621"/>
                      <a:pt x="86678" y="10573"/>
                      <a:pt x="85535" y="8763"/>
                    </a:cubicBezTo>
                    <a:lnTo>
                      <a:pt x="83820" y="6096"/>
                    </a:lnTo>
                    <a:lnTo>
                      <a:pt x="80010" y="5429"/>
                    </a:lnTo>
                    <a:cubicBezTo>
                      <a:pt x="79724" y="5429"/>
                      <a:pt x="79343" y="5334"/>
                      <a:pt x="79058" y="5334"/>
                    </a:cubicBezTo>
                    <a:cubicBezTo>
                      <a:pt x="75248" y="5334"/>
                      <a:pt x="72200" y="7811"/>
                      <a:pt x="71533" y="11430"/>
                    </a:cubicBezTo>
                    <a:lnTo>
                      <a:pt x="71438" y="12002"/>
                    </a:lnTo>
                    <a:lnTo>
                      <a:pt x="71533" y="34290"/>
                    </a:lnTo>
                    <a:lnTo>
                      <a:pt x="67437" y="34290"/>
                    </a:lnTo>
                    <a:close/>
                    <a:moveTo>
                      <a:pt x="47816" y="22479"/>
                    </a:moveTo>
                    <a:cubicBezTo>
                      <a:pt x="46482" y="21812"/>
                      <a:pt x="45053" y="21241"/>
                      <a:pt x="43625" y="20669"/>
                    </a:cubicBezTo>
                    <a:lnTo>
                      <a:pt x="43625" y="286"/>
                    </a:lnTo>
                    <a:cubicBezTo>
                      <a:pt x="47816" y="1238"/>
                      <a:pt x="47816" y="3620"/>
                      <a:pt x="47816" y="5810"/>
                    </a:cubicBezTo>
                    <a:lnTo>
                      <a:pt x="47816" y="22479"/>
                    </a:lnTo>
                    <a:close/>
                    <a:moveTo>
                      <a:pt x="245745" y="381"/>
                    </a:moveTo>
                    <a:lnTo>
                      <a:pt x="246126" y="381"/>
                    </a:lnTo>
                    <a:cubicBezTo>
                      <a:pt x="249460" y="476"/>
                      <a:pt x="250603" y="1238"/>
                      <a:pt x="250698" y="1334"/>
                    </a:cubicBezTo>
                    <a:cubicBezTo>
                      <a:pt x="250698" y="1334"/>
                      <a:pt x="251079" y="2096"/>
                      <a:pt x="251079" y="4001"/>
                    </a:cubicBezTo>
                    <a:lnTo>
                      <a:pt x="251079" y="18955"/>
                    </a:lnTo>
                    <a:cubicBezTo>
                      <a:pt x="251079" y="20669"/>
                      <a:pt x="251079" y="22003"/>
                      <a:pt x="245745" y="22003"/>
                    </a:cubicBezTo>
                    <a:lnTo>
                      <a:pt x="245745" y="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5" name="手繪多邊形: 圖案 659">
                <a:extLst>
                  <a:ext uri="{FF2B5EF4-FFF2-40B4-BE49-F238E27FC236}">
                    <a16:creationId xmlns:a16="http://schemas.microsoft.com/office/drawing/2014/main" id="{4925E4DC-8B23-438D-B038-A80B113B1A21}"/>
                  </a:ext>
                </a:extLst>
              </p:cNvPr>
              <p:cNvSpPr/>
              <p:nvPr/>
            </p:nvSpPr>
            <p:spPr>
              <a:xfrm>
                <a:off x="4477016" y="4208500"/>
                <a:ext cx="96835" cy="17932"/>
              </a:xfrm>
              <a:custGeom>
                <a:avLst/>
                <a:gdLst>
                  <a:gd name="connsiteX0" fmla="*/ 46863 w 257175"/>
                  <a:gd name="connsiteY0" fmla="*/ 0 h 47625"/>
                  <a:gd name="connsiteX1" fmla="*/ 15335 w 257175"/>
                  <a:gd name="connsiteY1" fmla="*/ 0 h 47625"/>
                  <a:gd name="connsiteX2" fmla="*/ 0 w 257175"/>
                  <a:gd name="connsiteY2" fmla="*/ 12382 h 47625"/>
                  <a:gd name="connsiteX3" fmla="*/ 0 w 257175"/>
                  <a:gd name="connsiteY3" fmla="*/ 35147 h 47625"/>
                  <a:gd name="connsiteX4" fmla="*/ 15335 w 257175"/>
                  <a:gd name="connsiteY4" fmla="*/ 47434 h 47625"/>
                  <a:gd name="connsiteX5" fmla="*/ 45244 w 257175"/>
                  <a:gd name="connsiteY5" fmla="*/ 47434 h 47625"/>
                  <a:gd name="connsiteX6" fmla="*/ 49244 w 257175"/>
                  <a:gd name="connsiteY6" fmla="*/ 47149 h 47625"/>
                  <a:gd name="connsiteX7" fmla="*/ 36767 w 257175"/>
                  <a:gd name="connsiteY7" fmla="*/ 35909 h 47625"/>
                  <a:gd name="connsiteX8" fmla="*/ 18764 w 257175"/>
                  <a:gd name="connsiteY8" fmla="*/ 35909 h 47625"/>
                  <a:gd name="connsiteX9" fmla="*/ 18764 w 257175"/>
                  <a:gd name="connsiteY9" fmla="*/ 11239 h 47625"/>
                  <a:gd name="connsiteX10" fmla="*/ 43625 w 257175"/>
                  <a:gd name="connsiteY10" fmla="*/ 11239 h 47625"/>
                  <a:gd name="connsiteX11" fmla="*/ 43625 w 257175"/>
                  <a:gd name="connsiteY11" fmla="*/ 31814 h 47625"/>
                  <a:gd name="connsiteX12" fmla="*/ 59817 w 257175"/>
                  <a:gd name="connsiteY12" fmla="*/ 40005 h 47625"/>
                  <a:gd name="connsiteX13" fmla="*/ 60674 w 257175"/>
                  <a:gd name="connsiteY13" fmla="*/ 35147 h 47625"/>
                  <a:gd name="connsiteX14" fmla="*/ 60674 w 257175"/>
                  <a:gd name="connsiteY14" fmla="*/ 12382 h 47625"/>
                  <a:gd name="connsiteX15" fmla="*/ 46863 w 257175"/>
                  <a:gd name="connsiteY15" fmla="*/ 0 h 47625"/>
                  <a:gd name="connsiteX16" fmla="*/ 46863 w 257175"/>
                  <a:gd name="connsiteY16" fmla="*/ 0 h 47625"/>
                  <a:gd name="connsiteX17" fmla="*/ 46863 w 257175"/>
                  <a:gd name="connsiteY17" fmla="*/ 0 h 47625"/>
                  <a:gd name="connsiteX18" fmla="*/ 251651 w 257175"/>
                  <a:gd name="connsiteY18" fmla="*/ 571 h 47625"/>
                  <a:gd name="connsiteX19" fmla="*/ 219932 w 257175"/>
                  <a:gd name="connsiteY19" fmla="*/ 571 h 47625"/>
                  <a:gd name="connsiteX20" fmla="*/ 219932 w 257175"/>
                  <a:gd name="connsiteY20" fmla="*/ 571 h 47625"/>
                  <a:gd name="connsiteX21" fmla="*/ 218885 w 257175"/>
                  <a:gd name="connsiteY21" fmla="*/ 571 h 47625"/>
                  <a:gd name="connsiteX22" fmla="*/ 209074 w 257175"/>
                  <a:gd name="connsiteY22" fmla="*/ 3238 h 47625"/>
                  <a:gd name="connsiteX23" fmla="*/ 205550 w 257175"/>
                  <a:gd name="connsiteY23" fmla="*/ 10477 h 47625"/>
                  <a:gd name="connsiteX24" fmla="*/ 205550 w 257175"/>
                  <a:gd name="connsiteY24" fmla="*/ 10477 h 47625"/>
                  <a:gd name="connsiteX25" fmla="*/ 205550 w 257175"/>
                  <a:gd name="connsiteY25" fmla="*/ 10573 h 47625"/>
                  <a:gd name="connsiteX26" fmla="*/ 205550 w 257175"/>
                  <a:gd name="connsiteY26" fmla="*/ 10668 h 47625"/>
                  <a:gd name="connsiteX27" fmla="*/ 205550 w 257175"/>
                  <a:gd name="connsiteY27" fmla="*/ 10668 h 47625"/>
                  <a:gd name="connsiteX28" fmla="*/ 205550 w 257175"/>
                  <a:gd name="connsiteY28" fmla="*/ 47149 h 47625"/>
                  <a:gd name="connsiteX29" fmla="*/ 223361 w 257175"/>
                  <a:gd name="connsiteY29" fmla="*/ 47149 h 47625"/>
                  <a:gd name="connsiteX30" fmla="*/ 223361 w 257175"/>
                  <a:gd name="connsiteY30" fmla="*/ 35052 h 47625"/>
                  <a:gd name="connsiteX31" fmla="*/ 252127 w 257175"/>
                  <a:gd name="connsiteY31" fmla="*/ 35052 h 47625"/>
                  <a:gd name="connsiteX32" fmla="*/ 263843 w 257175"/>
                  <a:gd name="connsiteY32" fmla="*/ 25622 h 47625"/>
                  <a:gd name="connsiteX33" fmla="*/ 263843 w 257175"/>
                  <a:gd name="connsiteY33" fmla="*/ 10668 h 47625"/>
                  <a:gd name="connsiteX34" fmla="*/ 260985 w 257175"/>
                  <a:gd name="connsiteY34" fmla="*/ 2953 h 47625"/>
                  <a:gd name="connsiteX35" fmla="*/ 252698 w 257175"/>
                  <a:gd name="connsiteY35" fmla="*/ 667 h 47625"/>
                  <a:gd name="connsiteX36" fmla="*/ 252794 w 257175"/>
                  <a:gd name="connsiteY36" fmla="*/ 667 h 47625"/>
                  <a:gd name="connsiteX37" fmla="*/ 252127 w 257175"/>
                  <a:gd name="connsiteY37" fmla="*/ 667 h 47625"/>
                  <a:gd name="connsiteX38" fmla="*/ 251651 w 257175"/>
                  <a:gd name="connsiteY38" fmla="*/ 571 h 47625"/>
                  <a:gd name="connsiteX39" fmla="*/ 251651 w 257175"/>
                  <a:gd name="connsiteY39" fmla="*/ 571 h 47625"/>
                  <a:gd name="connsiteX40" fmla="*/ 223076 w 257175"/>
                  <a:gd name="connsiteY40" fmla="*/ 24765 h 47625"/>
                  <a:gd name="connsiteX41" fmla="*/ 223076 w 257175"/>
                  <a:gd name="connsiteY41" fmla="*/ 12763 h 47625"/>
                  <a:gd name="connsiteX42" fmla="*/ 245745 w 257175"/>
                  <a:gd name="connsiteY42" fmla="*/ 12763 h 47625"/>
                  <a:gd name="connsiteX43" fmla="*/ 245745 w 257175"/>
                  <a:gd name="connsiteY43" fmla="*/ 24860 h 47625"/>
                  <a:gd name="connsiteX44" fmla="*/ 223076 w 257175"/>
                  <a:gd name="connsiteY44" fmla="*/ 24860 h 47625"/>
                  <a:gd name="connsiteX45" fmla="*/ 223076 w 257175"/>
                  <a:gd name="connsiteY45" fmla="*/ 24765 h 47625"/>
                  <a:gd name="connsiteX46" fmla="*/ 183833 w 257175"/>
                  <a:gd name="connsiteY46" fmla="*/ 571 h 47625"/>
                  <a:gd name="connsiteX47" fmla="*/ 149924 w 257175"/>
                  <a:gd name="connsiteY47" fmla="*/ 571 h 47625"/>
                  <a:gd name="connsiteX48" fmla="*/ 140113 w 257175"/>
                  <a:gd name="connsiteY48" fmla="*/ 3238 h 47625"/>
                  <a:gd name="connsiteX49" fmla="*/ 136493 w 257175"/>
                  <a:gd name="connsiteY49" fmla="*/ 10763 h 47625"/>
                  <a:gd name="connsiteX50" fmla="*/ 136493 w 257175"/>
                  <a:gd name="connsiteY50" fmla="*/ 47244 h 47625"/>
                  <a:gd name="connsiteX51" fmla="*/ 154305 w 257175"/>
                  <a:gd name="connsiteY51" fmla="*/ 47244 h 47625"/>
                  <a:gd name="connsiteX52" fmla="*/ 154305 w 257175"/>
                  <a:gd name="connsiteY52" fmla="*/ 34766 h 47625"/>
                  <a:gd name="connsiteX53" fmla="*/ 179261 w 257175"/>
                  <a:gd name="connsiteY53" fmla="*/ 34766 h 47625"/>
                  <a:gd name="connsiteX54" fmla="*/ 179261 w 257175"/>
                  <a:gd name="connsiteY54" fmla="*/ 47244 h 47625"/>
                  <a:gd name="connsiteX55" fmla="*/ 197072 w 257175"/>
                  <a:gd name="connsiteY55" fmla="*/ 47244 h 47625"/>
                  <a:gd name="connsiteX56" fmla="*/ 197072 w 257175"/>
                  <a:gd name="connsiteY56" fmla="*/ 10763 h 47625"/>
                  <a:gd name="connsiteX57" fmla="*/ 193643 w 257175"/>
                  <a:gd name="connsiteY57" fmla="*/ 3334 h 47625"/>
                  <a:gd name="connsiteX58" fmla="*/ 183833 w 257175"/>
                  <a:gd name="connsiteY58" fmla="*/ 571 h 47625"/>
                  <a:gd name="connsiteX59" fmla="*/ 183833 w 257175"/>
                  <a:gd name="connsiteY59" fmla="*/ 571 h 47625"/>
                  <a:gd name="connsiteX60" fmla="*/ 154305 w 257175"/>
                  <a:gd name="connsiteY60" fmla="*/ 26194 h 47625"/>
                  <a:gd name="connsiteX61" fmla="*/ 154305 w 257175"/>
                  <a:gd name="connsiteY61" fmla="*/ 12763 h 47625"/>
                  <a:gd name="connsiteX62" fmla="*/ 179261 w 257175"/>
                  <a:gd name="connsiteY62" fmla="*/ 12763 h 47625"/>
                  <a:gd name="connsiteX63" fmla="*/ 179261 w 257175"/>
                  <a:gd name="connsiteY63" fmla="*/ 26289 h 47625"/>
                  <a:gd name="connsiteX64" fmla="*/ 154305 w 257175"/>
                  <a:gd name="connsiteY64" fmla="*/ 26289 h 47625"/>
                  <a:gd name="connsiteX65" fmla="*/ 154305 w 257175"/>
                  <a:gd name="connsiteY65" fmla="*/ 26194 h 47625"/>
                  <a:gd name="connsiteX66" fmla="*/ 128492 w 257175"/>
                  <a:gd name="connsiteY66" fmla="*/ 571 h 47625"/>
                  <a:gd name="connsiteX67" fmla="*/ 111443 w 257175"/>
                  <a:gd name="connsiteY67" fmla="*/ 571 h 47625"/>
                  <a:gd name="connsiteX68" fmla="*/ 111443 w 257175"/>
                  <a:gd name="connsiteY68" fmla="*/ 27718 h 47625"/>
                  <a:gd name="connsiteX69" fmla="*/ 110776 w 257175"/>
                  <a:gd name="connsiteY69" fmla="*/ 28194 h 47625"/>
                  <a:gd name="connsiteX70" fmla="*/ 110585 w 257175"/>
                  <a:gd name="connsiteY70" fmla="*/ 28194 h 47625"/>
                  <a:gd name="connsiteX71" fmla="*/ 110014 w 257175"/>
                  <a:gd name="connsiteY71" fmla="*/ 27813 h 47625"/>
                  <a:gd name="connsiteX72" fmla="*/ 91726 w 257175"/>
                  <a:gd name="connsiteY72" fmla="*/ 2191 h 47625"/>
                  <a:gd name="connsiteX73" fmla="*/ 91630 w 257175"/>
                  <a:gd name="connsiteY73" fmla="*/ 2191 h 47625"/>
                  <a:gd name="connsiteX74" fmla="*/ 91630 w 257175"/>
                  <a:gd name="connsiteY74" fmla="*/ 2191 h 47625"/>
                  <a:gd name="connsiteX75" fmla="*/ 91440 w 257175"/>
                  <a:gd name="connsiteY75" fmla="*/ 2000 h 47625"/>
                  <a:gd name="connsiteX76" fmla="*/ 91345 w 257175"/>
                  <a:gd name="connsiteY76" fmla="*/ 1905 h 47625"/>
                  <a:gd name="connsiteX77" fmla="*/ 87535 w 257175"/>
                  <a:gd name="connsiteY77" fmla="*/ 667 h 47625"/>
                  <a:gd name="connsiteX78" fmla="*/ 73152 w 257175"/>
                  <a:gd name="connsiteY78" fmla="*/ 667 h 47625"/>
                  <a:gd name="connsiteX79" fmla="*/ 68961 w 257175"/>
                  <a:gd name="connsiteY79" fmla="*/ 2191 h 47625"/>
                  <a:gd name="connsiteX80" fmla="*/ 67437 w 257175"/>
                  <a:gd name="connsiteY80" fmla="*/ 6286 h 47625"/>
                  <a:gd name="connsiteX81" fmla="*/ 67437 w 257175"/>
                  <a:gd name="connsiteY81" fmla="*/ 6286 h 47625"/>
                  <a:gd name="connsiteX82" fmla="*/ 67437 w 257175"/>
                  <a:gd name="connsiteY82" fmla="*/ 47339 h 47625"/>
                  <a:gd name="connsiteX83" fmla="*/ 84296 w 257175"/>
                  <a:gd name="connsiteY83" fmla="*/ 47339 h 47625"/>
                  <a:gd name="connsiteX84" fmla="*/ 84201 w 257175"/>
                  <a:gd name="connsiteY84" fmla="*/ 19241 h 47625"/>
                  <a:gd name="connsiteX85" fmla="*/ 85534 w 257175"/>
                  <a:gd name="connsiteY85" fmla="*/ 18383 h 47625"/>
                  <a:gd name="connsiteX86" fmla="*/ 85916 w 257175"/>
                  <a:gd name="connsiteY86" fmla="*/ 18383 h 47625"/>
                  <a:gd name="connsiteX87" fmla="*/ 86582 w 257175"/>
                  <a:gd name="connsiteY87" fmla="*/ 18764 h 47625"/>
                  <a:gd name="connsiteX88" fmla="*/ 111062 w 257175"/>
                  <a:gd name="connsiteY88" fmla="*/ 47339 h 47625"/>
                  <a:gd name="connsiteX89" fmla="*/ 128588 w 257175"/>
                  <a:gd name="connsiteY89" fmla="*/ 47339 h 47625"/>
                  <a:gd name="connsiteX90" fmla="*/ 128588 w 257175"/>
                  <a:gd name="connsiteY90" fmla="*/ 571 h 47625"/>
                  <a:gd name="connsiteX91" fmla="*/ 128492 w 257175"/>
                  <a:gd name="connsiteY91" fmla="*/ 571 h 47625"/>
                  <a:gd name="connsiteX92" fmla="*/ 32957 w 257175"/>
                  <a:gd name="connsiteY92" fmla="*/ 31147 h 47625"/>
                  <a:gd name="connsiteX93" fmla="*/ 51816 w 257175"/>
                  <a:gd name="connsiteY93" fmla="*/ 48006 h 47625"/>
                  <a:gd name="connsiteX94" fmla="*/ 64580 w 257175"/>
                  <a:gd name="connsiteY94" fmla="*/ 48006 h 47625"/>
                  <a:gd name="connsiteX95" fmla="*/ 32957 w 257175"/>
                  <a:gd name="connsiteY95" fmla="*/ 31147 h 47625"/>
                  <a:gd name="connsiteX96" fmla="*/ 32957 w 257175"/>
                  <a:gd name="connsiteY96" fmla="*/ 31147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257175" h="47625">
                    <a:moveTo>
                      <a:pt x="46863" y="0"/>
                    </a:moveTo>
                    <a:lnTo>
                      <a:pt x="15335" y="0"/>
                    </a:lnTo>
                    <a:cubicBezTo>
                      <a:pt x="5144" y="0"/>
                      <a:pt x="0" y="4096"/>
                      <a:pt x="0" y="12382"/>
                    </a:cubicBezTo>
                    <a:lnTo>
                      <a:pt x="0" y="35147"/>
                    </a:lnTo>
                    <a:cubicBezTo>
                      <a:pt x="0" y="43339"/>
                      <a:pt x="5144" y="47434"/>
                      <a:pt x="15335" y="47434"/>
                    </a:cubicBezTo>
                    <a:lnTo>
                      <a:pt x="45244" y="47434"/>
                    </a:lnTo>
                    <a:cubicBezTo>
                      <a:pt x="46672" y="47434"/>
                      <a:pt x="48006" y="47339"/>
                      <a:pt x="49244" y="47149"/>
                    </a:cubicBezTo>
                    <a:cubicBezTo>
                      <a:pt x="46482" y="43244"/>
                      <a:pt x="41339" y="39052"/>
                      <a:pt x="36767" y="35909"/>
                    </a:cubicBezTo>
                    <a:lnTo>
                      <a:pt x="18764" y="35909"/>
                    </a:lnTo>
                    <a:lnTo>
                      <a:pt x="18764" y="11239"/>
                    </a:lnTo>
                    <a:lnTo>
                      <a:pt x="43625" y="11239"/>
                    </a:lnTo>
                    <a:lnTo>
                      <a:pt x="43625" y="31814"/>
                    </a:lnTo>
                    <a:cubicBezTo>
                      <a:pt x="51054" y="34100"/>
                      <a:pt x="56197" y="37147"/>
                      <a:pt x="59817" y="40005"/>
                    </a:cubicBezTo>
                    <a:cubicBezTo>
                      <a:pt x="60293" y="38576"/>
                      <a:pt x="60674" y="36957"/>
                      <a:pt x="60674" y="35147"/>
                    </a:cubicBezTo>
                    <a:lnTo>
                      <a:pt x="60674" y="12382"/>
                    </a:lnTo>
                    <a:cubicBezTo>
                      <a:pt x="60579" y="4572"/>
                      <a:pt x="56007" y="476"/>
                      <a:pt x="46863" y="0"/>
                    </a:cubicBezTo>
                    <a:lnTo>
                      <a:pt x="46863" y="0"/>
                    </a:lnTo>
                    <a:lnTo>
                      <a:pt x="46863" y="0"/>
                    </a:lnTo>
                    <a:close/>
                    <a:moveTo>
                      <a:pt x="251651" y="571"/>
                    </a:moveTo>
                    <a:lnTo>
                      <a:pt x="219932" y="571"/>
                    </a:lnTo>
                    <a:lnTo>
                      <a:pt x="219932" y="571"/>
                    </a:lnTo>
                    <a:lnTo>
                      <a:pt x="218885" y="571"/>
                    </a:lnTo>
                    <a:cubicBezTo>
                      <a:pt x="214598" y="571"/>
                      <a:pt x="211360" y="1429"/>
                      <a:pt x="209074" y="3238"/>
                    </a:cubicBezTo>
                    <a:cubicBezTo>
                      <a:pt x="206788" y="5048"/>
                      <a:pt x="205645" y="7429"/>
                      <a:pt x="205550" y="10477"/>
                    </a:cubicBezTo>
                    <a:lnTo>
                      <a:pt x="205550" y="10477"/>
                    </a:lnTo>
                    <a:lnTo>
                      <a:pt x="205550" y="10573"/>
                    </a:lnTo>
                    <a:cubicBezTo>
                      <a:pt x="205550" y="10573"/>
                      <a:pt x="205550" y="10668"/>
                      <a:pt x="205550" y="10668"/>
                    </a:cubicBezTo>
                    <a:lnTo>
                      <a:pt x="205550" y="10668"/>
                    </a:lnTo>
                    <a:lnTo>
                      <a:pt x="205550" y="47149"/>
                    </a:lnTo>
                    <a:lnTo>
                      <a:pt x="223361" y="47149"/>
                    </a:lnTo>
                    <a:lnTo>
                      <a:pt x="223361" y="35052"/>
                    </a:lnTo>
                    <a:lnTo>
                      <a:pt x="252127" y="35052"/>
                    </a:lnTo>
                    <a:cubicBezTo>
                      <a:pt x="259937" y="35052"/>
                      <a:pt x="263843" y="31909"/>
                      <a:pt x="263843" y="25622"/>
                    </a:cubicBezTo>
                    <a:lnTo>
                      <a:pt x="263843" y="10668"/>
                    </a:lnTo>
                    <a:cubicBezTo>
                      <a:pt x="263843" y="7048"/>
                      <a:pt x="262890" y="4477"/>
                      <a:pt x="260985" y="2953"/>
                    </a:cubicBezTo>
                    <a:cubicBezTo>
                      <a:pt x="259175" y="1524"/>
                      <a:pt x="256413" y="762"/>
                      <a:pt x="252698" y="667"/>
                    </a:cubicBezTo>
                    <a:lnTo>
                      <a:pt x="252794" y="667"/>
                    </a:lnTo>
                    <a:lnTo>
                      <a:pt x="252127" y="667"/>
                    </a:lnTo>
                    <a:cubicBezTo>
                      <a:pt x="251936" y="571"/>
                      <a:pt x="251746" y="571"/>
                      <a:pt x="251651" y="571"/>
                    </a:cubicBezTo>
                    <a:lnTo>
                      <a:pt x="251651" y="571"/>
                    </a:lnTo>
                    <a:close/>
                    <a:moveTo>
                      <a:pt x="223076" y="24765"/>
                    </a:moveTo>
                    <a:lnTo>
                      <a:pt x="223076" y="12763"/>
                    </a:lnTo>
                    <a:lnTo>
                      <a:pt x="245745" y="12763"/>
                    </a:lnTo>
                    <a:lnTo>
                      <a:pt x="245745" y="24860"/>
                    </a:lnTo>
                    <a:lnTo>
                      <a:pt x="223076" y="24860"/>
                    </a:lnTo>
                    <a:lnTo>
                      <a:pt x="223076" y="24765"/>
                    </a:lnTo>
                    <a:close/>
                    <a:moveTo>
                      <a:pt x="183833" y="571"/>
                    </a:moveTo>
                    <a:lnTo>
                      <a:pt x="149924" y="571"/>
                    </a:lnTo>
                    <a:cubicBezTo>
                      <a:pt x="145637" y="571"/>
                      <a:pt x="142399" y="1429"/>
                      <a:pt x="140113" y="3238"/>
                    </a:cubicBezTo>
                    <a:cubicBezTo>
                      <a:pt x="137731" y="5143"/>
                      <a:pt x="136493" y="7620"/>
                      <a:pt x="136493" y="10763"/>
                    </a:cubicBezTo>
                    <a:lnTo>
                      <a:pt x="136493" y="47244"/>
                    </a:lnTo>
                    <a:lnTo>
                      <a:pt x="154305" y="47244"/>
                    </a:lnTo>
                    <a:lnTo>
                      <a:pt x="154305" y="34766"/>
                    </a:lnTo>
                    <a:lnTo>
                      <a:pt x="179261" y="34766"/>
                    </a:lnTo>
                    <a:lnTo>
                      <a:pt x="179261" y="47244"/>
                    </a:lnTo>
                    <a:lnTo>
                      <a:pt x="197072" y="47244"/>
                    </a:lnTo>
                    <a:lnTo>
                      <a:pt x="197072" y="10763"/>
                    </a:lnTo>
                    <a:cubicBezTo>
                      <a:pt x="197072" y="7620"/>
                      <a:pt x="195929" y="5143"/>
                      <a:pt x="193643" y="3334"/>
                    </a:cubicBezTo>
                    <a:cubicBezTo>
                      <a:pt x="191357" y="1524"/>
                      <a:pt x="188024" y="571"/>
                      <a:pt x="183833" y="571"/>
                    </a:cubicBezTo>
                    <a:lnTo>
                      <a:pt x="183833" y="571"/>
                    </a:lnTo>
                    <a:close/>
                    <a:moveTo>
                      <a:pt x="154305" y="26194"/>
                    </a:moveTo>
                    <a:lnTo>
                      <a:pt x="154305" y="12763"/>
                    </a:lnTo>
                    <a:lnTo>
                      <a:pt x="179261" y="12763"/>
                    </a:lnTo>
                    <a:lnTo>
                      <a:pt x="179261" y="26289"/>
                    </a:lnTo>
                    <a:lnTo>
                      <a:pt x="154305" y="26289"/>
                    </a:lnTo>
                    <a:lnTo>
                      <a:pt x="154305" y="26194"/>
                    </a:lnTo>
                    <a:close/>
                    <a:moveTo>
                      <a:pt x="128492" y="571"/>
                    </a:moveTo>
                    <a:lnTo>
                      <a:pt x="111443" y="571"/>
                    </a:lnTo>
                    <a:lnTo>
                      <a:pt x="111443" y="27718"/>
                    </a:lnTo>
                    <a:cubicBezTo>
                      <a:pt x="111347" y="28003"/>
                      <a:pt x="111157" y="28194"/>
                      <a:pt x="110776" y="28194"/>
                    </a:cubicBezTo>
                    <a:cubicBezTo>
                      <a:pt x="110680" y="28194"/>
                      <a:pt x="110585" y="28194"/>
                      <a:pt x="110585" y="28194"/>
                    </a:cubicBezTo>
                    <a:cubicBezTo>
                      <a:pt x="110585" y="28194"/>
                      <a:pt x="110204" y="28099"/>
                      <a:pt x="110014" y="27813"/>
                    </a:cubicBezTo>
                    <a:cubicBezTo>
                      <a:pt x="106966" y="23146"/>
                      <a:pt x="95441" y="7239"/>
                      <a:pt x="91726" y="2191"/>
                    </a:cubicBezTo>
                    <a:cubicBezTo>
                      <a:pt x="91726" y="2191"/>
                      <a:pt x="91726" y="2191"/>
                      <a:pt x="91630" y="2191"/>
                    </a:cubicBezTo>
                    <a:lnTo>
                      <a:pt x="91630" y="2191"/>
                    </a:lnTo>
                    <a:cubicBezTo>
                      <a:pt x="91535" y="2095"/>
                      <a:pt x="91535" y="2095"/>
                      <a:pt x="91440" y="2000"/>
                    </a:cubicBezTo>
                    <a:cubicBezTo>
                      <a:pt x="91440" y="2000"/>
                      <a:pt x="91345" y="1905"/>
                      <a:pt x="91345" y="1905"/>
                    </a:cubicBezTo>
                    <a:cubicBezTo>
                      <a:pt x="90392" y="1048"/>
                      <a:pt x="89154" y="667"/>
                      <a:pt x="87535" y="667"/>
                    </a:cubicBezTo>
                    <a:lnTo>
                      <a:pt x="73152" y="667"/>
                    </a:lnTo>
                    <a:cubicBezTo>
                      <a:pt x="71342" y="667"/>
                      <a:pt x="69914" y="1143"/>
                      <a:pt x="68961" y="2191"/>
                    </a:cubicBezTo>
                    <a:cubicBezTo>
                      <a:pt x="68008" y="3238"/>
                      <a:pt x="67532" y="4572"/>
                      <a:pt x="67437" y="6286"/>
                    </a:cubicBezTo>
                    <a:lnTo>
                      <a:pt x="67437" y="6286"/>
                    </a:lnTo>
                    <a:lnTo>
                      <a:pt x="67437" y="47339"/>
                    </a:lnTo>
                    <a:lnTo>
                      <a:pt x="84296" y="47339"/>
                    </a:lnTo>
                    <a:cubicBezTo>
                      <a:pt x="84296" y="47339"/>
                      <a:pt x="84201" y="25622"/>
                      <a:pt x="84201" y="19241"/>
                    </a:cubicBezTo>
                    <a:cubicBezTo>
                      <a:pt x="84296" y="18859"/>
                      <a:pt x="84487" y="18383"/>
                      <a:pt x="85534" y="18383"/>
                    </a:cubicBezTo>
                    <a:cubicBezTo>
                      <a:pt x="85630" y="18383"/>
                      <a:pt x="85725" y="18383"/>
                      <a:pt x="85916" y="18383"/>
                    </a:cubicBezTo>
                    <a:cubicBezTo>
                      <a:pt x="85916" y="18383"/>
                      <a:pt x="86392" y="18383"/>
                      <a:pt x="86582" y="18764"/>
                    </a:cubicBezTo>
                    <a:cubicBezTo>
                      <a:pt x="89821" y="24003"/>
                      <a:pt x="111062" y="47339"/>
                      <a:pt x="111062" y="47339"/>
                    </a:cubicBezTo>
                    <a:lnTo>
                      <a:pt x="128588" y="47339"/>
                    </a:lnTo>
                    <a:lnTo>
                      <a:pt x="128588" y="571"/>
                    </a:lnTo>
                    <a:lnTo>
                      <a:pt x="128492" y="571"/>
                    </a:lnTo>
                    <a:close/>
                    <a:moveTo>
                      <a:pt x="32957" y="31147"/>
                    </a:moveTo>
                    <a:cubicBezTo>
                      <a:pt x="38576" y="34766"/>
                      <a:pt x="48673" y="41815"/>
                      <a:pt x="51816" y="48006"/>
                    </a:cubicBezTo>
                    <a:lnTo>
                      <a:pt x="64580" y="48006"/>
                    </a:lnTo>
                    <a:cubicBezTo>
                      <a:pt x="62579" y="44291"/>
                      <a:pt x="55055" y="35052"/>
                      <a:pt x="32957" y="31147"/>
                    </a:cubicBezTo>
                    <a:lnTo>
                      <a:pt x="32957" y="31147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6" name="手繪多邊形: 圖案 660">
                <a:extLst>
                  <a:ext uri="{FF2B5EF4-FFF2-40B4-BE49-F238E27FC236}">
                    <a16:creationId xmlns:a16="http://schemas.microsoft.com/office/drawing/2014/main" id="{192C109E-B367-447D-A735-3768C4C43CE4}"/>
                  </a:ext>
                </a:extLst>
              </p:cNvPr>
              <p:cNvSpPr/>
              <p:nvPr/>
            </p:nvSpPr>
            <p:spPr>
              <a:xfrm>
                <a:off x="4462455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7" name="手繪多邊形: 圖案 661">
                <a:extLst>
                  <a:ext uri="{FF2B5EF4-FFF2-40B4-BE49-F238E27FC236}">
                    <a16:creationId xmlns:a16="http://schemas.microsoft.com/office/drawing/2014/main" id="{CE89E476-15DA-4350-80F9-29AF64A8C4E0}"/>
                  </a:ext>
                </a:extLst>
              </p:cNvPr>
              <p:cNvSpPr/>
              <p:nvPr/>
            </p:nvSpPr>
            <p:spPr>
              <a:xfrm>
                <a:off x="5477432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23" name="群組 577">
              <a:extLst>
                <a:ext uri="{FF2B5EF4-FFF2-40B4-BE49-F238E27FC236}">
                  <a16:creationId xmlns:a16="http://schemas.microsoft.com/office/drawing/2014/main" id="{9AFC47A8-EB81-43BD-A204-7BC8BBA192F6}"/>
                </a:ext>
              </a:extLst>
            </p:cNvPr>
            <p:cNvGrpSpPr/>
            <p:nvPr/>
          </p:nvGrpSpPr>
          <p:grpSpPr>
            <a:xfrm>
              <a:off x="902587" y="4107255"/>
              <a:ext cx="316984" cy="249331"/>
              <a:chOff x="2576400" y="4606766"/>
              <a:chExt cx="455696" cy="358439"/>
            </a:xfrm>
          </p:grpSpPr>
          <p:grpSp>
            <p:nvGrpSpPr>
              <p:cNvPr id="1057" name="群組 611">
                <a:extLst>
                  <a:ext uri="{FF2B5EF4-FFF2-40B4-BE49-F238E27FC236}">
                    <a16:creationId xmlns:a16="http://schemas.microsoft.com/office/drawing/2014/main" id="{4EB9F176-5A0A-4E61-A597-0288525E623E}"/>
                  </a:ext>
                </a:extLst>
              </p:cNvPr>
              <p:cNvGrpSpPr/>
              <p:nvPr/>
            </p:nvGrpSpPr>
            <p:grpSpPr>
              <a:xfrm>
                <a:off x="2576400" y="4695452"/>
                <a:ext cx="283914" cy="261772"/>
                <a:chOff x="722665" y="4079208"/>
                <a:chExt cx="439105" cy="404845"/>
              </a:xfrm>
              <a:solidFill>
                <a:schemeClr val="bg1"/>
              </a:solidFill>
            </p:grpSpPr>
            <p:sp>
              <p:nvSpPr>
                <p:cNvPr id="1064" name="手繪多邊形: 圖案 1175">
                  <a:extLst>
                    <a:ext uri="{FF2B5EF4-FFF2-40B4-BE49-F238E27FC236}">
                      <a16:creationId xmlns:a16="http://schemas.microsoft.com/office/drawing/2014/main" id="{584B75F9-9A48-4449-BC7C-C9A2EFFF9399}"/>
                    </a:ext>
                  </a:extLst>
                </p:cNvPr>
                <p:cNvSpPr/>
                <p:nvPr/>
              </p:nvSpPr>
              <p:spPr>
                <a:xfrm>
                  <a:off x="862841" y="4416884"/>
                  <a:ext cx="159236" cy="19301"/>
                </a:xfrm>
                <a:custGeom>
                  <a:avLst/>
                  <a:gdLst>
                    <a:gd name="connsiteX0" fmla="*/ 3619 w 159235"/>
                    <a:gd name="connsiteY0" fmla="*/ 3619 h 19301"/>
                    <a:gd name="connsiteX1" fmla="*/ 157354 w 159235"/>
                    <a:gd name="connsiteY1" fmla="*/ 3619 h 19301"/>
                    <a:gd name="connsiteX2" fmla="*/ 157354 w 159235"/>
                    <a:gd name="connsiteY2" fmla="*/ 19977 h 19301"/>
                    <a:gd name="connsiteX3" fmla="*/ 3619 w 159235"/>
                    <a:gd name="connsiteY3" fmla="*/ 19977 h 1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19301">
                      <a:moveTo>
                        <a:pt x="3619" y="3619"/>
                      </a:moveTo>
                      <a:lnTo>
                        <a:pt x="157354" y="3619"/>
                      </a:lnTo>
                      <a:lnTo>
                        <a:pt x="157354" y="19977"/>
                      </a:lnTo>
                      <a:lnTo>
                        <a:pt x="3619" y="1997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5" name="手繪多邊形: 圖案 1177">
                  <a:extLst>
                    <a:ext uri="{FF2B5EF4-FFF2-40B4-BE49-F238E27FC236}">
                      <a16:creationId xmlns:a16="http://schemas.microsoft.com/office/drawing/2014/main" id="{F309A9B3-2FA7-4702-880D-DA0900F0FB6A}"/>
                    </a:ext>
                  </a:extLst>
                </p:cNvPr>
                <p:cNvSpPr/>
                <p:nvPr/>
              </p:nvSpPr>
              <p:spPr>
                <a:xfrm>
                  <a:off x="722665" y="4079208"/>
                  <a:ext cx="439105" cy="337773"/>
                </a:xfrm>
                <a:custGeom>
                  <a:avLst/>
                  <a:gdLst>
                    <a:gd name="connsiteX0" fmla="*/ 437609 w 439105"/>
                    <a:gd name="connsiteY0" fmla="*/ 283826 h 337773"/>
                    <a:gd name="connsiteX1" fmla="*/ 437609 w 439105"/>
                    <a:gd name="connsiteY1" fmla="*/ 54623 h 337773"/>
                    <a:gd name="connsiteX2" fmla="*/ 386605 w 439105"/>
                    <a:gd name="connsiteY2" fmla="*/ 3619 h 337773"/>
                    <a:gd name="connsiteX3" fmla="*/ 54719 w 439105"/>
                    <a:gd name="connsiteY3" fmla="*/ 3619 h 337773"/>
                    <a:gd name="connsiteX4" fmla="*/ 49074 w 439105"/>
                    <a:gd name="connsiteY4" fmla="*/ 3957 h 337773"/>
                    <a:gd name="connsiteX5" fmla="*/ 47240 w 439105"/>
                    <a:gd name="connsiteY5" fmla="*/ 4246 h 337773"/>
                    <a:gd name="connsiteX6" fmla="*/ 43573 w 439105"/>
                    <a:gd name="connsiteY6" fmla="*/ 4874 h 337773"/>
                    <a:gd name="connsiteX7" fmla="*/ 41546 w 439105"/>
                    <a:gd name="connsiteY7" fmla="*/ 5404 h 337773"/>
                    <a:gd name="connsiteX8" fmla="*/ 38265 w 439105"/>
                    <a:gd name="connsiteY8" fmla="*/ 6418 h 337773"/>
                    <a:gd name="connsiteX9" fmla="*/ 36238 w 439105"/>
                    <a:gd name="connsiteY9" fmla="*/ 7142 h 337773"/>
                    <a:gd name="connsiteX10" fmla="*/ 33102 w 439105"/>
                    <a:gd name="connsiteY10" fmla="*/ 8493 h 337773"/>
                    <a:gd name="connsiteX11" fmla="*/ 31944 w 439105"/>
                    <a:gd name="connsiteY11" fmla="*/ 8975 h 337773"/>
                    <a:gd name="connsiteX12" fmla="*/ 31944 w 439105"/>
                    <a:gd name="connsiteY12" fmla="*/ 8975 h 337773"/>
                    <a:gd name="connsiteX13" fmla="*/ 3619 w 439105"/>
                    <a:gd name="connsiteY13" fmla="*/ 54574 h 337773"/>
                    <a:gd name="connsiteX14" fmla="*/ 3619 w 439105"/>
                    <a:gd name="connsiteY14" fmla="*/ 283826 h 337773"/>
                    <a:gd name="connsiteX15" fmla="*/ 54623 w 439105"/>
                    <a:gd name="connsiteY15" fmla="*/ 334830 h 337773"/>
                    <a:gd name="connsiteX16" fmla="*/ 386509 w 439105"/>
                    <a:gd name="connsiteY16" fmla="*/ 334830 h 337773"/>
                    <a:gd name="connsiteX17" fmla="*/ 437609 w 439105"/>
                    <a:gd name="connsiteY17" fmla="*/ 283826 h 337773"/>
                    <a:gd name="connsiteX18" fmla="*/ 34115 w 439105"/>
                    <a:gd name="connsiteY18" fmla="*/ 283826 h 337773"/>
                    <a:gd name="connsiteX19" fmla="*/ 34115 w 439105"/>
                    <a:gd name="connsiteY19" fmla="*/ 54623 h 337773"/>
                    <a:gd name="connsiteX20" fmla="*/ 54719 w 439105"/>
                    <a:gd name="connsiteY20" fmla="*/ 34019 h 337773"/>
                    <a:gd name="connsiteX21" fmla="*/ 386605 w 439105"/>
                    <a:gd name="connsiteY21" fmla="*/ 34019 h 337773"/>
                    <a:gd name="connsiteX22" fmla="*/ 407210 w 439105"/>
                    <a:gd name="connsiteY22" fmla="*/ 54623 h 337773"/>
                    <a:gd name="connsiteX23" fmla="*/ 407210 w 439105"/>
                    <a:gd name="connsiteY23" fmla="*/ 283826 h 337773"/>
                    <a:gd name="connsiteX24" fmla="*/ 386605 w 439105"/>
                    <a:gd name="connsiteY24" fmla="*/ 304430 h 337773"/>
                    <a:gd name="connsiteX25" fmla="*/ 54719 w 439105"/>
                    <a:gd name="connsiteY25" fmla="*/ 304430 h 337773"/>
                    <a:gd name="connsiteX26" fmla="*/ 34115 w 439105"/>
                    <a:gd name="connsiteY26" fmla="*/ 283826 h 337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39105" h="337773">
                      <a:moveTo>
                        <a:pt x="437609" y="283826"/>
                      </a:moveTo>
                      <a:lnTo>
                        <a:pt x="437609" y="54623"/>
                      </a:lnTo>
                      <a:cubicBezTo>
                        <a:pt x="437580" y="26467"/>
                        <a:pt x="414761" y="3648"/>
                        <a:pt x="386605" y="3619"/>
                      </a:cubicBezTo>
                      <a:lnTo>
                        <a:pt x="54719" y="3619"/>
                      </a:lnTo>
                      <a:cubicBezTo>
                        <a:pt x="52832" y="3634"/>
                        <a:pt x="50951" y="3744"/>
                        <a:pt x="49074" y="3957"/>
                      </a:cubicBezTo>
                      <a:cubicBezTo>
                        <a:pt x="48446" y="3957"/>
                        <a:pt x="47867" y="3957"/>
                        <a:pt x="47240" y="4246"/>
                      </a:cubicBezTo>
                      <a:cubicBezTo>
                        <a:pt x="46613" y="4536"/>
                        <a:pt x="44779" y="4632"/>
                        <a:pt x="43573" y="4874"/>
                      </a:cubicBezTo>
                      <a:lnTo>
                        <a:pt x="41546" y="5404"/>
                      </a:lnTo>
                      <a:cubicBezTo>
                        <a:pt x="40436" y="5694"/>
                        <a:pt x="39326" y="6032"/>
                        <a:pt x="38265" y="6418"/>
                      </a:cubicBezTo>
                      <a:cubicBezTo>
                        <a:pt x="37575" y="6616"/>
                        <a:pt x="36899" y="6857"/>
                        <a:pt x="36238" y="7142"/>
                      </a:cubicBezTo>
                      <a:cubicBezTo>
                        <a:pt x="35177" y="7528"/>
                        <a:pt x="34115" y="8010"/>
                        <a:pt x="33102" y="8493"/>
                      </a:cubicBezTo>
                      <a:lnTo>
                        <a:pt x="31944" y="8975"/>
                      </a:lnTo>
                      <a:lnTo>
                        <a:pt x="31944" y="8975"/>
                      </a:lnTo>
                      <a:cubicBezTo>
                        <a:pt x="14621" y="17574"/>
                        <a:pt x="3653" y="35235"/>
                        <a:pt x="3619" y="54574"/>
                      </a:cubicBezTo>
                      <a:lnTo>
                        <a:pt x="3619" y="283826"/>
                      </a:lnTo>
                      <a:cubicBezTo>
                        <a:pt x="3648" y="311982"/>
                        <a:pt x="26467" y="334806"/>
                        <a:pt x="54623" y="334830"/>
                      </a:cubicBezTo>
                      <a:lnTo>
                        <a:pt x="386509" y="334830"/>
                      </a:lnTo>
                      <a:cubicBezTo>
                        <a:pt x="414703" y="334859"/>
                        <a:pt x="437580" y="312020"/>
                        <a:pt x="437609" y="283826"/>
                      </a:cubicBezTo>
                      <a:close/>
                      <a:moveTo>
                        <a:pt x="34115" y="283826"/>
                      </a:moveTo>
                      <a:lnTo>
                        <a:pt x="34115" y="54623"/>
                      </a:lnTo>
                      <a:cubicBezTo>
                        <a:pt x="34139" y="43254"/>
                        <a:pt x="43351" y="34048"/>
                        <a:pt x="54719" y="34019"/>
                      </a:cubicBezTo>
                      <a:lnTo>
                        <a:pt x="386605" y="34019"/>
                      </a:lnTo>
                      <a:cubicBezTo>
                        <a:pt x="397974" y="34048"/>
                        <a:pt x="407181" y="43254"/>
                        <a:pt x="407210" y="54623"/>
                      </a:cubicBezTo>
                      <a:lnTo>
                        <a:pt x="407210" y="283826"/>
                      </a:lnTo>
                      <a:cubicBezTo>
                        <a:pt x="407185" y="295195"/>
                        <a:pt x="397974" y="304406"/>
                        <a:pt x="386605" y="304430"/>
                      </a:cubicBezTo>
                      <a:lnTo>
                        <a:pt x="54719" y="304430"/>
                      </a:lnTo>
                      <a:cubicBezTo>
                        <a:pt x="43351" y="304406"/>
                        <a:pt x="34144" y="295195"/>
                        <a:pt x="34115" y="28382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6" name="手繪多邊形: 圖案 1178">
                  <a:extLst>
                    <a:ext uri="{FF2B5EF4-FFF2-40B4-BE49-F238E27FC236}">
                      <a16:creationId xmlns:a16="http://schemas.microsoft.com/office/drawing/2014/main" id="{426AFD67-F3B5-40F5-8F30-366E5929318B}"/>
                    </a:ext>
                  </a:extLst>
                </p:cNvPr>
                <p:cNvSpPr/>
                <p:nvPr/>
              </p:nvSpPr>
              <p:spPr>
                <a:xfrm>
                  <a:off x="817917" y="4440625"/>
                  <a:ext cx="246092" cy="43428"/>
                </a:xfrm>
                <a:custGeom>
                  <a:avLst/>
                  <a:gdLst>
                    <a:gd name="connsiteX0" fmla="*/ 219456 w 246091"/>
                    <a:gd name="connsiteY0" fmla="*/ 3619 h 43427"/>
                    <a:gd name="connsiteX1" fmla="*/ 31268 w 246091"/>
                    <a:gd name="connsiteY1" fmla="*/ 3619 h 43427"/>
                    <a:gd name="connsiteX2" fmla="*/ 3619 w 246091"/>
                    <a:gd name="connsiteY2" fmla="*/ 31268 h 43427"/>
                    <a:gd name="connsiteX3" fmla="*/ 3619 w 246091"/>
                    <a:gd name="connsiteY3" fmla="*/ 41305 h 43427"/>
                    <a:gd name="connsiteX4" fmla="*/ 247009 w 246091"/>
                    <a:gd name="connsiteY4" fmla="*/ 41305 h 43427"/>
                    <a:gd name="connsiteX5" fmla="*/ 247009 w 246091"/>
                    <a:gd name="connsiteY5" fmla="*/ 31268 h 43427"/>
                    <a:gd name="connsiteX6" fmla="*/ 219456 w 246091"/>
                    <a:gd name="connsiteY6" fmla="*/ 3619 h 43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6091" h="43427">
                      <a:moveTo>
                        <a:pt x="219456" y="3619"/>
                      </a:moveTo>
                      <a:lnTo>
                        <a:pt x="31268" y="3619"/>
                      </a:lnTo>
                      <a:cubicBezTo>
                        <a:pt x="15996" y="3619"/>
                        <a:pt x="3619" y="15996"/>
                        <a:pt x="3619" y="31268"/>
                      </a:cubicBezTo>
                      <a:lnTo>
                        <a:pt x="3619" y="41305"/>
                      </a:lnTo>
                      <a:lnTo>
                        <a:pt x="247009" y="41305"/>
                      </a:lnTo>
                      <a:lnTo>
                        <a:pt x="247009" y="31268"/>
                      </a:lnTo>
                      <a:cubicBezTo>
                        <a:pt x="247009" y="16035"/>
                        <a:pt x="234690" y="3672"/>
                        <a:pt x="219456" y="36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58" name="群組 612">
                <a:extLst>
                  <a:ext uri="{FF2B5EF4-FFF2-40B4-BE49-F238E27FC236}">
                    <a16:creationId xmlns:a16="http://schemas.microsoft.com/office/drawing/2014/main" id="{2B76BEF2-F71A-4AE0-B81C-18B145A87413}"/>
                  </a:ext>
                </a:extLst>
              </p:cNvPr>
              <p:cNvGrpSpPr/>
              <p:nvPr/>
            </p:nvGrpSpPr>
            <p:grpSpPr>
              <a:xfrm>
                <a:off x="2781420" y="4606766"/>
                <a:ext cx="250676" cy="358439"/>
                <a:chOff x="1713187" y="4497009"/>
                <a:chExt cx="356195" cy="509318"/>
              </a:xfrm>
              <a:solidFill>
                <a:srgbClr val="003E85"/>
              </a:solidFill>
            </p:grpSpPr>
            <p:sp>
              <p:nvSpPr>
                <p:cNvPr id="1059" name="手繪多邊形: 圖案 613">
                  <a:extLst>
                    <a:ext uri="{FF2B5EF4-FFF2-40B4-BE49-F238E27FC236}">
                      <a16:creationId xmlns:a16="http://schemas.microsoft.com/office/drawing/2014/main" id="{B2CE8D72-D969-4B0B-8ADE-F7E0C04D3512}"/>
                    </a:ext>
                  </a:extLst>
                </p:cNvPr>
                <p:cNvSpPr/>
                <p:nvPr/>
              </p:nvSpPr>
              <p:spPr>
                <a:xfrm>
                  <a:off x="1713187" y="4687941"/>
                  <a:ext cx="356195" cy="318386"/>
                </a:xfrm>
                <a:custGeom>
                  <a:avLst/>
                  <a:gdLst>
                    <a:gd name="connsiteX0" fmla="*/ 395950 w 459600"/>
                    <a:gd name="connsiteY0" fmla="*/ 168563 h 410815"/>
                    <a:gd name="connsiteX1" fmla="*/ 304697 w 459600"/>
                    <a:gd name="connsiteY1" fmla="*/ 144299 h 410815"/>
                    <a:gd name="connsiteX2" fmla="*/ 292758 w 459600"/>
                    <a:gd name="connsiteY2" fmla="*/ 120985 h 410815"/>
                    <a:gd name="connsiteX3" fmla="*/ 292604 w 459600"/>
                    <a:gd name="connsiteY3" fmla="*/ 120343 h 410815"/>
                    <a:gd name="connsiteX4" fmla="*/ 291474 w 459600"/>
                    <a:gd name="connsiteY4" fmla="*/ 115208 h 410815"/>
                    <a:gd name="connsiteX5" fmla="*/ 291474 w 459600"/>
                    <a:gd name="connsiteY5" fmla="*/ 114926 h 410815"/>
                    <a:gd name="connsiteX6" fmla="*/ 290858 w 459600"/>
                    <a:gd name="connsiteY6" fmla="*/ 110304 h 410815"/>
                    <a:gd name="connsiteX7" fmla="*/ 290858 w 459600"/>
                    <a:gd name="connsiteY7" fmla="*/ 109072 h 410815"/>
                    <a:gd name="connsiteX8" fmla="*/ 290627 w 459600"/>
                    <a:gd name="connsiteY8" fmla="*/ 103936 h 410815"/>
                    <a:gd name="connsiteX9" fmla="*/ 290627 w 459600"/>
                    <a:gd name="connsiteY9" fmla="*/ 64395 h 410815"/>
                    <a:gd name="connsiteX10" fmla="*/ 230237 w 459600"/>
                    <a:gd name="connsiteY10" fmla="*/ 0 h 410815"/>
                    <a:gd name="connsiteX11" fmla="*/ 169872 w 459600"/>
                    <a:gd name="connsiteY11" fmla="*/ 64395 h 410815"/>
                    <a:gd name="connsiteX12" fmla="*/ 169872 w 459600"/>
                    <a:gd name="connsiteY12" fmla="*/ 104167 h 410815"/>
                    <a:gd name="connsiteX13" fmla="*/ 155674 w 459600"/>
                    <a:gd name="connsiteY13" fmla="*/ 144299 h 410815"/>
                    <a:gd name="connsiteX14" fmla="*/ 64395 w 459600"/>
                    <a:gd name="connsiteY14" fmla="*/ 168563 h 410815"/>
                    <a:gd name="connsiteX15" fmla="*/ 0 w 459600"/>
                    <a:gd name="connsiteY15" fmla="*/ 232984 h 410815"/>
                    <a:gd name="connsiteX16" fmla="*/ 0 w 459600"/>
                    <a:gd name="connsiteY16" fmla="*/ 355356 h 410815"/>
                    <a:gd name="connsiteX17" fmla="*/ 33379 w 459600"/>
                    <a:gd name="connsiteY17" fmla="*/ 411843 h 410815"/>
                    <a:gd name="connsiteX18" fmla="*/ 427017 w 459600"/>
                    <a:gd name="connsiteY18" fmla="*/ 411843 h 410815"/>
                    <a:gd name="connsiteX19" fmla="*/ 460396 w 459600"/>
                    <a:gd name="connsiteY19" fmla="*/ 355356 h 410815"/>
                    <a:gd name="connsiteX20" fmla="*/ 460396 w 459600"/>
                    <a:gd name="connsiteY20" fmla="*/ 232984 h 410815"/>
                    <a:gd name="connsiteX21" fmla="*/ 395950 w 459600"/>
                    <a:gd name="connsiteY21" fmla="*/ 168563 h 41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9600" h="410815">
                      <a:moveTo>
                        <a:pt x="395950" y="168563"/>
                      </a:moveTo>
                      <a:cubicBezTo>
                        <a:pt x="395950" y="168563"/>
                        <a:pt x="316508" y="159063"/>
                        <a:pt x="304697" y="144299"/>
                      </a:cubicBezTo>
                      <a:cubicBezTo>
                        <a:pt x="299156" y="137431"/>
                        <a:pt x="295092" y="129494"/>
                        <a:pt x="292758" y="120985"/>
                      </a:cubicBezTo>
                      <a:lnTo>
                        <a:pt x="292604" y="120343"/>
                      </a:lnTo>
                      <a:cubicBezTo>
                        <a:pt x="292167" y="118700"/>
                        <a:pt x="291782" y="117031"/>
                        <a:pt x="291474" y="115208"/>
                      </a:cubicBezTo>
                      <a:cubicBezTo>
                        <a:pt x="291474" y="115208"/>
                        <a:pt x="291474" y="115028"/>
                        <a:pt x="291474" y="114926"/>
                      </a:cubicBezTo>
                      <a:cubicBezTo>
                        <a:pt x="291191" y="113411"/>
                        <a:pt x="291012" y="111870"/>
                        <a:pt x="290858" y="110304"/>
                      </a:cubicBezTo>
                      <a:cubicBezTo>
                        <a:pt x="290858" y="109893"/>
                        <a:pt x="290858" y="109482"/>
                        <a:pt x="290858" y="109072"/>
                      </a:cubicBezTo>
                      <a:cubicBezTo>
                        <a:pt x="290704" y="107403"/>
                        <a:pt x="290627" y="105734"/>
                        <a:pt x="290627" y="103936"/>
                      </a:cubicBezTo>
                      <a:lnTo>
                        <a:pt x="290627" y="64395"/>
                      </a:lnTo>
                      <a:cubicBezTo>
                        <a:pt x="290627" y="28988"/>
                        <a:pt x="263461" y="0"/>
                        <a:pt x="230237" y="0"/>
                      </a:cubicBezTo>
                      <a:cubicBezTo>
                        <a:pt x="197012" y="0"/>
                        <a:pt x="169872" y="28988"/>
                        <a:pt x="169872" y="64395"/>
                      </a:cubicBezTo>
                      <a:lnTo>
                        <a:pt x="169872" y="104167"/>
                      </a:lnTo>
                      <a:cubicBezTo>
                        <a:pt x="169854" y="118772"/>
                        <a:pt x="164845" y="132932"/>
                        <a:pt x="155674" y="144299"/>
                      </a:cubicBezTo>
                      <a:cubicBezTo>
                        <a:pt x="143837" y="159063"/>
                        <a:pt x="64395" y="168563"/>
                        <a:pt x="64395" y="168563"/>
                      </a:cubicBezTo>
                      <a:cubicBezTo>
                        <a:pt x="28862" y="168660"/>
                        <a:pt x="85" y="197451"/>
                        <a:pt x="0" y="232984"/>
                      </a:cubicBezTo>
                      <a:lnTo>
                        <a:pt x="0" y="355356"/>
                      </a:lnTo>
                      <a:cubicBezTo>
                        <a:pt x="13" y="378857"/>
                        <a:pt x="12800" y="400494"/>
                        <a:pt x="33379" y="411843"/>
                      </a:cubicBezTo>
                      <a:lnTo>
                        <a:pt x="427017" y="411843"/>
                      </a:lnTo>
                      <a:cubicBezTo>
                        <a:pt x="447597" y="400494"/>
                        <a:pt x="460383" y="378857"/>
                        <a:pt x="460396" y="355356"/>
                      </a:cubicBezTo>
                      <a:lnTo>
                        <a:pt x="460396" y="232984"/>
                      </a:lnTo>
                      <a:cubicBezTo>
                        <a:pt x="460299" y="197435"/>
                        <a:pt x="431498" y="168648"/>
                        <a:pt x="395950" y="16856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0" name="手繪多邊形: 圖案 614">
                  <a:extLst>
                    <a:ext uri="{FF2B5EF4-FFF2-40B4-BE49-F238E27FC236}">
                      <a16:creationId xmlns:a16="http://schemas.microsoft.com/office/drawing/2014/main" id="{D00F3F29-BBB3-48DE-AB2D-EB6282C4EB1A}"/>
                    </a:ext>
                  </a:extLst>
                </p:cNvPr>
                <p:cNvSpPr/>
                <p:nvPr/>
              </p:nvSpPr>
              <p:spPr>
                <a:xfrm>
                  <a:off x="1796028" y="4515654"/>
                  <a:ext cx="189042" cy="250730"/>
                </a:xfrm>
                <a:custGeom>
                  <a:avLst/>
                  <a:gdLst>
                    <a:gd name="connsiteX0" fmla="*/ 234293 w 243921"/>
                    <a:gd name="connsiteY0" fmla="*/ 122449 h 323517"/>
                    <a:gd name="connsiteX1" fmla="*/ 232547 w 243921"/>
                    <a:gd name="connsiteY1" fmla="*/ 122962 h 323517"/>
                    <a:gd name="connsiteX2" fmla="*/ 232547 w 243921"/>
                    <a:gd name="connsiteY2" fmla="*/ 112692 h 323517"/>
                    <a:gd name="connsiteX3" fmla="*/ 122320 w 243921"/>
                    <a:gd name="connsiteY3" fmla="*/ 0 h 323517"/>
                    <a:gd name="connsiteX4" fmla="*/ 12093 w 243921"/>
                    <a:gd name="connsiteY4" fmla="*/ 112692 h 323517"/>
                    <a:gd name="connsiteX5" fmla="*/ 12093 w 243921"/>
                    <a:gd name="connsiteY5" fmla="*/ 122346 h 323517"/>
                    <a:gd name="connsiteX6" fmla="*/ 0 w 243921"/>
                    <a:gd name="connsiteY6" fmla="*/ 156161 h 323517"/>
                    <a:gd name="connsiteX7" fmla="*/ 12093 w 243921"/>
                    <a:gd name="connsiteY7" fmla="*/ 190002 h 323517"/>
                    <a:gd name="connsiteX8" fmla="*/ 13069 w 243921"/>
                    <a:gd name="connsiteY8" fmla="*/ 189720 h 323517"/>
                    <a:gd name="connsiteX9" fmla="*/ 82394 w 243921"/>
                    <a:gd name="connsiteY9" fmla="*/ 318100 h 323517"/>
                    <a:gd name="connsiteX10" fmla="*/ 122192 w 243921"/>
                    <a:gd name="connsiteY10" fmla="*/ 325982 h 323517"/>
                    <a:gd name="connsiteX11" fmla="*/ 161990 w 243921"/>
                    <a:gd name="connsiteY11" fmla="*/ 318100 h 323517"/>
                    <a:gd name="connsiteX12" fmla="*/ 229543 w 243921"/>
                    <a:gd name="connsiteY12" fmla="*/ 187486 h 323517"/>
                    <a:gd name="connsiteX13" fmla="*/ 234165 w 243921"/>
                    <a:gd name="connsiteY13" fmla="*/ 190054 h 323517"/>
                    <a:gd name="connsiteX14" fmla="*/ 246258 w 243921"/>
                    <a:gd name="connsiteY14" fmla="*/ 156213 h 323517"/>
                    <a:gd name="connsiteX15" fmla="*/ 234293 w 243921"/>
                    <a:gd name="connsiteY15" fmla="*/ 122449 h 323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3921" h="323517">
                      <a:moveTo>
                        <a:pt x="234293" y="122449"/>
                      </a:moveTo>
                      <a:cubicBezTo>
                        <a:pt x="233685" y="122516"/>
                        <a:pt x="233094" y="122688"/>
                        <a:pt x="232547" y="122962"/>
                      </a:cubicBezTo>
                      <a:lnTo>
                        <a:pt x="232547" y="112692"/>
                      </a:lnTo>
                      <a:cubicBezTo>
                        <a:pt x="232547" y="51070"/>
                        <a:pt x="183018" y="488"/>
                        <a:pt x="122320" y="0"/>
                      </a:cubicBezTo>
                      <a:cubicBezTo>
                        <a:pt x="61622" y="488"/>
                        <a:pt x="12093" y="50993"/>
                        <a:pt x="12093" y="112692"/>
                      </a:cubicBezTo>
                      <a:lnTo>
                        <a:pt x="12093" y="122346"/>
                      </a:lnTo>
                      <a:cubicBezTo>
                        <a:pt x="5418" y="122346"/>
                        <a:pt x="0" y="137495"/>
                        <a:pt x="0" y="156161"/>
                      </a:cubicBezTo>
                      <a:cubicBezTo>
                        <a:pt x="0" y="174828"/>
                        <a:pt x="5418" y="190002"/>
                        <a:pt x="12093" y="190002"/>
                      </a:cubicBezTo>
                      <a:cubicBezTo>
                        <a:pt x="12427" y="189943"/>
                        <a:pt x="12756" y="189848"/>
                        <a:pt x="13069" y="189720"/>
                      </a:cubicBezTo>
                      <a:cubicBezTo>
                        <a:pt x="19026" y="237400"/>
                        <a:pt x="45652" y="292604"/>
                        <a:pt x="82394" y="318100"/>
                      </a:cubicBezTo>
                      <a:cubicBezTo>
                        <a:pt x="88942" y="322593"/>
                        <a:pt x="105041" y="326368"/>
                        <a:pt x="122192" y="325982"/>
                      </a:cubicBezTo>
                      <a:cubicBezTo>
                        <a:pt x="139369" y="326368"/>
                        <a:pt x="156547" y="323851"/>
                        <a:pt x="161990" y="318100"/>
                      </a:cubicBezTo>
                      <a:cubicBezTo>
                        <a:pt x="191440" y="287032"/>
                        <a:pt x="220557" y="233035"/>
                        <a:pt x="229543" y="187486"/>
                      </a:cubicBezTo>
                      <a:cubicBezTo>
                        <a:pt x="230632" y="188980"/>
                        <a:pt x="232322" y="189918"/>
                        <a:pt x="234165" y="190054"/>
                      </a:cubicBezTo>
                      <a:cubicBezTo>
                        <a:pt x="240841" y="190054"/>
                        <a:pt x="246258" y="174905"/>
                        <a:pt x="246258" y="156213"/>
                      </a:cubicBezTo>
                      <a:cubicBezTo>
                        <a:pt x="246258" y="137521"/>
                        <a:pt x="240995" y="122449"/>
                        <a:pt x="234293" y="12244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1" name="手繪多邊形: 圖案 615">
                  <a:extLst>
                    <a:ext uri="{FF2B5EF4-FFF2-40B4-BE49-F238E27FC236}">
                      <a16:creationId xmlns:a16="http://schemas.microsoft.com/office/drawing/2014/main" id="{C081C46D-B6A4-46C6-A3CF-88E7A4F21666}"/>
                    </a:ext>
                  </a:extLst>
                </p:cNvPr>
                <p:cNvSpPr/>
                <p:nvPr/>
              </p:nvSpPr>
              <p:spPr>
                <a:xfrm>
                  <a:off x="1806792" y="4790799"/>
                  <a:ext cx="81588" cy="67657"/>
                </a:xfrm>
                <a:custGeom>
                  <a:avLst/>
                  <a:gdLst>
                    <a:gd name="connsiteX0" fmla="*/ 42237 w 105271"/>
                    <a:gd name="connsiteY0" fmla="*/ 0 h 87298"/>
                    <a:gd name="connsiteX1" fmla="*/ 107711 w 105271"/>
                    <a:gd name="connsiteY1" fmla="*/ 61699 h 87298"/>
                    <a:gd name="connsiteX2" fmla="*/ 80135 w 105271"/>
                    <a:gd name="connsiteY2" fmla="*/ 89327 h 87298"/>
                    <a:gd name="connsiteX3" fmla="*/ 0 w 105271"/>
                    <a:gd name="connsiteY3" fmla="*/ 23930 h 87298"/>
                    <a:gd name="connsiteX4" fmla="*/ 42237 w 105271"/>
                    <a:gd name="connsiteY4" fmla="*/ 0 h 87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71" h="87298">
                      <a:moveTo>
                        <a:pt x="42237" y="0"/>
                      </a:moveTo>
                      <a:lnTo>
                        <a:pt x="107711" y="61699"/>
                      </a:lnTo>
                      <a:lnTo>
                        <a:pt x="80135" y="89327"/>
                      </a:lnTo>
                      <a:lnTo>
                        <a:pt x="0" y="23930"/>
                      </a:lnTo>
                      <a:lnTo>
                        <a:pt x="422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2" name="手繪多邊形: 圖案 616">
                  <a:extLst>
                    <a:ext uri="{FF2B5EF4-FFF2-40B4-BE49-F238E27FC236}">
                      <a16:creationId xmlns:a16="http://schemas.microsoft.com/office/drawing/2014/main" id="{484CADA4-F75C-48A4-9773-2BFD7D5A2471}"/>
                    </a:ext>
                  </a:extLst>
                </p:cNvPr>
                <p:cNvSpPr/>
                <p:nvPr/>
              </p:nvSpPr>
              <p:spPr>
                <a:xfrm>
                  <a:off x="1891423" y="4790799"/>
                  <a:ext cx="81588" cy="67657"/>
                </a:xfrm>
                <a:custGeom>
                  <a:avLst/>
                  <a:gdLst>
                    <a:gd name="connsiteX0" fmla="*/ 65499 w 105271"/>
                    <a:gd name="connsiteY0" fmla="*/ 0 h 87298"/>
                    <a:gd name="connsiteX1" fmla="*/ 0 w 105271"/>
                    <a:gd name="connsiteY1" fmla="*/ 61699 h 87298"/>
                    <a:gd name="connsiteX2" fmla="*/ 27602 w 105271"/>
                    <a:gd name="connsiteY2" fmla="*/ 89327 h 87298"/>
                    <a:gd name="connsiteX3" fmla="*/ 107711 w 105271"/>
                    <a:gd name="connsiteY3" fmla="*/ 23930 h 87298"/>
                    <a:gd name="connsiteX4" fmla="*/ 65499 w 105271"/>
                    <a:gd name="connsiteY4" fmla="*/ 0 h 87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71" h="87298">
                      <a:moveTo>
                        <a:pt x="65499" y="0"/>
                      </a:moveTo>
                      <a:lnTo>
                        <a:pt x="0" y="61699"/>
                      </a:lnTo>
                      <a:lnTo>
                        <a:pt x="27602" y="89327"/>
                      </a:lnTo>
                      <a:lnTo>
                        <a:pt x="107711" y="23930"/>
                      </a:lnTo>
                      <a:lnTo>
                        <a:pt x="6549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3" name="手繪多邊形: 圖案 617">
                  <a:extLst>
                    <a:ext uri="{FF2B5EF4-FFF2-40B4-BE49-F238E27FC236}">
                      <a16:creationId xmlns:a16="http://schemas.microsoft.com/office/drawing/2014/main" id="{45A61E5E-1E74-46EE-81D0-D9BCA3FD80A3}"/>
                    </a:ext>
                  </a:extLst>
                </p:cNvPr>
                <p:cNvSpPr/>
                <p:nvPr/>
              </p:nvSpPr>
              <p:spPr>
                <a:xfrm>
                  <a:off x="1801658" y="4497009"/>
                  <a:ext cx="179093" cy="135315"/>
                </a:xfrm>
                <a:custGeom>
                  <a:avLst/>
                  <a:gdLst>
                    <a:gd name="connsiteX0" fmla="*/ 115953 w 231083"/>
                    <a:gd name="connsiteY0" fmla="*/ 0 h 174596"/>
                    <a:gd name="connsiteX1" fmla="*/ 745 w 231083"/>
                    <a:gd name="connsiteY1" fmla="*/ 148536 h 174596"/>
                    <a:gd name="connsiteX2" fmla="*/ 16818 w 231083"/>
                    <a:gd name="connsiteY2" fmla="*/ 176189 h 174596"/>
                    <a:gd name="connsiteX3" fmla="*/ 66784 w 231083"/>
                    <a:gd name="connsiteY3" fmla="*/ 80443 h 174596"/>
                    <a:gd name="connsiteX4" fmla="*/ 167177 w 231083"/>
                    <a:gd name="connsiteY4" fmla="*/ 108841 h 174596"/>
                    <a:gd name="connsiteX5" fmla="*/ 215088 w 231083"/>
                    <a:gd name="connsiteY5" fmla="*/ 176189 h 174596"/>
                    <a:gd name="connsiteX6" fmla="*/ 231161 w 231083"/>
                    <a:gd name="connsiteY6" fmla="*/ 148536 h 174596"/>
                    <a:gd name="connsiteX7" fmla="*/ 115953 w 231083"/>
                    <a:gd name="connsiteY7" fmla="*/ 0 h 174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1083" h="174596">
                      <a:moveTo>
                        <a:pt x="115953" y="0"/>
                      </a:moveTo>
                      <a:cubicBezTo>
                        <a:pt x="-16586" y="0"/>
                        <a:pt x="745" y="148536"/>
                        <a:pt x="745" y="148536"/>
                      </a:cubicBezTo>
                      <a:cubicBezTo>
                        <a:pt x="7575" y="145377"/>
                        <a:pt x="12376" y="180785"/>
                        <a:pt x="16818" y="176189"/>
                      </a:cubicBezTo>
                      <a:cubicBezTo>
                        <a:pt x="34072" y="158215"/>
                        <a:pt x="9475" y="78235"/>
                        <a:pt x="66784" y="80443"/>
                      </a:cubicBezTo>
                      <a:cubicBezTo>
                        <a:pt x="84500" y="79339"/>
                        <a:pt x="117930" y="115491"/>
                        <a:pt x="167177" y="108841"/>
                      </a:cubicBezTo>
                      <a:cubicBezTo>
                        <a:pt x="204715" y="107377"/>
                        <a:pt x="197834" y="158292"/>
                        <a:pt x="215088" y="176189"/>
                      </a:cubicBezTo>
                      <a:cubicBezTo>
                        <a:pt x="219556" y="180785"/>
                        <a:pt x="224331" y="145377"/>
                        <a:pt x="231161" y="148536"/>
                      </a:cubicBezTo>
                      <a:cubicBezTo>
                        <a:pt x="231161" y="148536"/>
                        <a:pt x="248492" y="0"/>
                        <a:pt x="115953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24" name="群組 578">
              <a:extLst>
                <a:ext uri="{FF2B5EF4-FFF2-40B4-BE49-F238E27FC236}">
                  <a16:creationId xmlns:a16="http://schemas.microsoft.com/office/drawing/2014/main" id="{503CF157-50B5-4DB9-8364-02C0B9011C33}"/>
                </a:ext>
              </a:extLst>
            </p:cNvPr>
            <p:cNvGrpSpPr/>
            <p:nvPr/>
          </p:nvGrpSpPr>
          <p:grpSpPr>
            <a:xfrm>
              <a:off x="498873" y="4122789"/>
              <a:ext cx="336792" cy="235007"/>
              <a:chOff x="1943855" y="4626573"/>
              <a:chExt cx="484171" cy="337845"/>
            </a:xfrm>
          </p:grpSpPr>
          <p:sp>
            <p:nvSpPr>
              <p:cNvPr id="1043" name="手繪多邊形: 圖案 597">
                <a:extLst>
                  <a:ext uri="{FF2B5EF4-FFF2-40B4-BE49-F238E27FC236}">
                    <a16:creationId xmlns:a16="http://schemas.microsoft.com/office/drawing/2014/main" id="{72B9C7F4-AE34-466C-9AEE-D9D1BE43C1CB}"/>
                  </a:ext>
                </a:extLst>
              </p:cNvPr>
              <p:cNvSpPr/>
              <p:nvPr/>
            </p:nvSpPr>
            <p:spPr>
              <a:xfrm>
                <a:off x="1943855" y="4688114"/>
                <a:ext cx="341178" cy="222842"/>
              </a:xfrm>
              <a:custGeom>
                <a:avLst/>
                <a:gdLst>
                  <a:gd name="connsiteX0" fmla="*/ 571137 w 570007"/>
                  <a:gd name="connsiteY0" fmla="*/ 16818 h 372301"/>
                  <a:gd name="connsiteX1" fmla="*/ 571137 w 570007"/>
                  <a:gd name="connsiteY1" fmla="*/ 357127 h 372301"/>
                  <a:gd name="connsiteX2" fmla="*/ 554370 w 570007"/>
                  <a:gd name="connsiteY2" fmla="*/ 373945 h 372301"/>
                  <a:gd name="connsiteX3" fmla="*/ 554319 w 570007"/>
                  <a:gd name="connsiteY3" fmla="*/ 373945 h 372301"/>
                  <a:gd name="connsiteX4" fmla="*/ 16869 w 570007"/>
                  <a:gd name="connsiteY4" fmla="*/ 373945 h 372301"/>
                  <a:gd name="connsiteX5" fmla="*/ 0 w 570007"/>
                  <a:gd name="connsiteY5" fmla="*/ 357127 h 372301"/>
                  <a:gd name="connsiteX6" fmla="*/ 0 w 570007"/>
                  <a:gd name="connsiteY6" fmla="*/ 16818 h 372301"/>
                  <a:gd name="connsiteX7" fmla="*/ 16869 w 570007"/>
                  <a:gd name="connsiteY7" fmla="*/ 0 h 372301"/>
                  <a:gd name="connsiteX8" fmla="*/ 554319 w 570007"/>
                  <a:gd name="connsiteY8" fmla="*/ 0 h 372301"/>
                  <a:gd name="connsiteX9" fmla="*/ 571137 w 570007"/>
                  <a:gd name="connsiteY9" fmla="*/ 16818 h 372301"/>
                  <a:gd name="connsiteX10" fmla="*/ 553292 w 570007"/>
                  <a:gd name="connsiteY10" fmla="*/ 294118 h 372301"/>
                  <a:gd name="connsiteX11" fmla="*/ 553292 w 570007"/>
                  <a:gd name="connsiteY11" fmla="*/ 26575 h 372301"/>
                  <a:gd name="connsiteX12" fmla="*/ 540326 w 570007"/>
                  <a:gd name="connsiteY12" fmla="*/ 15046 h 372301"/>
                  <a:gd name="connsiteX13" fmla="*/ 30837 w 570007"/>
                  <a:gd name="connsiteY13" fmla="*/ 15046 h 372301"/>
                  <a:gd name="connsiteX14" fmla="*/ 17845 w 570007"/>
                  <a:gd name="connsiteY14" fmla="*/ 26575 h 372301"/>
                  <a:gd name="connsiteX15" fmla="*/ 17845 w 570007"/>
                  <a:gd name="connsiteY15" fmla="*/ 293990 h 372301"/>
                  <a:gd name="connsiteX16" fmla="*/ 30837 w 570007"/>
                  <a:gd name="connsiteY16" fmla="*/ 305519 h 372301"/>
                  <a:gd name="connsiteX17" fmla="*/ 540326 w 570007"/>
                  <a:gd name="connsiteY17" fmla="*/ 305519 h 372301"/>
                  <a:gd name="connsiteX18" fmla="*/ 553292 w 570007"/>
                  <a:gd name="connsiteY18" fmla="*/ 293990 h 372301"/>
                  <a:gd name="connsiteX19" fmla="*/ 315815 w 570007"/>
                  <a:gd name="connsiteY19" fmla="*/ 338743 h 372301"/>
                  <a:gd name="connsiteX20" fmla="*/ 292218 w 570007"/>
                  <a:gd name="connsiteY20" fmla="*/ 315147 h 372301"/>
                  <a:gd name="connsiteX21" fmla="*/ 268622 w 570007"/>
                  <a:gd name="connsiteY21" fmla="*/ 338743 h 372301"/>
                  <a:gd name="connsiteX22" fmla="*/ 292218 w 570007"/>
                  <a:gd name="connsiteY22" fmla="*/ 362340 h 372301"/>
                  <a:gd name="connsiteX23" fmla="*/ 292244 w 570007"/>
                  <a:gd name="connsiteY23" fmla="*/ 362340 h 372301"/>
                  <a:gd name="connsiteX24" fmla="*/ 315815 w 570007"/>
                  <a:gd name="connsiteY24" fmla="*/ 338769 h 372301"/>
                  <a:gd name="connsiteX25" fmla="*/ 315815 w 570007"/>
                  <a:gd name="connsiteY25" fmla="*/ 338743 h 372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70007" h="372301">
                    <a:moveTo>
                      <a:pt x="571137" y="16818"/>
                    </a:moveTo>
                    <a:lnTo>
                      <a:pt x="571137" y="357127"/>
                    </a:lnTo>
                    <a:cubicBezTo>
                      <a:pt x="571152" y="366401"/>
                      <a:pt x="563645" y="373930"/>
                      <a:pt x="554370" y="373945"/>
                    </a:cubicBezTo>
                    <a:cubicBezTo>
                      <a:pt x="554352" y="373945"/>
                      <a:pt x="554337" y="373945"/>
                      <a:pt x="554319" y="373945"/>
                    </a:cubicBezTo>
                    <a:lnTo>
                      <a:pt x="16869" y="373945"/>
                    </a:lnTo>
                    <a:cubicBezTo>
                      <a:pt x="7567" y="373960"/>
                      <a:pt x="15" y="366430"/>
                      <a:pt x="0" y="357127"/>
                    </a:cubicBezTo>
                    <a:lnTo>
                      <a:pt x="0" y="16818"/>
                    </a:lnTo>
                    <a:cubicBezTo>
                      <a:pt x="28" y="7520"/>
                      <a:pt x="7572" y="0"/>
                      <a:pt x="16869" y="0"/>
                    </a:cubicBezTo>
                    <a:lnTo>
                      <a:pt x="554319" y="0"/>
                    </a:lnTo>
                    <a:cubicBezTo>
                      <a:pt x="563606" y="0"/>
                      <a:pt x="571137" y="7531"/>
                      <a:pt x="571137" y="16818"/>
                    </a:cubicBezTo>
                    <a:close/>
                    <a:moveTo>
                      <a:pt x="553292" y="294118"/>
                    </a:moveTo>
                    <a:lnTo>
                      <a:pt x="553292" y="26575"/>
                    </a:lnTo>
                    <a:cubicBezTo>
                      <a:pt x="552866" y="19824"/>
                      <a:pt x="547078" y="14681"/>
                      <a:pt x="540326" y="15046"/>
                    </a:cubicBezTo>
                    <a:lnTo>
                      <a:pt x="30837" y="15046"/>
                    </a:lnTo>
                    <a:cubicBezTo>
                      <a:pt x="24079" y="14679"/>
                      <a:pt x="18286" y="19822"/>
                      <a:pt x="17845" y="26575"/>
                    </a:cubicBezTo>
                    <a:lnTo>
                      <a:pt x="17845" y="293990"/>
                    </a:lnTo>
                    <a:cubicBezTo>
                      <a:pt x="18271" y="300751"/>
                      <a:pt x="24074" y="305899"/>
                      <a:pt x="30837" y="305519"/>
                    </a:cubicBezTo>
                    <a:lnTo>
                      <a:pt x="540326" y="305519"/>
                    </a:lnTo>
                    <a:cubicBezTo>
                      <a:pt x="547084" y="305899"/>
                      <a:pt x="552879" y="300745"/>
                      <a:pt x="553292" y="293990"/>
                    </a:cubicBezTo>
                    <a:close/>
                    <a:moveTo>
                      <a:pt x="315815" y="338743"/>
                    </a:moveTo>
                    <a:cubicBezTo>
                      <a:pt x="315815" y="325710"/>
                      <a:pt x="305249" y="315147"/>
                      <a:pt x="292218" y="315147"/>
                    </a:cubicBezTo>
                    <a:cubicBezTo>
                      <a:pt x="279185" y="315147"/>
                      <a:pt x="268622" y="325710"/>
                      <a:pt x="268622" y="338743"/>
                    </a:cubicBezTo>
                    <a:cubicBezTo>
                      <a:pt x="268622" y="351776"/>
                      <a:pt x="279188" y="362340"/>
                      <a:pt x="292218" y="362340"/>
                    </a:cubicBezTo>
                    <a:cubicBezTo>
                      <a:pt x="292226" y="362340"/>
                      <a:pt x="292237" y="362340"/>
                      <a:pt x="292244" y="362340"/>
                    </a:cubicBezTo>
                    <a:cubicBezTo>
                      <a:pt x="305262" y="362340"/>
                      <a:pt x="315815" y="351787"/>
                      <a:pt x="315815" y="338769"/>
                    </a:cubicBezTo>
                    <a:cubicBezTo>
                      <a:pt x="315815" y="338761"/>
                      <a:pt x="315815" y="338751"/>
                      <a:pt x="315815" y="338743"/>
                    </a:cubicBezTo>
                    <a:close/>
                  </a:path>
                </a:pathLst>
              </a:custGeom>
              <a:solidFill>
                <a:schemeClr val="bg1"/>
              </a:solidFill>
              <a:ln w="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手繪多邊形: 圖案 598">
                <a:extLst>
                  <a:ext uri="{FF2B5EF4-FFF2-40B4-BE49-F238E27FC236}">
                    <a16:creationId xmlns:a16="http://schemas.microsoft.com/office/drawing/2014/main" id="{678C9B4B-C73B-4954-8599-DF0A708477A0}"/>
                  </a:ext>
                </a:extLst>
              </p:cNvPr>
              <p:cNvSpPr/>
              <p:nvPr/>
            </p:nvSpPr>
            <p:spPr>
              <a:xfrm>
                <a:off x="2030763" y="4948454"/>
                <a:ext cx="175199" cy="10758"/>
              </a:xfrm>
              <a:custGeom>
                <a:avLst/>
                <a:gdLst>
                  <a:gd name="connsiteX0" fmla="*/ 294093 w 292706"/>
                  <a:gd name="connsiteY0" fmla="*/ 19103 h 17973"/>
                  <a:gd name="connsiteX1" fmla="*/ 0 w 292706"/>
                  <a:gd name="connsiteY1" fmla="*/ 19103 h 17973"/>
                  <a:gd name="connsiteX2" fmla="*/ 58387 w 292706"/>
                  <a:gd name="connsiteY2" fmla="*/ 0 h 17973"/>
                  <a:gd name="connsiteX3" fmla="*/ 147046 w 292706"/>
                  <a:gd name="connsiteY3" fmla="*/ 0 h 17973"/>
                  <a:gd name="connsiteX4" fmla="*/ 235654 w 292706"/>
                  <a:gd name="connsiteY4" fmla="*/ 0 h 17973"/>
                  <a:gd name="connsiteX5" fmla="*/ 294093 w 292706"/>
                  <a:gd name="connsiteY5" fmla="*/ 19103 h 1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2706" h="17973">
                    <a:moveTo>
                      <a:pt x="294093" y="19103"/>
                    </a:moveTo>
                    <a:lnTo>
                      <a:pt x="0" y="19103"/>
                    </a:lnTo>
                    <a:lnTo>
                      <a:pt x="58387" y="0"/>
                    </a:lnTo>
                    <a:lnTo>
                      <a:pt x="147046" y="0"/>
                    </a:lnTo>
                    <a:lnTo>
                      <a:pt x="235654" y="0"/>
                    </a:lnTo>
                    <a:lnTo>
                      <a:pt x="294093" y="19103"/>
                    </a:lnTo>
                    <a:close/>
                  </a:path>
                </a:pathLst>
              </a:custGeom>
              <a:solidFill>
                <a:schemeClr val="bg1"/>
              </a:solidFill>
              <a:ln w="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手繪多邊形: 圖案 599">
                <a:extLst>
                  <a:ext uri="{FF2B5EF4-FFF2-40B4-BE49-F238E27FC236}">
                    <a16:creationId xmlns:a16="http://schemas.microsoft.com/office/drawing/2014/main" id="{1BD2F4B4-442E-4C41-AF1F-D05A3250B58F}"/>
                  </a:ext>
                </a:extLst>
              </p:cNvPr>
              <p:cNvSpPr/>
              <p:nvPr/>
            </p:nvSpPr>
            <p:spPr>
              <a:xfrm>
                <a:off x="2065711" y="4918962"/>
                <a:ext cx="106042" cy="23053"/>
              </a:xfrm>
              <a:custGeom>
                <a:avLst/>
                <a:gdLst>
                  <a:gd name="connsiteX0" fmla="*/ 0 w 177164"/>
                  <a:gd name="connsiteY0" fmla="*/ 0 h 38513"/>
                  <a:gd name="connsiteX1" fmla="*/ 177267 w 177164"/>
                  <a:gd name="connsiteY1" fmla="*/ 0 h 38513"/>
                  <a:gd name="connsiteX2" fmla="*/ 177267 w 177164"/>
                  <a:gd name="connsiteY2" fmla="*/ 39978 h 38513"/>
                  <a:gd name="connsiteX3" fmla="*/ 0 w 177164"/>
                  <a:gd name="connsiteY3" fmla="*/ 39978 h 3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164" h="38513">
                    <a:moveTo>
                      <a:pt x="0" y="0"/>
                    </a:moveTo>
                    <a:lnTo>
                      <a:pt x="177267" y="0"/>
                    </a:lnTo>
                    <a:lnTo>
                      <a:pt x="177267" y="39978"/>
                    </a:lnTo>
                    <a:lnTo>
                      <a:pt x="0" y="39978"/>
                    </a:lnTo>
                    <a:close/>
                  </a:path>
                </a:pathLst>
              </a:custGeom>
              <a:solidFill>
                <a:schemeClr val="bg1"/>
              </a:solidFill>
              <a:ln w="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46" name="群組 600">
                <a:extLst>
                  <a:ext uri="{FF2B5EF4-FFF2-40B4-BE49-F238E27FC236}">
                    <a16:creationId xmlns:a16="http://schemas.microsoft.com/office/drawing/2014/main" id="{3D0943EE-3491-4037-962A-08C6BD7C56B6}"/>
                  </a:ext>
                </a:extLst>
              </p:cNvPr>
              <p:cNvGrpSpPr/>
              <p:nvPr/>
            </p:nvGrpSpPr>
            <p:grpSpPr>
              <a:xfrm>
                <a:off x="2186076" y="4626573"/>
                <a:ext cx="241950" cy="337845"/>
                <a:chOff x="2248972" y="4626573"/>
                <a:chExt cx="241950" cy="337845"/>
              </a:xfrm>
              <a:solidFill>
                <a:srgbClr val="003E85"/>
              </a:solidFill>
            </p:grpSpPr>
            <p:sp>
              <p:nvSpPr>
                <p:cNvPr id="1047" name="手繪多邊形: 圖案 601">
                  <a:extLst>
                    <a:ext uri="{FF2B5EF4-FFF2-40B4-BE49-F238E27FC236}">
                      <a16:creationId xmlns:a16="http://schemas.microsoft.com/office/drawing/2014/main" id="{01BD3659-9ACB-4F14-99FC-88CA39292514}"/>
                    </a:ext>
                  </a:extLst>
                </p:cNvPr>
                <p:cNvSpPr/>
                <p:nvPr/>
              </p:nvSpPr>
              <p:spPr>
                <a:xfrm>
                  <a:off x="2305155" y="4711692"/>
                  <a:ext cx="11875" cy="35624"/>
                </a:xfrm>
                <a:custGeom>
                  <a:avLst/>
                  <a:gdLst>
                    <a:gd name="connsiteX0" fmla="*/ 18033 w 16873"/>
                    <a:gd name="connsiteY0" fmla="*/ 25310 h 50620"/>
                    <a:gd name="connsiteX1" fmla="*/ 9027 w 16873"/>
                    <a:gd name="connsiteY1" fmla="*/ 50620 h 50620"/>
                    <a:gd name="connsiteX2" fmla="*/ 0 w 16873"/>
                    <a:gd name="connsiteY2" fmla="*/ 25310 h 50620"/>
                    <a:gd name="connsiteX3" fmla="*/ 9027 w 16873"/>
                    <a:gd name="connsiteY3" fmla="*/ 0 h 50620"/>
                    <a:gd name="connsiteX4" fmla="*/ 18033 w 16873"/>
                    <a:gd name="connsiteY4" fmla="*/ 25310 h 5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3" h="50620">
                      <a:moveTo>
                        <a:pt x="18033" y="25310"/>
                      </a:moveTo>
                      <a:cubicBezTo>
                        <a:pt x="18033" y="39252"/>
                        <a:pt x="14005" y="50620"/>
                        <a:pt x="9027" y="50620"/>
                      </a:cubicBezTo>
                      <a:cubicBezTo>
                        <a:pt x="4050" y="50620"/>
                        <a:pt x="0" y="39315"/>
                        <a:pt x="0" y="25310"/>
                      </a:cubicBezTo>
                      <a:cubicBezTo>
                        <a:pt x="0" y="11305"/>
                        <a:pt x="4029" y="0"/>
                        <a:pt x="9027" y="0"/>
                      </a:cubicBezTo>
                      <a:cubicBezTo>
                        <a:pt x="14026" y="0"/>
                        <a:pt x="18033" y="11368"/>
                        <a:pt x="18033" y="2531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8" name="手繪多邊形: 圖案 602">
                  <a:extLst>
                    <a:ext uri="{FF2B5EF4-FFF2-40B4-BE49-F238E27FC236}">
                      <a16:creationId xmlns:a16="http://schemas.microsoft.com/office/drawing/2014/main" id="{AE6B0D35-338A-4FB1-AC57-F09AE2B708E1}"/>
                    </a:ext>
                  </a:extLst>
                </p:cNvPr>
                <p:cNvSpPr/>
                <p:nvPr/>
              </p:nvSpPr>
              <p:spPr>
                <a:xfrm>
                  <a:off x="2421900" y="4711692"/>
                  <a:ext cx="11875" cy="35624"/>
                </a:xfrm>
                <a:custGeom>
                  <a:avLst/>
                  <a:gdLst>
                    <a:gd name="connsiteX0" fmla="*/ 0 w 16873"/>
                    <a:gd name="connsiteY0" fmla="*/ 25310 h 50620"/>
                    <a:gd name="connsiteX1" fmla="*/ 9027 w 16873"/>
                    <a:gd name="connsiteY1" fmla="*/ 50620 h 50620"/>
                    <a:gd name="connsiteX2" fmla="*/ 18033 w 16873"/>
                    <a:gd name="connsiteY2" fmla="*/ 25310 h 50620"/>
                    <a:gd name="connsiteX3" fmla="*/ 9027 w 16873"/>
                    <a:gd name="connsiteY3" fmla="*/ 0 h 50620"/>
                    <a:gd name="connsiteX4" fmla="*/ 0 w 16873"/>
                    <a:gd name="connsiteY4" fmla="*/ 25310 h 5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3" h="50620">
                      <a:moveTo>
                        <a:pt x="0" y="25310"/>
                      </a:moveTo>
                      <a:cubicBezTo>
                        <a:pt x="0" y="39252"/>
                        <a:pt x="4050" y="50620"/>
                        <a:pt x="9027" y="50620"/>
                      </a:cubicBezTo>
                      <a:cubicBezTo>
                        <a:pt x="14005" y="50620"/>
                        <a:pt x="18033" y="39315"/>
                        <a:pt x="18033" y="25310"/>
                      </a:cubicBezTo>
                      <a:cubicBezTo>
                        <a:pt x="18033" y="11305"/>
                        <a:pt x="14005" y="0"/>
                        <a:pt x="9027" y="0"/>
                      </a:cubicBezTo>
                      <a:cubicBezTo>
                        <a:pt x="4050" y="0"/>
                        <a:pt x="0" y="11368"/>
                        <a:pt x="0" y="2531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9" name="手繪多邊形: 圖案 603">
                  <a:extLst>
                    <a:ext uri="{FF2B5EF4-FFF2-40B4-BE49-F238E27FC236}">
                      <a16:creationId xmlns:a16="http://schemas.microsoft.com/office/drawing/2014/main" id="{8F1C12BE-7016-42B5-9689-3976F94C7228}"/>
                    </a:ext>
                  </a:extLst>
                </p:cNvPr>
                <p:cNvSpPr/>
                <p:nvPr/>
              </p:nvSpPr>
              <p:spPr>
                <a:xfrm>
                  <a:off x="2317965" y="4647449"/>
                  <a:ext cx="103849" cy="170701"/>
                </a:xfrm>
                <a:custGeom>
                  <a:avLst/>
                  <a:gdLst>
                    <a:gd name="connsiteX0" fmla="*/ 82258 w 164515"/>
                    <a:gd name="connsiteY0" fmla="*/ 0 h 242555"/>
                    <a:gd name="connsiteX1" fmla="*/ 0 w 164515"/>
                    <a:gd name="connsiteY1" fmla="*/ 84135 h 242555"/>
                    <a:gd name="connsiteX2" fmla="*/ 0 w 164515"/>
                    <a:gd name="connsiteY2" fmla="*/ 120202 h 242555"/>
                    <a:gd name="connsiteX3" fmla="*/ 52582 w 164515"/>
                    <a:gd name="connsiteY3" fmla="*/ 237409 h 242555"/>
                    <a:gd name="connsiteX4" fmla="*/ 82279 w 164515"/>
                    <a:gd name="connsiteY4" fmla="*/ 243293 h 242555"/>
                    <a:gd name="connsiteX5" fmla="*/ 111997 w 164515"/>
                    <a:gd name="connsiteY5" fmla="*/ 237409 h 242555"/>
                    <a:gd name="connsiteX6" fmla="*/ 164579 w 164515"/>
                    <a:gd name="connsiteY6" fmla="*/ 120202 h 242555"/>
                    <a:gd name="connsiteX7" fmla="*/ 164579 w 164515"/>
                    <a:gd name="connsiteY7" fmla="*/ 84135 h 242555"/>
                    <a:gd name="connsiteX8" fmla="*/ 82258 w 164515"/>
                    <a:gd name="connsiteY8" fmla="*/ 0 h 242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4515" h="242555">
                      <a:moveTo>
                        <a:pt x="82258" y="0"/>
                      </a:moveTo>
                      <a:cubicBezTo>
                        <a:pt x="36932" y="359"/>
                        <a:pt x="0" y="37965"/>
                        <a:pt x="0" y="84135"/>
                      </a:cubicBezTo>
                      <a:lnTo>
                        <a:pt x="0" y="120202"/>
                      </a:lnTo>
                      <a:cubicBezTo>
                        <a:pt x="0" y="156817"/>
                        <a:pt x="26133" y="209504"/>
                        <a:pt x="52582" y="237409"/>
                      </a:cubicBezTo>
                      <a:cubicBezTo>
                        <a:pt x="56652" y="241627"/>
                        <a:pt x="69455" y="243567"/>
                        <a:pt x="82279" y="243293"/>
                      </a:cubicBezTo>
                      <a:cubicBezTo>
                        <a:pt x="95103" y="243567"/>
                        <a:pt x="107926" y="241711"/>
                        <a:pt x="111997" y="237409"/>
                      </a:cubicBezTo>
                      <a:cubicBezTo>
                        <a:pt x="138446" y="209504"/>
                        <a:pt x="164579" y="156817"/>
                        <a:pt x="164579" y="120202"/>
                      </a:cubicBezTo>
                      <a:lnTo>
                        <a:pt x="164579" y="84135"/>
                      </a:lnTo>
                      <a:cubicBezTo>
                        <a:pt x="164558" y="38113"/>
                        <a:pt x="127584" y="359"/>
                        <a:pt x="8225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0" name="手繪多邊形: 圖案 604">
                  <a:extLst>
                    <a:ext uri="{FF2B5EF4-FFF2-40B4-BE49-F238E27FC236}">
                      <a16:creationId xmlns:a16="http://schemas.microsoft.com/office/drawing/2014/main" id="{5C3F040B-82BD-4499-9C85-D18D72DE884D}"/>
                    </a:ext>
                  </a:extLst>
                </p:cNvPr>
                <p:cNvSpPr/>
                <p:nvPr/>
              </p:nvSpPr>
              <p:spPr>
                <a:xfrm>
                  <a:off x="2248972" y="4822411"/>
                  <a:ext cx="241950" cy="141014"/>
                </a:xfrm>
                <a:custGeom>
                  <a:avLst/>
                  <a:gdLst>
                    <a:gd name="connsiteX0" fmla="*/ 310196 w 343795"/>
                    <a:gd name="connsiteY0" fmla="*/ 202291 h 200371"/>
                    <a:gd name="connsiteX1" fmla="*/ 343795 w 343795"/>
                    <a:gd name="connsiteY1" fmla="*/ 168903 h 200371"/>
                    <a:gd name="connsiteX2" fmla="*/ 343795 w 343795"/>
                    <a:gd name="connsiteY2" fmla="*/ 168797 h 200371"/>
                    <a:gd name="connsiteX3" fmla="*/ 343795 w 343795"/>
                    <a:gd name="connsiteY3" fmla="*/ 72134 h 200371"/>
                    <a:gd name="connsiteX4" fmla="*/ 229352 w 343795"/>
                    <a:gd name="connsiteY4" fmla="*/ 0 h 200371"/>
                    <a:gd name="connsiteX5" fmla="*/ 171307 w 343795"/>
                    <a:gd name="connsiteY5" fmla="*/ 108348 h 200371"/>
                    <a:gd name="connsiteX6" fmla="*/ 114359 w 343795"/>
                    <a:gd name="connsiteY6" fmla="*/ 0 h 200371"/>
                    <a:gd name="connsiteX7" fmla="*/ 0 w 343795"/>
                    <a:gd name="connsiteY7" fmla="*/ 72134 h 200371"/>
                    <a:gd name="connsiteX8" fmla="*/ 0 w 343795"/>
                    <a:gd name="connsiteY8" fmla="*/ 168734 h 200371"/>
                    <a:gd name="connsiteX9" fmla="*/ 33452 w 343795"/>
                    <a:gd name="connsiteY9" fmla="*/ 202228 h 200371"/>
                    <a:gd name="connsiteX10" fmla="*/ 33494 w 343795"/>
                    <a:gd name="connsiteY10" fmla="*/ 202228 h 200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3795" h="200371">
                      <a:moveTo>
                        <a:pt x="310196" y="202291"/>
                      </a:moveTo>
                      <a:cubicBezTo>
                        <a:pt x="328694" y="202350"/>
                        <a:pt x="343736" y="187400"/>
                        <a:pt x="343795" y="168903"/>
                      </a:cubicBezTo>
                      <a:cubicBezTo>
                        <a:pt x="343795" y="168867"/>
                        <a:pt x="343795" y="168833"/>
                        <a:pt x="343795" y="168797"/>
                      </a:cubicBezTo>
                      <a:lnTo>
                        <a:pt x="343795" y="72134"/>
                      </a:lnTo>
                      <a:cubicBezTo>
                        <a:pt x="347423" y="13921"/>
                        <a:pt x="253586" y="27841"/>
                        <a:pt x="229352" y="0"/>
                      </a:cubicBezTo>
                      <a:cubicBezTo>
                        <a:pt x="229352" y="0"/>
                        <a:pt x="207880" y="78208"/>
                        <a:pt x="171307" y="108348"/>
                      </a:cubicBezTo>
                      <a:cubicBezTo>
                        <a:pt x="134755" y="78208"/>
                        <a:pt x="114359" y="0"/>
                        <a:pt x="114359" y="0"/>
                      </a:cubicBezTo>
                      <a:cubicBezTo>
                        <a:pt x="90526" y="26512"/>
                        <a:pt x="0" y="1413"/>
                        <a:pt x="0" y="72134"/>
                      </a:cubicBezTo>
                      <a:lnTo>
                        <a:pt x="0" y="168734"/>
                      </a:lnTo>
                      <a:cubicBezTo>
                        <a:pt x="-12" y="187221"/>
                        <a:pt x="14965" y="202215"/>
                        <a:pt x="33452" y="202228"/>
                      </a:cubicBezTo>
                      <a:cubicBezTo>
                        <a:pt x="33466" y="202228"/>
                        <a:pt x="33479" y="202228"/>
                        <a:pt x="33494" y="20222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1" name="手繪多邊形: 圖案 605">
                  <a:extLst>
                    <a:ext uri="{FF2B5EF4-FFF2-40B4-BE49-F238E27FC236}">
                      <a16:creationId xmlns:a16="http://schemas.microsoft.com/office/drawing/2014/main" id="{D2FB463D-7CAD-410E-83FC-AFBAB646AEFB}"/>
                    </a:ext>
                  </a:extLst>
                </p:cNvPr>
                <p:cNvSpPr/>
                <p:nvPr/>
              </p:nvSpPr>
              <p:spPr>
                <a:xfrm>
                  <a:off x="2303206" y="4791721"/>
                  <a:ext cx="72734" cy="118749"/>
                </a:xfrm>
                <a:custGeom>
                  <a:avLst/>
                  <a:gdLst>
                    <a:gd name="connsiteX0" fmla="*/ 46760 w 103349"/>
                    <a:gd name="connsiteY0" fmla="*/ 0 h 168733"/>
                    <a:gd name="connsiteX1" fmla="*/ 21450 w 103349"/>
                    <a:gd name="connsiteY1" fmla="*/ 17316 h 168733"/>
                    <a:gd name="connsiteX2" fmla="*/ 0 w 103349"/>
                    <a:gd name="connsiteY2" fmla="*/ 52835 h 168733"/>
                    <a:gd name="connsiteX3" fmla="*/ 29845 w 103349"/>
                    <a:gd name="connsiteY3" fmla="*/ 74707 h 168733"/>
                    <a:gd name="connsiteX4" fmla="*/ 14828 w 103349"/>
                    <a:gd name="connsiteY4" fmla="*/ 92150 h 168733"/>
                    <a:gd name="connsiteX5" fmla="*/ 104805 w 103349"/>
                    <a:gd name="connsiteY5" fmla="*/ 169135 h 168733"/>
                    <a:gd name="connsiteX6" fmla="*/ 104805 w 103349"/>
                    <a:gd name="connsiteY6" fmla="*/ 157935 h 168733"/>
                    <a:gd name="connsiteX7" fmla="*/ 46760 w 103349"/>
                    <a:gd name="connsiteY7" fmla="*/ 0 h 16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349" h="168733">
                      <a:moveTo>
                        <a:pt x="46760" y="0"/>
                      </a:moveTo>
                      <a:cubicBezTo>
                        <a:pt x="37132" y="3801"/>
                        <a:pt x="28482" y="9719"/>
                        <a:pt x="21450" y="17316"/>
                      </a:cubicBezTo>
                      <a:lnTo>
                        <a:pt x="0" y="52835"/>
                      </a:lnTo>
                      <a:lnTo>
                        <a:pt x="29845" y="74707"/>
                      </a:lnTo>
                      <a:cubicBezTo>
                        <a:pt x="32376" y="77111"/>
                        <a:pt x="14828" y="92150"/>
                        <a:pt x="14828" y="92150"/>
                      </a:cubicBezTo>
                      <a:lnTo>
                        <a:pt x="104805" y="169135"/>
                      </a:lnTo>
                      <a:lnTo>
                        <a:pt x="104805" y="157935"/>
                      </a:lnTo>
                      <a:cubicBezTo>
                        <a:pt x="69350" y="114697"/>
                        <a:pt x="46760" y="0"/>
                        <a:pt x="4676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2" name="手繪多邊形: 圖案 606">
                  <a:extLst>
                    <a:ext uri="{FF2B5EF4-FFF2-40B4-BE49-F238E27FC236}">
                      <a16:creationId xmlns:a16="http://schemas.microsoft.com/office/drawing/2014/main" id="{2D911EB7-F0DE-4CA0-A908-2EDD5E80ED34}"/>
                    </a:ext>
                  </a:extLst>
                </p:cNvPr>
                <p:cNvSpPr/>
                <p:nvPr/>
              </p:nvSpPr>
              <p:spPr>
                <a:xfrm>
                  <a:off x="2366914" y="4796746"/>
                  <a:ext cx="72734" cy="118749"/>
                </a:xfrm>
                <a:custGeom>
                  <a:avLst/>
                  <a:gdLst>
                    <a:gd name="connsiteX0" fmla="*/ 58023 w 103349"/>
                    <a:gd name="connsiteY0" fmla="*/ 0 h 168733"/>
                    <a:gd name="connsiteX1" fmla="*/ 83334 w 103349"/>
                    <a:gd name="connsiteY1" fmla="*/ 17316 h 168733"/>
                    <a:gd name="connsiteX2" fmla="*/ 104784 w 103349"/>
                    <a:gd name="connsiteY2" fmla="*/ 52835 h 168733"/>
                    <a:gd name="connsiteX3" fmla="*/ 74939 w 103349"/>
                    <a:gd name="connsiteY3" fmla="*/ 74707 h 168733"/>
                    <a:gd name="connsiteX4" fmla="*/ 89956 w 103349"/>
                    <a:gd name="connsiteY4" fmla="*/ 92150 h 168733"/>
                    <a:gd name="connsiteX5" fmla="*/ 0 w 103349"/>
                    <a:gd name="connsiteY5" fmla="*/ 169135 h 168733"/>
                    <a:gd name="connsiteX6" fmla="*/ 0 w 103349"/>
                    <a:gd name="connsiteY6" fmla="*/ 157935 h 168733"/>
                    <a:gd name="connsiteX7" fmla="*/ 58023 w 103349"/>
                    <a:gd name="connsiteY7" fmla="*/ 0 h 16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349" h="168733">
                      <a:moveTo>
                        <a:pt x="58023" y="0"/>
                      </a:moveTo>
                      <a:cubicBezTo>
                        <a:pt x="67652" y="3801"/>
                        <a:pt x="76302" y="9719"/>
                        <a:pt x="83334" y="17316"/>
                      </a:cubicBezTo>
                      <a:lnTo>
                        <a:pt x="104784" y="52835"/>
                      </a:lnTo>
                      <a:lnTo>
                        <a:pt x="74939" y="74707"/>
                      </a:lnTo>
                      <a:cubicBezTo>
                        <a:pt x="72408" y="77111"/>
                        <a:pt x="89956" y="92150"/>
                        <a:pt x="89956" y="92150"/>
                      </a:cubicBezTo>
                      <a:lnTo>
                        <a:pt x="0" y="169135"/>
                      </a:lnTo>
                      <a:lnTo>
                        <a:pt x="0" y="157935"/>
                      </a:lnTo>
                      <a:cubicBezTo>
                        <a:pt x="35540" y="114697"/>
                        <a:pt x="58023" y="0"/>
                        <a:pt x="580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3" name="手繪多邊形: 圖案 607">
                  <a:extLst>
                    <a:ext uri="{FF2B5EF4-FFF2-40B4-BE49-F238E27FC236}">
                      <a16:creationId xmlns:a16="http://schemas.microsoft.com/office/drawing/2014/main" id="{93668002-AFBB-4E58-A6E2-2EBFA2F953D8}"/>
                    </a:ext>
                  </a:extLst>
                </p:cNvPr>
                <p:cNvSpPr/>
                <p:nvPr/>
              </p:nvSpPr>
              <p:spPr>
                <a:xfrm>
                  <a:off x="2302807" y="4626573"/>
                  <a:ext cx="135077" cy="99452"/>
                </a:xfrm>
                <a:custGeom>
                  <a:avLst/>
                  <a:gdLst>
                    <a:gd name="connsiteX0" fmla="*/ 93462 w 191934"/>
                    <a:gd name="connsiteY0" fmla="*/ 8170 h 141314"/>
                    <a:gd name="connsiteX1" fmla="*/ 86101 w 191934"/>
                    <a:gd name="connsiteY1" fmla="*/ 11313 h 141314"/>
                    <a:gd name="connsiteX2" fmla="*/ 60200 w 191934"/>
                    <a:gd name="connsiteY2" fmla="*/ 12579 h 141314"/>
                    <a:gd name="connsiteX3" fmla="*/ 22087 w 191934"/>
                    <a:gd name="connsiteY3" fmla="*/ 36412 h 141314"/>
                    <a:gd name="connsiteX4" fmla="*/ 15401 w 191934"/>
                    <a:gd name="connsiteY4" fmla="*/ 58938 h 141314"/>
                    <a:gd name="connsiteX5" fmla="*/ 2113 w 191934"/>
                    <a:gd name="connsiteY5" fmla="*/ 73702 h 141314"/>
                    <a:gd name="connsiteX6" fmla="*/ 10213 w 191934"/>
                    <a:gd name="connsiteY6" fmla="*/ 122445 h 141314"/>
                    <a:gd name="connsiteX7" fmla="*/ 21307 w 191934"/>
                    <a:gd name="connsiteY7" fmla="*/ 143179 h 141314"/>
                    <a:gd name="connsiteX8" fmla="*/ 57163 w 191934"/>
                    <a:gd name="connsiteY8" fmla="*/ 95764 h 141314"/>
                    <a:gd name="connsiteX9" fmla="*/ 137586 w 191934"/>
                    <a:gd name="connsiteY9" fmla="*/ 98612 h 141314"/>
                    <a:gd name="connsiteX10" fmla="*/ 169223 w 191934"/>
                    <a:gd name="connsiteY10" fmla="*/ 143115 h 141314"/>
                    <a:gd name="connsiteX11" fmla="*/ 178272 w 191934"/>
                    <a:gd name="connsiteY11" fmla="*/ 121053 h 141314"/>
                    <a:gd name="connsiteX12" fmla="*/ 193922 w 191934"/>
                    <a:gd name="connsiteY12" fmla="*/ 74799 h 141314"/>
                    <a:gd name="connsiteX13" fmla="*/ 157749 w 191934"/>
                    <a:gd name="connsiteY13" fmla="*/ 31561 h 141314"/>
                    <a:gd name="connsiteX14" fmla="*/ 106855 w 191934"/>
                    <a:gd name="connsiteY14" fmla="*/ 1463 h 141314"/>
                    <a:gd name="connsiteX15" fmla="*/ 93462 w 191934"/>
                    <a:gd name="connsiteY15" fmla="*/ 8170 h 141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1934" h="141314">
                      <a:moveTo>
                        <a:pt x="93462" y="8170"/>
                      </a:moveTo>
                      <a:cubicBezTo>
                        <a:pt x="91144" y="9512"/>
                        <a:pt x="88672" y="10567"/>
                        <a:pt x="86101" y="11313"/>
                      </a:cubicBezTo>
                      <a:cubicBezTo>
                        <a:pt x="78044" y="13422"/>
                        <a:pt x="68679" y="12579"/>
                        <a:pt x="60200" y="12579"/>
                      </a:cubicBezTo>
                      <a:cubicBezTo>
                        <a:pt x="41998" y="12579"/>
                        <a:pt x="26263" y="16797"/>
                        <a:pt x="22087" y="36412"/>
                      </a:cubicBezTo>
                      <a:cubicBezTo>
                        <a:pt x="20273" y="44849"/>
                        <a:pt x="21265" y="51872"/>
                        <a:pt x="15401" y="58938"/>
                      </a:cubicBezTo>
                      <a:cubicBezTo>
                        <a:pt x="10803" y="64464"/>
                        <a:pt x="4623" y="66995"/>
                        <a:pt x="2113" y="73702"/>
                      </a:cubicBezTo>
                      <a:cubicBezTo>
                        <a:pt x="-3729" y="89310"/>
                        <a:pt x="3716" y="109812"/>
                        <a:pt x="10213" y="122445"/>
                      </a:cubicBezTo>
                      <a:cubicBezTo>
                        <a:pt x="11394" y="124766"/>
                        <a:pt x="20969" y="143537"/>
                        <a:pt x="21307" y="143179"/>
                      </a:cubicBezTo>
                      <a:cubicBezTo>
                        <a:pt x="34173" y="129849"/>
                        <a:pt x="14326" y="94140"/>
                        <a:pt x="57163" y="95764"/>
                      </a:cubicBezTo>
                      <a:cubicBezTo>
                        <a:pt x="70408" y="94942"/>
                        <a:pt x="100823" y="103589"/>
                        <a:pt x="137586" y="98612"/>
                      </a:cubicBezTo>
                      <a:cubicBezTo>
                        <a:pt x="164140" y="97578"/>
                        <a:pt x="156737" y="128794"/>
                        <a:pt x="169223" y="143115"/>
                      </a:cubicBezTo>
                      <a:cubicBezTo>
                        <a:pt x="172725" y="135970"/>
                        <a:pt x="175747" y="128600"/>
                        <a:pt x="178272" y="121053"/>
                      </a:cubicBezTo>
                      <a:cubicBezTo>
                        <a:pt x="183102" y="106521"/>
                        <a:pt x="193648" y="89795"/>
                        <a:pt x="193922" y="74799"/>
                      </a:cubicBezTo>
                      <a:cubicBezTo>
                        <a:pt x="194344" y="52758"/>
                        <a:pt x="171607" y="44406"/>
                        <a:pt x="157749" y="31561"/>
                      </a:cubicBezTo>
                      <a:cubicBezTo>
                        <a:pt x="142120" y="17071"/>
                        <a:pt x="132207" y="-6045"/>
                        <a:pt x="106855" y="1463"/>
                      </a:cubicBezTo>
                      <a:cubicBezTo>
                        <a:pt x="101962" y="2876"/>
                        <a:pt x="97870" y="5766"/>
                        <a:pt x="93462" y="817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4" name="手繪多邊形: 圖案 608">
                  <a:extLst>
                    <a:ext uri="{FF2B5EF4-FFF2-40B4-BE49-F238E27FC236}">
                      <a16:creationId xmlns:a16="http://schemas.microsoft.com/office/drawing/2014/main" id="{CF16C36F-3775-448E-96F5-0B57AE7E7AE0}"/>
                    </a:ext>
                  </a:extLst>
                </p:cNvPr>
                <p:cNvSpPr/>
                <p:nvPr/>
              </p:nvSpPr>
              <p:spPr>
                <a:xfrm>
                  <a:off x="2358473" y="4892517"/>
                  <a:ext cx="20781" cy="71249"/>
                </a:xfrm>
                <a:custGeom>
                  <a:avLst/>
                  <a:gdLst>
                    <a:gd name="connsiteX0" fmla="*/ 31131 w 29528"/>
                    <a:gd name="connsiteY0" fmla="*/ 102675 h 101240"/>
                    <a:gd name="connsiteX1" fmla="*/ 31131 w 29528"/>
                    <a:gd name="connsiteY1" fmla="*/ 0 h 101240"/>
                    <a:gd name="connsiteX2" fmla="*/ 15566 w 29528"/>
                    <a:gd name="connsiteY2" fmla="*/ 7614 h 101240"/>
                    <a:gd name="connsiteX3" fmla="*/ 0 w 29528"/>
                    <a:gd name="connsiteY3" fmla="*/ 0 h 101240"/>
                    <a:gd name="connsiteX4" fmla="*/ 0 w 29528"/>
                    <a:gd name="connsiteY4" fmla="*/ 102675 h 101240"/>
                    <a:gd name="connsiteX5" fmla="*/ 31131 w 29528"/>
                    <a:gd name="connsiteY5" fmla="*/ 102675 h 101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28" h="101240">
                      <a:moveTo>
                        <a:pt x="31131" y="102675"/>
                      </a:moveTo>
                      <a:lnTo>
                        <a:pt x="31131" y="0"/>
                      </a:lnTo>
                      <a:lnTo>
                        <a:pt x="15566" y="7614"/>
                      </a:lnTo>
                      <a:lnTo>
                        <a:pt x="0" y="0"/>
                      </a:lnTo>
                      <a:lnTo>
                        <a:pt x="0" y="102675"/>
                      </a:lnTo>
                      <a:lnTo>
                        <a:pt x="31131" y="10267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5" name="手繪多邊形: 圖案 609">
                  <a:extLst>
                    <a:ext uri="{FF2B5EF4-FFF2-40B4-BE49-F238E27FC236}">
                      <a16:creationId xmlns:a16="http://schemas.microsoft.com/office/drawing/2014/main" id="{CAB61D08-FFD1-46F5-ADC7-3DC6B1CF49EA}"/>
                    </a:ext>
                  </a:extLst>
                </p:cNvPr>
                <p:cNvSpPr/>
                <p:nvPr/>
              </p:nvSpPr>
              <p:spPr>
                <a:xfrm>
                  <a:off x="2363238" y="4917098"/>
                  <a:ext cx="13360" cy="13360"/>
                </a:xfrm>
                <a:custGeom>
                  <a:avLst/>
                  <a:gdLst>
                    <a:gd name="connsiteX0" fmla="*/ 19025 w 18982"/>
                    <a:gd name="connsiteY0" fmla="*/ 9512 h 18982"/>
                    <a:gd name="connsiteX1" fmla="*/ 9512 w 18982"/>
                    <a:gd name="connsiteY1" fmla="*/ 19025 h 18982"/>
                    <a:gd name="connsiteX2" fmla="*/ 0 w 18982"/>
                    <a:gd name="connsiteY2" fmla="*/ 9512 h 18982"/>
                    <a:gd name="connsiteX3" fmla="*/ 9512 w 18982"/>
                    <a:gd name="connsiteY3" fmla="*/ 0 h 18982"/>
                    <a:gd name="connsiteX4" fmla="*/ 9533 w 18982"/>
                    <a:gd name="connsiteY4" fmla="*/ 0 h 18982"/>
                    <a:gd name="connsiteX5" fmla="*/ 19025 w 18982"/>
                    <a:gd name="connsiteY5" fmla="*/ 9512 h 18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982" h="18982">
                      <a:moveTo>
                        <a:pt x="19025" y="9512"/>
                      </a:moveTo>
                      <a:cubicBezTo>
                        <a:pt x="19025" y="14766"/>
                        <a:pt x="14766" y="19025"/>
                        <a:pt x="9512" y="19025"/>
                      </a:cubicBezTo>
                      <a:cubicBezTo>
                        <a:pt x="4258" y="19025"/>
                        <a:pt x="0" y="14766"/>
                        <a:pt x="0" y="9512"/>
                      </a:cubicBezTo>
                      <a:cubicBezTo>
                        <a:pt x="0" y="4258"/>
                        <a:pt x="4258" y="0"/>
                        <a:pt x="9512" y="0"/>
                      </a:cubicBezTo>
                      <a:cubicBezTo>
                        <a:pt x="9519" y="0"/>
                        <a:pt x="9527" y="0"/>
                        <a:pt x="9533" y="0"/>
                      </a:cubicBezTo>
                      <a:cubicBezTo>
                        <a:pt x="14779" y="13"/>
                        <a:pt x="19025" y="4267"/>
                        <a:pt x="19025" y="95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6" name="手繪多邊形: 圖案 610">
                  <a:extLst>
                    <a:ext uri="{FF2B5EF4-FFF2-40B4-BE49-F238E27FC236}">
                      <a16:creationId xmlns:a16="http://schemas.microsoft.com/office/drawing/2014/main" id="{729BA9DC-7844-40AF-9E3B-6F34FE7631AF}"/>
                    </a:ext>
                  </a:extLst>
                </p:cNvPr>
                <p:cNvSpPr/>
                <p:nvPr/>
              </p:nvSpPr>
              <p:spPr>
                <a:xfrm>
                  <a:off x="2363201" y="4952543"/>
                  <a:ext cx="13360" cy="11875"/>
                </a:xfrm>
                <a:custGeom>
                  <a:avLst/>
                  <a:gdLst>
                    <a:gd name="connsiteX0" fmla="*/ 4145 w 18982"/>
                    <a:gd name="connsiteY0" fmla="*/ 17380 h 16873"/>
                    <a:gd name="connsiteX1" fmla="*/ 14860 w 18982"/>
                    <a:gd name="connsiteY1" fmla="*/ 17380 h 16873"/>
                    <a:gd name="connsiteX2" fmla="*/ 17380 w 18982"/>
                    <a:gd name="connsiteY2" fmla="*/ 4166 h 16873"/>
                    <a:gd name="connsiteX3" fmla="*/ 4166 w 18982"/>
                    <a:gd name="connsiteY3" fmla="*/ 1646 h 16873"/>
                    <a:gd name="connsiteX4" fmla="*/ 1646 w 18982"/>
                    <a:gd name="connsiteY4" fmla="*/ 14860 h 16873"/>
                    <a:gd name="connsiteX5" fmla="*/ 4166 w 18982"/>
                    <a:gd name="connsiteY5" fmla="*/ 17380 h 16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982" h="16873">
                      <a:moveTo>
                        <a:pt x="4145" y="17380"/>
                      </a:moveTo>
                      <a:lnTo>
                        <a:pt x="14860" y="17380"/>
                      </a:lnTo>
                      <a:cubicBezTo>
                        <a:pt x="19205" y="14427"/>
                        <a:pt x="20333" y="8511"/>
                        <a:pt x="17380" y="4166"/>
                      </a:cubicBezTo>
                      <a:cubicBezTo>
                        <a:pt x="14427" y="-179"/>
                        <a:pt x="8511" y="-1307"/>
                        <a:pt x="4166" y="1646"/>
                      </a:cubicBezTo>
                      <a:cubicBezTo>
                        <a:pt x="-179" y="4599"/>
                        <a:pt x="-1307" y="10515"/>
                        <a:pt x="1646" y="14860"/>
                      </a:cubicBezTo>
                      <a:cubicBezTo>
                        <a:pt x="2319" y="15851"/>
                        <a:pt x="3175" y="16707"/>
                        <a:pt x="4166" y="173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25" name="群組 579">
              <a:extLst>
                <a:ext uri="{FF2B5EF4-FFF2-40B4-BE49-F238E27FC236}">
                  <a16:creationId xmlns:a16="http://schemas.microsoft.com/office/drawing/2014/main" id="{6B82BCDC-0B2F-44E4-8C28-FA67A2C83CF9}"/>
                </a:ext>
              </a:extLst>
            </p:cNvPr>
            <p:cNvGrpSpPr/>
            <p:nvPr/>
          </p:nvGrpSpPr>
          <p:grpSpPr>
            <a:xfrm>
              <a:off x="1276434" y="4114448"/>
              <a:ext cx="319701" cy="241232"/>
              <a:chOff x="3164294" y="4614579"/>
              <a:chExt cx="459604" cy="346795"/>
            </a:xfrm>
          </p:grpSpPr>
          <p:sp>
            <p:nvSpPr>
              <p:cNvPr id="1030" name="手繪多邊形: 圖案 1177">
                <a:extLst>
                  <a:ext uri="{FF2B5EF4-FFF2-40B4-BE49-F238E27FC236}">
                    <a16:creationId xmlns:a16="http://schemas.microsoft.com/office/drawing/2014/main" id="{07D49D7F-8A26-4E76-8755-DB5BB0B809E0}"/>
                  </a:ext>
                </a:extLst>
              </p:cNvPr>
              <p:cNvSpPr/>
              <p:nvPr/>
            </p:nvSpPr>
            <p:spPr>
              <a:xfrm>
                <a:off x="3164294" y="4695377"/>
                <a:ext cx="283914" cy="218397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1" name="手繪多邊形: 圖案 1178">
                <a:extLst>
                  <a:ext uri="{FF2B5EF4-FFF2-40B4-BE49-F238E27FC236}">
                    <a16:creationId xmlns:a16="http://schemas.microsoft.com/office/drawing/2014/main" id="{0993931B-0B59-4933-9ABE-8E3DC6D6FDAF}"/>
                  </a:ext>
                </a:extLst>
              </p:cNvPr>
              <p:cNvSpPr/>
              <p:nvPr/>
            </p:nvSpPr>
            <p:spPr>
              <a:xfrm flipV="1">
                <a:off x="3172225" y="4918617"/>
                <a:ext cx="289432" cy="36000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32" name="群組 586">
                <a:extLst>
                  <a:ext uri="{FF2B5EF4-FFF2-40B4-BE49-F238E27FC236}">
                    <a16:creationId xmlns:a16="http://schemas.microsoft.com/office/drawing/2014/main" id="{AEF1E22D-9141-42D9-BD27-3E8F027FBB0C}"/>
                  </a:ext>
                </a:extLst>
              </p:cNvPr>
              <p:cNvGrpSpPr/>
              <p:nvPr/>
            </p:nvGrpSpPr>
            <p:grpSpPr>
              <a:xfrm>
                <a:off x="3373222" y="4614579"/>
                <a:ext cx="250676" cy="346795"/>
                <a:chOff x="3373222" y="4614579"/>
                <a:chExt cx="250676" cy="346795"/>
              </a:xfrm>
            </p:grpSpPr>
            <p:grpSp>
              <p:nvGrpSpPr>
                <p:cNvPr id="1033" name="群組 587">
                  <a:extLst>
                    <a:ext uri="{FF2B5EF4-FFF2-40B4-BE49-F238E27FC236}">
                      <a16:creationId xmlns:a16="http://schemas.microsoft.com/office/drawing/2014/main" id="{05EE4DBD-3AD4-4895-B39D-D4CA2F4F4F04}"/>
                    </a:ext>
                  </a:extLst>
                </p:cNvPr>
                <p:cNvGrpSpPr/>
                <p:nvPr/>
              </p:nvGrpSpPr>
              <p:grpSpPr>
                <a:xfrm>
                  <a:off x="3373222" y="4614579"/>
                  <a:ext cx="250676" cy="346795"/>
                  <a:chOff x="3373222" y="4614579"/>
                  <a:chExt cx="250676" cy="346795"/>
                </a:xfrm>
              </p:grpSpPr>
              <p:grpSp>
                <p:nvGrpSpPr>
                  <p:cNvPr id="1035" name="群組 589">
                    <a:extLst>
                      <a:ext uri="{FF2B5EF4-FFF2-40B4-BE49-F238E27FC236}">
                        <a16:creationId xmlns:a16="http://schemas.microsoft.com/office/drawing/2014/main" id="{6DD572CC-0AB8-46C9-9428-3EEF46C92439}"/>
                      </a:ext>
                    </a:extLst>
                  </p:cNvPr>
                  <p:cNvGrpSpPr/>
                  <p:nvPr/>
                </p:nvGrpSpPr>
                <p:grpSpPr>
                  <a:xfrm>
                    <a:off x="3373222" y="4614579"/>
                    <a:ext cx="250676" cy="346795"/>
                    <a:chOff x="1713187" y="4497010"/>
                    <a:chExt cx="356195" cy="492773"/>
                  </a:xfrm>
                  <a:solidFill>
                    <a:srgbClr val="003E85"/>
                  </a:solidFill>
                </p:grpSpPr>
                <p:sp>
                  <p:nvSpPr>
                    <p:cNvPr id="1038" name="手繪多邊形: 圖案 592">
                      <a:extLst>
                        <a:ext uri="{FF2B5EF4-FFF2-40B4-BE49-F238E27FC236}">
                          <a16:creationId xmlns:a16="http://schemas.microsoft.com/office/drawing/2014/main" id="{6826AF80-C4C2-4D85-8B97-98FD709C20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3187" y="4687941"/>
                      <a:ext cx="356195" cy="301842"/>
                    </a:xfrm>
                    <a:custGeom>
                      <a:avLst/>
                      <a:gdLst>
                        <a:gd name="connsiteX0" fmla="*/ 395950 w 459600"/>
                        <a:gd name="connsiteY0" fmla="*/ 168563 h 410815"/>
                        <a:gd name="connsiteX1" fmla="*/ 304697 w 459600"/>
                        <a:gd name="connsiteY1" fmla="*/ 144299 h 410815"/>
                        <a:gd name="connsiteX2" fmla="*/ 292758 w 459600"/>
                        <a:gd name="connsiteY2" fmla="*/ 120985 h 410815"/>
                        <a:gd name="connsiteX3" fmla="*/ 292604 w 459600"/>
                        <a:gd name="connsiteY3" fmla="*/ 120343 h 410815"/>
                        <a:gd name="connsiteX4" fmla="*/ 291474 w 459600"/>
                        <a:gd name="connsiteY4" fmla="*/ 115208 h 410815"/>
                        <a:gd name="connsiteX5" fmla="*/ 291474 w 459600"/>
                        <a:gd name="connsiteY5" fmla="*/ 114926 h 410815"/>
                        <a:gd name="connsiteX6" fmla="*/ 290858 w 459600"/>
                        <a:gd name="connsiteY6" fmla="*/ 110304 h 410815"/>
                        <a:gd name="connsiteX7" fmla="*/ 290858 w 459600"/>
                        <a:gd name="connsiteY7" fmla="*/ 109072 h 410815"/>
                        <a:gd name="connsiteX8" fmla="*/ 290627 w 459600"/>
                        <a:gd name="connsiteY8" fmla="*/ 103936 h 410815"/>
                        <a:gd name="connsiteX9" fmla="*/ 290627 w 459600"/>
                        <a:gd name="connsiteY9" fmla="*/ 64395 h 410815"/>
                        <a:gd name="connsiteX10" fmla="*/ 230237 w 459600"/>
                        <a:gd name="connsiteY10" fmla="*/ 0 h 410815"/>
                        <a:gd name="connsiteX11" fmla="*/ 169872 w 459600"/>
                        <a:gd name="connsiteY11" fmla="*/ 64395 h 410815"/>
                        <a:gd name="connsiteX12" fmla="*/ 169872 w 459600"/>
                        <a:gd name="connsiteY12" fmla="*/ 104167 h 410815"/>
                        <a:gd name="connsiteX13" fmla="*/ 155674 w 459600"/>
                        <a:gd name="connsiteY13" fmla="*/ 144299 h 410815"/>
                        <a:gd name="connsiteX14" fmla="*/ 64395 w 459600"/>
                        <a:gd name="connsiteY14" fmla="*/ 168563 h 410815"/>
                        <a:gd name="connsiteX15" fmla="*/ 0 w 459600"/>
                        <a:gd name="connsiteY15" fmla="*/ 232984 h 410815"/>
                        <a:gd name="connsiteX16" fmla="*/ 0 w 459600"/>
                        <a:gd name="connsiteY16" fmla="*/ 355356 h 410815"/>
                        <a:gd name="connsiteX17" fmla="*/ 33379 w 459600"/>
                        <a:gd name="connsiteY17" fmla="*/ 411843 h 410815"/>
                        <a:gd name="connsiteX18" fmla="*/ 427017 w 459600"/>
                        <a:gd name="connsiteY18" fmla="*/ 411843 h 410815"/>
                        <a:gd name="connsiteX19" fmla="*/ 460396 w 459600"/>
                        <a:gd name="connsiteY19" fmla="*/ 355356 h 410815"/>
                        <a:gd name="connsiteX20" fmla="*/ 460396 w 459600"/>
                        <a:gd name="connsiteY20" fmla="*/ 232984 h 410815"/>
                        <a:gd name="connsiteX21" fmla="*/ 395950 w 459600"/>
                        <a:gd name="connsiteY21" fmla="*/ 168563 h 4108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59600" h="410815">
                          <a:moveTo>
                            <a:pt x="395950" y="168563"/>
                          </a:moveTo>
                          <a:cubicBezTo>
                            <a:pt x="395950" y="168563"/>
                            <a:pt x="316508" y="159063"/>
                            <a:pt x="304697" y="144299"/>
                          </a:cubicBezTo>
                          <a:cubicBezTo>
                            <a:pt x="299156" y="137431"/>
                            <a:pt x="295092" y="129494"/>
                            <a:pt x="292758" y="120985"/>
                          </a:cubicBezTo>
                          <a:lnTo>
                            <a:pt x="292604" y="120343"/>
                          </a:lnTo>
                          <a:cubicBezTo>
                            <a:pt x="292167" y="118700"/>
                            <a:pt x="291782" y="117031"/>
                            <a:pt x="291474" y="115208"/>
                          </a:cubicBezTo>
                          <a:cubicBezTo>
                            <a:pt x="291474" y="115208"/>
                            <a:pt x="291474" y="115028"/>
                            <a:pt x="291474" y="114926"/>
                          </a:cubicBezTo>
                          <a:cubicBezTo>
                            <a:pt x="291191" y="113411"/>
                            <a:pt x="291012" y="111870"/>
                            <a:pt x="290858" y="110304"/>
                          </a:cubicBezTo>
                          <a:cubicBezTo>
                            <a:pt x="290858" y="109893"/>
                            <a:pt x="290858" y="109482"/>
                            <a:pt x="290858" y="109072"/>
                          </a:cubicBezTo>
                          <a:cubicBezTo>
                            <a:pt x="290704" y="107403"/>
                            <a:pt x="290627" y="105734"/>
                            <a:pt x="290627" y="103936"/>
                          </a:cubicBezTo>
                          <a:lnTo>
                            <a:pt x="290627" y="64395"/>
                          </a:lnTo>
                          <a:cubicBezTo>
                            <a:pt x="290627" y="28988"/>
                            <a:pt x="263461" y="0"/>
                            <a:pt x="230237" y="0"/>
                          </a:cubicBezTo>
                          <a:cubicBezTo>
                            <a:pt x="197012" y="0"/>
                            <a:pt x="169872" y="28988"/>
                            <a:pt x="169872" y="64395"/>
                          </a:cubicBezTo>
                          <a:lnTo>
                            <a:pt x="169872" y="104167"/>
                          </a:lnTo>
                          <a:cubicBezTo>
                            <a:pt x="169854" y="118772"/>
                            <a:pt x="164845" y="132932"/>
                            <a:pt x="155674" y="144299"/>
                          </a:cubicBezTo>
                          <a:cubicBezTo>
                            <a:pt x="143837" y="159063"/>
                            <a:pt x="64395" y="168563"/>
                            <a:pt x="64395" y="168563"/>
                          </a:cubicBezTo>
                          <a:cubicBezTo>
                            <a:pt x="28862" y="168660"/>
                            <a:pt x="85" y="197451"/>
                            <a:pt x="0" y="232984"/>
                          </a:cubicBezTo>
                          <a:lnTo>
                            <a:pt x="0" y="355356"/>
                          </a:lnTo>
                          <a:cubicBezTo>
                            <a:pt x="13" y="378857"/>
                            <a:pt x="12800" y="400494"/>
                            <a:pt x="33379" y="411843"/>
                          </a:cubicBezTo>
                          <a:lnTo>
                            <a:pt x="427017" y="411843"/>
                          </a:lnTo>
                          <a:cubicBezTo>
                            <a:pt x="447597" y="400494"/>
                            <a:pt x="460383" y="378857"/>
                            <a:pt x="460396" y="355356"/>
                          </a:cubicBezTo>
                          <a:lnTo>
                            <a:pt x="460396" y="232984"/>
                          </a:lnTo>
                          <a:cubicBezTo>
                            <a:pt x="460299" y="197435"/>
                            <a:pt x="431498" y="168648"/>
                            <a:pt x="395950" y="168563"/>
                          </a:cubicBezTo>
                          <a:close/>
                        </a:path>
                      </a:pathLst>
                    </a:custGeom>
                    <a:grpFill/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9" name="手繪多邊形: 圖案 593">
                      <a:extLst>
                        <a:ext uri="{FF2B5EF4-FFF2-40B4-BE49-F238E27FC236}">
                          <a16:creationId xmlns:a16="http://schemas.microsoft.com/office/drawing/2014/main" id="{C50F866E-1B59-443D-8ABF-287EBB2E7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6028" y="4515654"/>
                      <a:ext cx="189042" cy="250730"/>
                    </a:xfrm>
                    <a:custGeom>
                      <a:avLst/>
                      <a:gdLst>
                        <a:gd name="connsiteX0" fmla="*/ 234293 w 243921"/>
                        <a:gd name="connsiteY0" fmla="*/ 122449 h 323517"/>
                        <a:gd name="connsiteX1" fmla="*/ 232547 w 243921"/>
                        <a:gd name="connsiteY1" fmla="*/ 122962 h 323517"/>
                        <a:gd name="connsiteX2" fmla="*/ 232547 w 243921"/>
                        <a:gd name="connsiteY2" fmla="*/ 112692 h 323517"/>
                        <a:gd name="connsiteX3" fmla="*/ 122320 w 243921"/>
                        <a:gd name="connsiteY3" fmla="*/ 0 h 323517"/>
                        <a:gd name="connsiteX4" fmla="*/ 12093 w 243921"/>
                        <a:gd name="connsiteY4" fmla="*/ 112692 h 323517"/>
                        <a:gd name="connsiteX5" fmla="*/ 12093 w 243921"/>
                        <a:gd name="connsiteY5" fmla="*/ 122346 h 323517"/>
                        <a:gd name="connsiteX6" fmla="*/ 0 w 243921"/>
                        <a:gd name="connsiteY6" fmla="*/ 156161 h 323517"/>
                        <a:gd name="connsiteX7" fmla="*/ 12093 w 243921"/>
                        <a:gd name="connsiteY7" fmla="*/ 190002 h 323517"/>
                        <a:gd name="connsiteX8" fmla="*/ 13069 w 243921"/>
                        <a:gd name="connsiteY8" fmla="*/ 189720 h 323517"/>
                        <a:gd name="connsiteX9" fmla="*/ 82394 w 243921"/>
                        <a:gd name="connsiteY9" fmla="*/ 318100 h 323517"/>
                        <a:gd name="connsiteX10" fmla="*/ 122192 w 243921"/>
                        <a:gd name="connsiteY10" fmla="*/ 325982 h 323517"/>
                        <a:gd name="connsiteX11" fmla="*/ 161990 w 243921"/>
                        <a:gd name="connsiteY11" fmla="*/ 318100 h 323517"/>
                        <a:gd name="connsiteX12" fmla="*/ 229543 w 243921"/>
                        <a:gd name="connsiteY12" fmla="*/ 187486 h 323517"/>
                        <a:gd name="connsiteX13" fmla="*/ 234165 w 243921"/>
                        <a:gd name="connsiteY13" fmla="*/ 190054 h 323517"/>
                        <a:gd name="connsiteX14" fmla="*/ 246258 w 243921"/>
                        <a:gd name="connsiteY14" fmla="*/ 156213 h 323517"/>
                        <a:gd name="connsiteX15" fmla="*/ 234293 w 243921"/>
                        <a:gd name="connsiteY15" fmla="*/ 122449 h 3235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3921" h="323517">
                          <a:moveTo>
                            <a:pt x="234293" y="122449"/>
                          </a:moveTo>
                          <a:cubicBezTo>
                            <a:pt x="233685" y="122516"/>
                            <a:pt x="233094" y="122688"/>
                            <a:pt x="232547" y="122962"/>
                          </a:cubicBezTo>
                          <a:lnTo>
                            <a:pt x="232547" y="112692"/>
                          </a:lnTo>
                          <a:cubicBezTo>
                            <a:pt x="232547" y="51070"/>
                            <a:pt x="183018" y="488"/>
                            <a:pt x="122320" y="0"/>
                          </a:cubicBezTo>
                          <a:cubicBezTo>
                            <a:pt x="61622" y="488"/>
                            <a:pt x="12093" y="50993"/>
                            <a:pt x="12093" y="112692"/>
                          </a:cubicBezTo>
                          <a:lnTo>
                            <a:pt x="12093" y="122346"/>
                          </a:lnTo>
                          <a:cubicBezTo>
                            <a:pt x="5418" y="122346"/>
                            <a:pt x="0" y="137495"/>
                            <a:pt x="0" y="156161"/>
                          </a:cubicBezTo>
                          <a:cubicBezTo>
                            <a:pt x="0" y="174828"/>
                            <a:pt x="5418" y="190002"/>
                            <a:pt x="12093" y="190002"/>
                          </a:cubicBezTo>
                          <a:cubicBezTo>
                            <a:pt x="12427" y="189943"/>
                            <a:pt x="12756" y="189848"/>
                            <a:pt x="13069" y="189720"/>
                          </a:cubicBezTo>
                          <a:cubicBezTo>
                            <a:pt x="19026" y="237400"/>
                            <a:pt x="45652" y="292604"/>
                            <a:pt x="82394" y="318100"/>
                          </a:cubicBezTo>
                          <a:cubicBezTo>
                            <a:pt x="88942" y="322593"/>
                            <a:pt x="105041" y="326368"/>
                            <a:pt x="122192" y="325982"/>
                          </a:cubicBezTo>
                          <a:cubicBezTo>
                            <a:pt x="139369" y="326368"/>
                            <a:pt x="156547" y="323851"/>
                            <a:pt x="161990" y="318100"/>
                          </a:cubicBezTo>
                          <a:cubicBezTo>
                            <a:pt x="191440" y="287032"/>
                            <a:pt x="220557" y="233035"/>
                            <a:pt x="229543" y="187486"/>
                          </a:cubicBezTo>
                          <a:cubicBezTo>
                            <a:pt x="230632" y="188980"/>
                            <a:pt x="232322" y="189918"/>
                            <a:pt x="234165" y="190054"/>
                          </a:cubicBezTo>
                          <a:cubicBezTo>
                            <a:pt x="240841" y="190054"/>
                            <a:pt x="246258" y="174905"/>
                            <a:pt x="246258" y="156213"/>
                          </a:cubicBezTo>
                          <a:cubicBezTo>
                            <a:pt x="246258" y="137521"/>
                            <a:pt x="240995" y="122449"/>
                            <a:pt x="234293" y="122449"/>
                          </a:cubicBezTo>
                          <a:close/>
                        </a:path>
                      </a:pathLst>
                    </a:custGeom>
                    <a:grpFill/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0" name="手繪多邊形: 圖案 594">
                      <a:extLst>
                        <a:ext uri="{FF2B5EF4-FFF2-40B4-BE49-F238E27FC236}">
                          <a16:creationId xmlns:a16="http://schemas.microsoft.com/office/drawing/2014/main" id="{6F75B0DC-121B-4A7B-9293-6ACDBBE61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6792" y="4790799"/>
                      <a:ext cx="81588" cy="67657"/>
                    </a:xfrm>
                    <a:custGeom>
                      <a:avLst/>
                      <a:gdLst>
                        <a:gd name="connsiteX0" fmla="*/ 42237 w 105271"/>
                        <a:gd name="connsiteY0" fmla="*/ 0 h 87298"/>
                        <a:gd name="connsiteX1" fmla="*/ 107711 w 105271"/>
                        <a:gd name="connsiteY1" fmla="*/ 61699 h 87298"/>
                        <a:gd name="connsiteX2" fmla="*/ 80135 w 105271"/>
                        <a:gd name="connsiteY2" fmla="*/ 89327 h 87298"/>
                        <a:gd name="connsiteX3" fmla="*/ 0 w 105271"/>
                        <a:gd name="connsiteY3" fmla="*/ 23930 h 87298"/>
                        <a:gd name="connsiteX4" fmla="*/ 42237 w 105271"/>
                        <a:gd name="connsiteY4" fmla="*/ 0 h 87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71" h="87298">
                          <a:moveTo>
                            <a:pt x="42237" y="0"/>
                          </a:moveTo>
                          <a:lnTo>
                            <a:pt x="107711" y="61699"/>
                          </a:lnTo>
                          <a:lnTo>
                            <a:pt x="80135" y="89327"/>
                          </a:lnTo>
                          <a:lnTo>
                            <a:pt x="0" y="23930"/>
                          </a:lnTo>
                          <a:lnTo>
                            <a:pt x="42237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1" name="手繪多邊形: 圖案 595">
                      <a:extLst>
                        <a:ext uri="{FF2B5EF4-FFF2-40B4-BE49-F238E27FC236}">
                          <a16:creationId xmlns:a16="http://schemas.microsoft.com/office/drawing/2014/main" id="{0B86EFC4-7DFF-4AF5-9159-115A5788E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1423" y="4790799"/>
                      <a:ext cx="81588" cy="67657"/>
                    </a:xfrm>
                    <a:custGeom>
                      <a:avLst/>
                      <a:gdLst>
                        <a:gd name="connsiteX0" fmla="*/ 65499 w 105271"/>
                        <a:gd name="connsiteY0" fmla="*/ 0 h 87298"/>
                        <a:gd name="connsiteX1" fmla="*/ 0 w 105271"/>
                        <a:gd name="connsiteY1" fmla="*/ 61699 h 87298"/>
                        <a:gd name="connsiteX2" fmla="*/ 27602 w 105271"/>
                        <a:gd name="connsiteY2" fmla="*/ 89327 h 87298"/>
                        <a:gd name="connsiteX3" fmla="*/ 107711 w 105271"/>
                        <a:gd name="connsiteY3" fmla="*/ 23930 h 87298"/>
                        <a:gd name="connsiteX4" fmla="*/ 65499 w 105271"/>
                        <a:gd name="connsiteY4" fmla="*/ 0 h 87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71" h="87298">
                          <a:moveTo>
                            <a:pt x="65499" y="0"/>
                          </a:moveTo>
                          <a:lnTo>
                            <a:pt x="0" y="61699"/>
                          </a:lnTo>
                          <a:lnTo>
                            <a:pt x="27602" y="89327"/>
                          </a:lnTo>
                          <a:lnTo>
                            <a:pt x="107711" y="23930"/>
                          </a:lnTo>
                          <a:lnTo>
                            <a:pt x="65499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2" name="手繪多邊形: 圖案 596">
                      <a:extLst>
                        <a:ext uri="{FF2B5EF4-FFF2-40B4-BE49-F238E27FC236}">
                          <a16:creationId xmlns:a16="http://schemas.microsoft.com/office/drawing/2014/main" id="{03BEC5D1-F4BC-423E-8657-53A480E8AD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1656" y="4497010"/>
                      <a:ext cx="179094" cy="135316"/>
                    </a:xfrm>
                    <a:custGeom>
                      <a:avLst/>
                      <a:gdLst>
                        <a:gd name="connsiteX0" fmla="*/ 115953 w 231083"/>
                        <a:gd name="connsiteY0" fmla="*/ 0 h 174596"/>
                        <a:gd name="connsiteX1" fmla="*/ 745 w 231083"/>
                        <a:gd name="connsiteY1" fmla="*/ 148536 h 174596"/>
                        <a:gd name="connsiteX2" fmla="*/ 16818 w 231083"/>
                        <a:gd name="connsiteY2" fmla="*/ 176189 h 174596"/>
                        <a:gd name="connsiteX3" fmla="*/ 66784 w 231083"/>
                        <a:gd name="connsiteY3" fmla="*/ 80443 h 174596"/>
                        <a:gd name="connsiteX4" fmla="*/ 167177 w 231083"/>
                        <a:gd name="connsiteY4" fmla="*/ 108841 h 174596"/>
                        <a:gd name="connsiteX5" fmla="*/ 215088 w 231083"/>
                        <a:gd name="connsiteY5" fmla="*/ 176189 h 174596"/>
                        <a:gd name="connsiteX6" fmla="*/ 231161 w 231083"/>
                        <a:gd name="connsiteY6" fmla="*/ 148536 h 174596"/>
                        <a:gd name="connsiteX7" fmla="*/ 115953 w 231083"/>
                        <a:gd name="connsiteY7" fmla="*/ 0 h 174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1083" h="174596">
                          <a:moveTo>
                            <a:pt x="115953" y="0"/>
                          </a:moveTo>
                          <a:cubicBezTo>
                            <a:pt x="-16586" y="0"/>
                            <a:pt x="745" y="148536"/>
                            <a:pt x="745" y="148536"/>
                          </a:cubicBezTo>
                          <a:cubicBezTo>
                            <a:pt x="7575" y="145377"/>
                            <a:pt x="12376" y="180785"/>
                            <a:pt x="16818" y="176189"/>
                          </a:cubicBezTo>
                          <a:cubicBezTo>
                            <a:pt x="34072" y="158215"/>
                            <a:pt x="9475" y="78235"/>
                            <a:pt x="66784" y="80443"/>
                          </a:cubicBezTo>
                          <a:cubicBezTo>
                            <a:pt x="84500" y="79339"/>
                            <a:pt x="117930" y="115491"/>
                            <a:pt x="167177" y="108841"/>
                          </a:cubicBezTo>
                          <a:cubicBezTo>
                            <a:pt x="204715" y="107377"/>
                            <a:pt x="197834" y="158292"/>
                            <a:pt x="215088" y="176189"/>
                          </a:cubicBezTo>
                          <a:cubicBezTo>
                            <a:pt x="219556" y="180785"/>
                            <a:pt x="224331" y="145377"/>
                            <a:pt x="231161" y="148536"/>
                          </a:cubicBezTo>
                          <a:cubicBezTo>
                            <a:pt x="231161" y="148536"/>
                            <a:pt x="248492" y="0"/>
                            <a:pt x="115953" y="0"/>
                          </a:cubicBezTo>
                          <a:close/>
                        </a:path>
                      </a:pathLst>
                    </a:custGeom>
                    <a:grpFill/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036" name="橢圓 394">
                    <a:extLst>
                      <a:ext uri="{FF2B5EF4-FFF2-40B4-BE49-F238E27FC236}">
                        <a16:creationId xmlns:a16="http://schemas.microsoft.com/office/drawing/2014/main" id="{E9089683-D909-445A-B20A-45E0BD68AF26}"/>
                      </a:ext>
                    </a:extLst>
                  </p:cNvPr>
                  <p:cNvSpPr/>
                  <p:nvPr/>
                </p:nvSpPr>
                <p:spPr>
                  <a:xfrm>
                    <a:off x="3546023" y="4729819"/>
                    <a:ext cx="34834" cy="103469"/>
                  </a:xfrm>
                  <a:custGeom>
                    <a:avLst/>
                    <a:gdLst>
                      <a:gd name="connsiteX0" fmla="*/ 0 w 45719"/>
                      <a:gd name="connsiteY0" fmla="*/ 51707 h 103414"/>
                      <a:gd name="connsiteX1" fmla="*/ 22860 w 45719"/>
                      <a:gd name="connsiteY1" fmla="*/ 0 h 103414"/>
                      <a:gd name="connsiteX2" fmla="*/ 45720 w 45719"/>
                      <a:gd name="connsiteY2" fmla="*/ 51707 h 103414"/>
                      <a:gd name="connsiteX3" fmla="*/ 22860 w 45719"/>
                      <a:gd name="connsiteY3" fmla="*/ 103414 h 103414"/>
                      <a:gd name="connsiteX4" fmla="*/ 0 w 45719"/>
                      <a:gd name="connsiteY4" fmla="*/ 51707 h 103414"/>
                      <a:gd name="connsiteX0" fmla="*/ 0 w 34834"/>
                      <a:gd name="connsiteY0" fmla="*/ 57174 h 103469"/>
                      <a:gd name="connsiteX1" fmla="*/ 11974 w 34834"/>
                      <a:gd name="connsiteY1" fmla="*/ 24 h 103469"/>
                      <a:gd name="connsiteX2" fmla="*/ 34834 w 34834"/>
                      <a:gd name="connsiteY2" fmla="*/ 51731 h 103469"/>
                      <a:gd name="connsiteX3" fmla="*/ 11974 w 34834"/>
                      <a:gd name="connsiteY3" fmla="*/ 103438 h 103469"/>
                      <a:gd name="connsiteX4" fmla="*/ 0 w 34834"/>
                      <a:gd name="connsiteY4" fmla="*/ 57174 h 1034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834" h="103469">
                        <a:moveTo>
                          <a:pt x="0" y="57174"/>
                        </a:moveTo>
                        <a:cubicBezTo>
                          <a:pt x="0" y="28617"/>
                          <a:pt x="6168" y="931"/>
                          <a:pt x="11974" y="24"/>
                        </a:cubicBezTo>
                        <a:cubicBezTo>
                          <a:pt x="17780" y="-883"/>
                          <a:pt x="34834" y="23174"/>
                          <a:pt x="34834" y="51731"/>
                        </a:cubicBezTo>
                        <a:cubicBezTo>
                          <a:pt x="34834" y="80288"/>
                          <a:pt x="17780" y="102531"/>
                          <a:pt x="11974" y="103438"/>
                        </a:cubicBezTo>
                        <a:cubicBezTo>
                          <a:pt x="6168" y="104345"/>
                          <a:pt x="0" y="85731"/>
                          <a:pt x="0" y="57174"/>
                        </a:cubicBezTo>
                        <a:close/>
                      </a:path>
                    </a:pathLst>
                  </a:custGeom>
                  <a:solidFill>
                    <a:srgbClr val="003E85"/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37" name="橢圓 394">
                    <a:extLst>
                      <a:ext uri="{FF2B5EF4-FFF2-40B4-BE49-F238E27FC236}">
                        <a16:creationId xmlns:a16="http://schemas.microsoft.com/office/drawing/2014/main" id="{7717AD8C-DD43-43C5-BA9B-975AAB355E3B}"/>
                      </a:ext>
                    </a:extLst>
                  </p:cNvPr>
                  <p:cNvSpPr/>
                  <p:nvPr/>
                </p:nvSpPr>
                <p:spPr>
                  <a:xfrm flipH="1">
                    <a:off x="3403963" y="4735262"/>
                    <a:ext cx="45719" cy="103469"/>
                  </a:xfrm>
                  <a:custGeom>
                    <a:avLst/>
                    <a:gdLst>
                      <a:gd name="connsiteX0" fmla="*/ 0 w 45719"/>
                      <a:gd name="connsiteY0" fmla="*/ 51707 h 103414"/>
                      <a:gd name="connsiteX1" fmla="*/ 22860 w 45719"/>
                      <a:gd name="connsiteY1" fmla="*/ 0 h 103414"/>
                      <a:gd name="connsiteX2" fmla="*/ 45720 w 45719"/>
                      <a:gd name="connsiteY2" fmla="*/ 51707 h 103414"/>
                      <a:gd name="connsiteX3" fmla="*/ 22860 w 45719"/>
                      <a:gd name="connsiteY3" fmla="*/ 103414 h 103414"/>
                      <a:gd name="connsiteX4" fmla="*/ 0 w 45719"/>
                      <a:gd name="connsiteY4" fmla="*/ 51707 h 103414"/>
                      <a:gd name="connsiteX0" fmla="*/ 0 w 34834"/>
                      <a:gd name="connsiteY0" fmla="*/ 57174 h 103469"/>
                      <a:gd name="connsiteX1" fmla="*/ 11974 w 34834"/>
                      <a:gd name="connsiteY1" fmla="*/ 24 h 103469"/>
                      <a:gd name="connsiteX2" fmla="*/ 34834 w 34834"/>
                      <a:gd name="connsiteY2" fmla="*/ 51731 h 103469"/>
                      <a:gd name="connsiteX3" fmla="*/ 11974 w 34834"/>
                      <a:gd name="connsiteY3" fmla="*/ 103438 h 103469"/>
                      <a:gd name="connsiteX4" fmla="*/ 0 w 34834"/>
                      <a:gd name="connsiteY4" fmla="*/ 57174 h 1034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834" h="103469">
                        <a:moveTo>
                          <a:pt x="0" y="57174"/>
                        </a:moveTo>
                        <a:cubicBezTo>
                          <a:pt x="0" y="28617"/>
                          <a:pt x="6168" y="931"/>
                          <a:pt x="11974" y="24"/>
                        </a:cubicBezTo>
                        <a:cubicBezTo>
                          <a:pt x="17780" y="-883"/>
                          <a:pt x="34834" y="23174"/>
                          <a:pt x="34834" y="51731"/>
                        </a:cubicBezTo>
                        <a:cubicBezTo>
                          <a:pt x="34834" y="80288"/>
                          <a:pt x="17780" y="102531"/>
                          <a:pt x="11974" y="103438"/>
                        </a:cubicBezTo>
                        <a:cubicBezTo>
                          <a:pt x="6168" y="104345"/>
                          <a:pt x="0" y="85731"/>
                          <a:pt x="0" y="57174"/>
                        </a:cubicBezTo>
                        <a:close/>
                      </a:path>
                    </a:pathLst>
                  </a:custGeom>
                  <a:solidFill>
                    <a:srgbClr val="003E85"/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034" name="直線接點 588">
                  <a:extLst>
                    <a:ext uri="{FF2B5EF4-FFF2-40B4-BE49-F238E27FC236}">
                      <a16:creationId xmlns:a16="http://schemas.microsoft.com/office/drawing/2014/main" id="{2D1FAF98-90D1-4B01-8B75-BED4EB1245CC}"/>
                    </a:ext>
                  </a:extLst>
                </p:cNvPr>
                <p:cNvCxnSpPr/>
                <p:nvPr/>
              </p:nvCxnSpPr>
              <p:spPr>
                <a:xfrm>
                  <a:off x="3499967" y="4847701"/>
                  <a:ext cx="0" cy="11157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26" name="群組 580">
              <a:extLst>
                <a:ext uri="{FF2B5EF4-FFF2-40B4-BE49-F238E27FC236}">
                  <a16:creationId xmlns:a16="http://schemas.microsoft.com/office/drawing/2014/main" id="{184B693C-1842-4125-8BED-B24371F6EBFF}"/>
                </a:ext>
              </a:extLst>
            </p:cNvPr>
            <p:cNvGrpSpPr/>
            <p:nvPr/>
          </p:nvGrpSpPr>
          <p:grpSpPr>
            <a:xfrm>
              <a:off x="651974" y="3978758"/>
              <a:ext cx="749733" cy="173959"/>
              <a:chOff x="651974" y="3978758"/>
              <a:chExt cx="749733" cy="173959"/>
            </a:xfrm>
          </p:grpSpPr>
          <p:sp>
            <p:nvSpPr>
              <p:cNvPr id="1027" name="箭號: 向下 581">
                <a:extLst>
                  <a:ext uri="{FF2B5EF4-FFF2-40B4-BE49-F238E27FC236}">
                    <a16:creationId xmlns:a16="http://schemas.microsoft.com/office/drawing/2014/main" id="{CCCDA869-57D7-4E3F-B9F8-ECE857310B3A}"/>
                  </a:ext>
                </a:extLst>
              </p:cNvPr>
              <p:cNvSpPr/>
              <p:nvPr/>
            </p:nvSpPr>
            <p:spPr>
              <a:xfrm>
                <a:off x="1355988" y="3978758"/>
                <a:ext cx="45719" cy="173959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8" name="箭號: 向下 582">
                <a:extLst>
                  <a:ext uri="{FF2B5EF4-FFF2-40B4-BE49-F238E27FC236}">
                    <a16:creationId xmlns:a16="http://schemas.microsoft.com/office/drawing/2014/main" id="{B6259B9A-1B5F-4860-B7E5-9E6CCE6F6F42}"/>
                  </a:ext>
                </a:extLst>
              </p:cNvPr>
              <p:cNvSpPr/>
              <p:nvPr/>
            </p:nvSpPr>
            <p:spPr>
              <a:xfrm>
                <a:off x="1026656" y="3978758"/>
                <a:ext cx="45719" cy="173959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9" name="箭號: 向下 583">
                <a:extLst>
                  <a:ext uri="{FF2B5EF4-FFF2-40B4-BE49-F238E27FC236}">
                    <a16:creationId xmlns:a16="http://schemas.microsoft.com/office/drawing/2014/main" id="{66D3CF12-9EF7-4305-92C1-1326C2B6F82D}"/>
                  </a:ext>
                </a:extLst>
              </p:cNvPr>
              <p:cNvSpPr/>
              <p:nvPr/>
            </p:nvSpPr>
            <p:spPr>
              <a:xfrm>
                <a:off x="651974" y="3978758"/>
                <a:ext cx="45719" cy="173959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20" name="直線單箭頭接點 875">
            <a:extLst>
              <a:ext uri="{FF2B5EF4-FFF2-40B4-BE49-F238E27FC236}">
                <a16:creationId xmlns:a16="http://schemas.microsoft.com/office/drawing/2014/main" id="{19F0D393-A105-466B-BF04-224998AF60D0}"/>
              </a:ext>
            </a:extLst>
          </p:cNvPr>
          <p:cNvCxnSpPr>
            <a:cxnSpLocks/>
          </p:cNvCxnSpPr>
          <p:nvPr/>
        </p:nvCxnSpPr>
        <p:spPr>
          <a:xfrm>
            <a:off x="6930215" y="1834035"/>
            <a:ext cx="829077" cy="0"/>
          </a:xfrm>
          <a:prstGeom prst="straightConnector1">
            <a:avLst/>
          </a:prstGeom>
          <a:ln w="15875">
            <a:solidFill>
              <a:srgbClr val="CDB75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876">
            <a:extLst>
              <a:ext uri="{FF2B5EF4-FFF2-40B4-BE49-F238E27FC236}">
                <a16:creationId xmlns:a16="http://schemas.microsoft.com/office/drawing/2014/main" id="{1E4DE554-8E2E-48CD-8B52-A18A160950DC}"/>
              </a:ext>
            </a:extLst>
          </p:cNvPr>
          <p:cNvGrpSpPr/>
          <p:nvPr/>
        </p:nvGrpSpPr>
        <p:grpSpPr>
          <a:xfrm>
            <a:off x="3654765" y="1773258"/>
            <a:ext cx="316984" cy="249331"/>
            <a:chOff x="2576400" y="4606766"/>
            <a:chExt cx="455696" cy="358439"/>
          </a:xfrm>
        </p:grpSpPr>
        <p:grpSp>
          <p:nvGrpSpPr>
            <p:cNvPr id="1110" name="群組 877">
              <a:extLst>
                <a:ext uri="{FF2B5EF4-FFF2-40B4-BE49-F238E27FC236}">
                  <a16:creationId xmlns:a16="http://schemas.microsoft.com/office/drawing/2014/main" id="{EEB4D60A-3738-445D-882B-B32FE6E6BF73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solidFill>
              <a:schemeClr val="bg1"/>
            </a:solidFill>
          </p:grpSpPr>
          <p:sp>
            <p:nvSpPr>
              <p:cNvPr id="1117" name="手繪多邊形: 圖案 1175">
                <a:extLst>
                  <a:ext uri="{FF2B5EF4-FFF2-40B4-BE49-F238E27FC236}">
                    <a16:creationId xmlns:a16="http://schemas.microsoft.com/office/drawing/2014/main" id="{7F35CB56-9F13-49F9-8B74-20FDCAEA357F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18" name="手繪多邊形: 圖案 1177">
                <a:extLst>
                  <a:ext uri="{FF2B5EF4-FFF2-40B4-BE49-F238E27FC236}">
                    <a16:creationId xmlns:a16="http://schemas.microsoft.com/office/drawing/2014/main" id="{349C873C-7D33-4D35-874D-E2E523FF40C9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19" name="手繪多邊形: 圖案 1178">
                <a:extLst>
                  <a:ext uri="{FF2B5EF4-FFF2-40B4-BE49-F238E27FC236}">
                    <a16:creationId xmlns:a16="http://schemas.microsoft.com/office/drawing/2014/main" id="{BA12ACCA-27D3-4A19-8B35-281C44DBD92E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11" name="群組 878">
              <a:extLst>
                <a:ext uri="{FF2B5EF4-FFF2-40B4-BE49-F238E27FC236}">
                  <a16:creationId xmlns:a16="http://schemas.microsoft.com/office/drawing/2014/main" id="{72CD2E1C-813A-4540-A707-B0A254ABEC27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solidFill>
              <a:srgbClr val="003E85"/>
            </a:solidFill>
          </p:grpSpPr>
          <p:sp>
            <p:nvSpPr>
              <p:cNvPr id="1112" name="手繪多邊形: 圖案 879">
                <a:extLst>
                  <a:ext uri="{FF2B5EF4-FFF2-40B4-BE49-F238E27FC236}">
                    <a16:creationId xmlns:a16="http://schemas.microsoft.com/office/drawing/2014/main" id="{905E8187-B317-4A58-925E-AE10ECB94CEB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13" name="手繪多邊形: 圖案 880">
                <a:extLst>
                  <a:ext uri="{FF2B5EF4-FFF2-40B4-BE49-F238E27FC236}">
                    <a16:creationId xmlns:a16="http://schemas.microsoft.com/office/drawing/2014/main" id="{B75A0CA1-AA09-4924-B6B4-D75A07D5B727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14" name="手繪多邊形: 圖案 881">
                <a:extLst>
                  <a:ext uri="{FF2B5EF4-FFF2-40B4-BE49-F238E27FC236}">
                    <a16:creationId xmlns:a16="http://schemas.microsoft.com/office/drawing/2014/main" id="{796196AD-355E-4DFC-870D-D0499C48AD2C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15" name="手繪多邊形: 圖案 882">
                <a:extLst>
                  <a:ext uri="{FF2B5EF4-FFF2-40B4-BE49-F238E27FC236}">
                    <a16:creationId xmlns:a16="http://schemas.microsoft.com/office/drawing/2014/main" id="{120F780A-FF24-486E-BCDA-BD6EC2E14F0E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16" name="手繪多邊形: 圖案 883">
                <a:extLst>
                  <a:ext uri="{FF2B5EF4-FFF2-40B4-BE49-F238E27FC236}">
                    <a16:creationId xmlns:a16="http://schemas.microsoft.com/office/drawing/2014/main" id="{B585B25C-049D-459E-B0F0-52BC982385FF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群組 887">
            <a:extLst>
              <a:ext uri="{FF2B5EF4-FFF2-40B4-BE49-F238E27FC236}">
                <a16:creationId xmlns:a16="http://schemas.microsoft.com/office/drawing/2014/main" id="{E2488790-5AAC-4FB3-B154-E41AA322785A}"/>
              </a:ext>
            </a:extLst>
          </p:cNvPr>
          <p:cNvGrpSpPr/>
          <p:nvPr/>
        </p:nvGrpSpPr>
        <p:grpSpPr>
          <a:xfrm>
            <a:off x="4028610" y="1780476"/>
            <a:ext cx="327516" cy="241234"/>
            <a:chOff x="3164294" y="4614588"/>
            <a:chExt cx="470839" cy="346796"/>
          </a:xfrm>
        </p:grpSpPr>
        <p:sp>
          <p:nvSpPr>
            <p:cNvPr id="1121" name="手繪多邊形: 圖案 1177">
              <a:extLst>
                <a:ext uri="{FF2B5EF4-FFF2-40B4-BE49-F238E27FC236}">
                  <a16:creationId xmlns:a16="http://schemas.microsoft.com/office/drawing/2014/main" id="{94BD4CD2-5A31-42BE-A94C-72292F6309E7}"/>
                </a:ext>
              </a:extLst>
            </p:cNvPr>
            <p:cNvSpPr/>
            <p:nvPr/>
          </p:nvSpPr>
          <p:spPr>
            <a:xfrm>
              <a:off x="3164294" y="4695377"/>
              <a:ext cx="283914" cy="218397"/>
            </a:xfrm>
            <a:custGeom>
              <a:avLst/>
              <a:gdLst>
                <a:gd name="connsiteX0" fmla="*/ 437609 w 439105"/>
                <a:gd name="connsiteY0" fmla="*/ 283826 h 337773"/>
                <a:gd name="connsiteX1" fmla="*/ 437609 w 439105"/>
                <a:gd name="connsiteY1" fmla="*/ 54623 h 337773"/>
                <a:gd name="connsiteX2" fmla="*/ 386605 w 439105"/>
                <a:gd name="connsiteY2" fmla="*/ 3619 h 337773"/>
                <a:gd name="connsiteX3" fmla="*/ 54719 w 439105"/>
                <a:gd name="connsiteY3" fmla="*/ 3619 h 337773"/>
                <a:gd name="connsiteX4" fmla="*/ 49074 w 439105"/>
                <a:gd name="connsiteY4" fmla="*/ 3957 h 337773"/>
                <a:gd name="connsiteX5" fmla="*/ 47240 w 439105"/>
                <a:gd name="connsiteY5" fmla="*/ 4246 h 337773"/>
                <a:gd name="connsiteX6" fmla="*/ 43573 w 439105"/>
                <a:gd name="connsiteY6" fmla="*/ 4874 h 337773"/>
                <a:gd name="connsiteX7" fmla="*/ 41546 w 439105"/>
                <a:gd name="connsiteY7" fmla="*/ 5404 h 337773"/>
                <a:gd name="connsiteX8" fmla="*/ 38265 w 439105"/>
                <a:gd name="connsiteY8" fmla="*/ 6418 h 337773"/>
                <a:gd name="connsiteX9" fmla="*/ 36238 w 439105"/>
                <a:gd name="connsiteY9" fmla="*/ 7142 h 337773"/>
                <a:gd name="connsiteX10" fmla="*/ 33102 w 439105"/>
                <a:gd name="connsiteY10" fmla="*/ 8493 h 337773"/>
                <a:gd name="connsiteX11" fmla="*/ 31944 w 439105"/>
                <a:gd name="connsiteY11" fmla="*/ 8975 h 337773"/>
                <a:gd name="connsiteX12" fmla="*/ 31944 w 439105"/>
                <a:gd name="connsiteY12" fmla="*/ 8975 h 337773"/>
                <a:gd name="connsiteX13" fmla="*/ 3619 w 439105"/>
                <a:gd name="connsiteY13" fmla="*/ 54574 h 337773"/>
                <a:gd name="connsiteX14" fmla="*/ 3619 w 439105"/>
                <a:gd name="connsiteY14" fmla="*/ 283826 h 337773"/>
                <a:gd name="connsiteX15" fmla="*/ 54623 w 439105"/>
                <a:gd name="connsiteY15" fmla="*/ 334830 h 337773"/>
                <a:gd name="connsiteX16" fmla="*/ 386509 w 439105"/>
                <a:gd name="connsiteY16" fmla="*/ 334830 h 337773"/>
                <a:gd name="connsiteX17" fmla="*/ 437609 w 439105"/>
                <a:gd name="connsiteY17" fmla="*/ 283826 h 337773"/>
                <a:gd name="connsiteX18" fmla="*/ 34115 w 439105"/>
                <a:gd name="connsiteY18" fmla="*/ 283826 h 337773"/>
                <a:gd name="connsiteX19" fmla="*/ 34115 w 439105"/>
                <a:gd name="connsiteY19" fmla="*/ 54623 h 337773"/>
                <a:gd name="connsiteX20" fmla="*/ 54719 w 439105"/>
                <a:gd name="connsiteY20" fmla="*/ 34019 h 337773"/>
                <a:gd name="connsiteX21" fmla="*/ 386605 w 439105"/>
                <a:gd name="connsiteY21" fmla="*/ 34019 h 337773"/>
                <a:gd name="connsiteX22" fmla="*/ 407210 w 439105"/>
                <a:gd name="connsiteY22" fmla="*/ 54623 h 337773"/>
                <a:gd name="connsiteX23" fmla="*/ 407210 w 439105"/>
                <a:gd name="connsiteY23" fmla="*/ 283826 h 337773"/>
                <a:gd name="connsiteX24" fmla="*/ 386605 w 439105"/>
                <a:gd name="connsiteY24" fmla="*/ 304430 h 337773"/>
                <a:gd name="connsiteX25" fmla="*/ 54719 w 439105"/>
                <a:gd name="connsiteY25" fmla="*/ 304430 h 337773"/>
                <a:gd name="connsiteX26" fmla="*/ 34115 w 439105"/>
                <a:gd name="connsiteY26" fmla="*/ 283826 h 33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9105" h="337773">
                  <a:moveTo>
                    <a:pt x="437609" y="283826"/>
                  </a:moveTo>
                  <a:lnTo>
                    <a:pt x="437609" y="54623"/>
                  </a:lnTo>
                  <a:cubicBezTo>
                    <a:pt x="437580" y="26467"/>
                    <a:pt x="414761" y="3648"/>
                    <a:pt x="386605" y="3619"/>
                  </a:cubicBezTo>
                  <a:lnTo>
                    <a:pt x="54719" y="3619"/>
                  </a:lnTo>
                  <a:cubicBezTo>
                    <a:pt x="52832" y="3634"/>
                    <a:pt x="50951" y="3744"/>
                    <a:pt x="49074" y="3957"/>
                  </a:cubicBezTo>
                  <a:cubicBezTo>
                    <a:pt x="48446" y="3957"/>
                    <a:pt x="47867" y="3957"/>
                    <a:pt x="47240" y="4246"/>
                  </a:cubicBezTo>
                  <a:cubicBezTo>
                    <a:pt x="46613" y="4536"/>
                    <a:pt x="44779" y="4632"/>
                    <a:pt x="43573" y="4874"/>
                  </a:cubicBezTo>
                  <a:lnTo>
                    <a:pt x="41546" y="5404"/>
                  </a:lnTo>
                  <a:cubicBezTo>
                    <a:pt x="40436" y="5694"/>
                    <a:pt x="39326" y="6032"/>
                    <a:pt x="38265" y="6418"/>
                  </a:cubicBezTo>
                  <a:cubicBezTo>
                    <a:pt x="37575" y="6616"/>
                    <a:pt x="36899" y="6857"/>
                    <a:pt x="36238" y="7142"/>
                  </a:cubicBezTo>
                  <a:cubicBezTo>
                    <a:pt x="35177" y="7528"/>
                    <a:pt x="34115" y="8010"/>
                    <a:pt x="33102" y="8493"/>
                  </a:cubicBezTo>
                  <a:lnTo>
                    <a:pt x="31944" y="8975"/>
                  </a:lnTo>
                  <a:lnTo>
                    <a:pt x="31944" y="8975"/>
                  </a:lnTo>
                  <a:cubicBezTo>
                    <a:pt x="14621" y="17574"/>
                    <a:pt x="3653" y="35235"/>
                    <a:pt x="3619" y="54574"/>
                  </a:cubicBezTo>
                  <a:lnTo>
                    <a:pt x="3619" y="283826"/>
                  </a:lnTo>
                  <a:cubicBezTo>
                    <a:pt x="3648" y="311982"/>
                    <a:pt x="26467" y="334806"/>
                    <a:pt x="54623" y="334830"/>
                  </a:cubicBezTo>
                  <a:lnTo>
                    <a:pt x="386509" y="334830"/>
                  </a:lnTo>
                  <a:cubicBezTo>
                    <a:pt x="414703" y="334859"/>
                    <a:pt x="437580" y="312020"/>
                    <a:pt x="437609" y="283826"/>
                  </a:cubicBezTo>
                  <a:close/>
                  <a:moveTo>
                    <a:pt x="34115" y="283826"/>
                  </a:moveTo>
                  <a:lnTo>
                    <a:pt x="34115" y="54623"/>
                  </a:lnTo>
                  <a:cubicBezTo>
                    <a:pt x="34139" y="43254"/>
                    <a:pt x="43351" y="34048"/>
                    <a:pt x="54719" y="34019"/>
                  </a:cubicBezTo>
                  <a:lnTo>
                    <a:pt x="386605" y="34019"/>
                  </a:lnTo>
                  <a:cubicBezTo>
                    <a:pt x="397974" y="34048"/>
                    <a:pt x="407181" y="43254"/>
                    <a:pt x="407210" y="54623"/>
                  </a:cubicBezTo>
                  <a:lnTo>
                    <a:pt x="407210" y="283826"/>
                  </a:lnTo>
                  <a:cubicBezTo>
                    <a:pt x="407185" y="295195"/>
                    <a:pt x="397974" y="304406"/>
                    <a:pt x="386605" y="304430"/>
                  </a:cubicBezTo>
                  <a:lnTo>
                    <a:pt x="54719" y="304430"/>
                  </a:lnTo>
                  <a:cubicBezTo>
                    <a:pt x="43351" y="304406"/>
                    <a:pt x="34144" y="295195"/>
                    <a:pt x="34115" y="2838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22" name="手繪多邊形: 圖案 1178">
              <a:extLst>
                <a:ext uri="{FF2B5EF4-FFF2-40B4-BE49-F238E27FC236}">
                  <a16:creationId xmlns:a16="http://schemas.microsoft.com/office/drawing/2014/main" id="{AD292773-CC66-4A28-A025-E711CBDFA570}"/>
                </a:ext>
              </a:extLst>
            </p:cNvPr>
            <p:cNvSpPr/>
            <p:nvPr/>
          </p:nvSpPr>
          <p:spPr>
            <a:xfrm flipV="1">
              <a:off x="3172225" y="4918617"/>
              <a:ext cx="289432" cy="36000"/>
            </a:xfrm>
            <a:custGeom>
              <a:avLst/>
              <a:gdLst>
                <a:gd name="connsiteX0" fmla="*/ 219456 w 246091"/>
                <a:gd name="connsiteY0" fmla="*/ 3619 h 43427"/>
                <a:gd name="connsiteX1" fmla="*/ 31268 w 246091"/>
                <a:gd name="connsiteY1" fmla="*/ 3619 h 43427"/>
                <a:gd name="connsiteX2" fmla="*/ 3619 w 246091"/>
                <a:gd name="connsiteY2" fmla="*/ 31268 h 43427"/>
                <a:gd name="connsiteX3" fmla="*/ 3619 w 246091"/>
                <a:gd name="connsiteY3" fmla="*/ 41305 h 43427"/>
                <a:gd name="connsiteX4" fmla="*/ 247009 w 246091"/>
                <a:gd name="connsiteY4" fmla="*/ 41305 h 43427"/>
                <a:gd name="connsiteX5" fmla="*/ 247009 w 246091"/>
                <a:gd name="connsiteY5" fmla="*/ 31268 h 43427"/>
                <a:gd name="connsiteX6" fmla="*/ 219456 w 246091"/>
                <a:gd name="connsiteY6" fmla="*/ 3619 h 4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91" h="43427">
                  <a:moveTo>
                    <a:pt x="219456" y="3619"/>
                  </a:moveTo>
                  <a:lnTo>
                    <a:pt x="31268" y="3619"/>
                  </a:lnTo>
                  <a:cubicBezTo>
                    <a:pt x="15996" y="3619"/>
                    <a:pt x="3619" y="15996"/>
                    <a:pt x="3619" y="31268"/>
                  </a:cubicBezTo>
                  <a:lnTo>
                    <a:pt x="3619" y="41305"/>
                  </a:lnTo>
                  <a:lnTo>
                    <a:pt x="247009" y="41305"/>
                  </a:lnTo>
                  <a:lnTo>
                    <a:pt x="247009" y="31268"/>
                  </a:lnTo>
                  <a:cubicBezTo>
                    <a:pt x="247009" y="16035"/>
                    <a:pt x="234690" y="3672"/>
                    <a:pt x="219456" y="361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1123" name="群組 890">
              <a:extLst>
                <a:ext uri="{FF2B5EF4-FFF2-40B4-BE49-F238E27FC236}">
                  <a16:creationId xmlns:a16="http://schemas.microsoft.com/office/drawing/2014/main" id="{EB9DF35A-9C5D-40F2-B50C-510F952F6525}"/>
                </a:ext>
              </a:extLst>
            </p:cNvPr>
            <p:cNvGrpSpPr/>
            <p:nvPr/>
          </p:nvGrpSpPr>
          <p:grpSpPr>
            <a:xfrm>
              <a:off x="3384457" y="4614588"/>
              <a:ext cx="250676" cy="346796"/>
              <a:chOff x="3384457" y="4614588"/>
              <a:chExt cx="250676" cy="346796"/>
            </a:xfrm>
          </p:grpSpPr>
          <p:grpSp>
            <p:nvGrpSpPr>
              <p:cNvPr id="1124" name="群組 891">
                <a:extLst>
                  <a:ext uri="{FF2B5EF4-FFF2-40B4-BE49-F238E27FC236}">
                    <a16:creationId xmlns:a16="http://schemas.microsoft.com/office/drawing/2014/main" id="{67DF4B0B-49C0-4607-98C8-6B64A9FA52BD}"/>
                  </a:ext>
                </a:extLst>
              </p:cNvPr>
              <p:cNvGrpSpPr/>
              <p:nvPr/>
            </p:nvGrpSpPr>
            <p:grpSpPr>
              <a:xfrm>
                <a:off x="3384457" y="4614588"/>
                <a:ext cx="250676" cy="346796"/>
                <a:chOff x="3384457" y="4614588"/>
                <a:chExt cx="250676" cy="346796"/>
              </a:xfrm>
            </p:grpSpPr>
            <p:grpSp>
              <p:nvGrpSpPr>
                <p:cNvPr id="1126" name="群組 893">
                  <a:extLst>
                    <a:ext uri="{FF2B5EF4-FFF2-40B4-BE49-F238E27FC236}">
                      <a16:creationId xmlns:a16="http://schemas.microsoft.com/office/drawing/2014/main" id="{C8487353-6770-438D-B938-CF712E845CE8}"/>
                    </a:ext>
                  </a:extLst>
                </p:cNvPr>
                <p:cNvGrpSpPr/>
                <p:nvPr/>
              </p:nvGrpSpPr>
              <p:grpSpPr>
                <a:xfrm>
                  <a:off x="3384457" y="4614588"/>
                  <a:ext cx="250676" cy="346796"/>
                  <a:chOff x="1729151" y="4497010"/>
                  <a:chExt cx="356195" cy="492773"/>
                </a:xfrm>
                <a:solidFill>
                  <a:srgbClr val="003E85"/>
                </a:solidFill>
              </p:grpSpPr>
              <p:sp>
                <p:nvSpPr>
                  <p:cNvPr id="1129" name="手繪多邊形: 圖案 896">
                    <a:extLst>
                      <a:ext uri="{FF2B5EF4-FFF2-40B4-BE49-F238E27FC236}">
                        <a16:creationId xmlns:a16="http://schemas.microsoft.com/office/drawing/2014/main" id="{16C83DBB-756B-44AE-BB57-FA052C56A174}"/>
                      </a:ext>
                    </a:extLst>
                  </p:cNvPr>
                  <p:cNvSpPr/>
                  <p:nvPr/>
                </p:nvSpPr>
                <p:spPr>
                  <a:xfrm>
                    <a:off x="1729151" y="4687940"/>
                    <a:ext cx="356195" cy="301843"/>
                  </a:xfrm>
                  <a:custGeom>
                    <a:avLst/>
                    <a:gdLst>
                      <a:gd name="connsiteX0" fmla="*/ 395950 w 459600"/>
                      <a:gd name="connsiteY0" fmla="*/ 168563 h 410815"/>
                      <a:gd name="connsiteX1" fmla="*/ 304697 w 459600"/>
                      <a:gd name="connsiteY1" fmla="*/ 144299 h 410815"/>
                      <a:gd name="connsiteX2" fmla="*/ 292758 w 459600"/>
                      <a:gd name="connsiteY2" fmla="*/ 120985 h 410815"/>
                      <a:gd name="connsiteX3" fmla="*/ 292604 w 459600"/>
                      <a:gd name="connsiteY3" fmla="*/ 120343 h 410815"/>
                      <a:gd name="connsiteX4" fmla="*/ 291474 w 459600"/>
                      <a:gd name="connsiteY4" fmla="*/ 115208 h 410815"/>
                      <a:gd name="connsiteX5" fmla="*/ 291474 w 459600"/>
                      <a:gd name="connsiteY5" fmla="*/ 114926 h 410815"/>
                      <a:gd name="connsiteX6" fmla="*/ 290858 w 459600"/>
                      <a:gd name="connsiteY6" fmla="*/ 110304 h 410815"/>
                      <a:gd name="connsiteX7" fmla="*/ 290858 w 459600"/>
                      <a:gd name="connsiteY7" fmla="*/ 109072 h 410815"/>
                      <a:gd name="connsiteX8" fmla="*/ 290627 w 459600"/>
                      <a:gd name="connsiteY8" fmla="*/ 103936 h 410815"/>
                      <a:gd name="connsiteX9" fmla="*/ 290627 w 459600"/>
                      <a:gd name="connsiteY9" fmla="*/ 64395 h 410815"/>
                      <a:gd name="connsiteX10" fmla="*/ 230237 w 459600"/>
                      <a:gd name="connsiteY10" fmla="*/ 0 h 410815"/>
                      <a:gd name="connsiteX11" fmla="*/ 169872 w 459600"/>
                      <a:gd name="connsiteY11" fmla="*/ 64395 h 410815"/>
                      <a:gd name="connsiteX12" fmla="*/ 169872 w 459600"/>
                      <a:gd name="connsiteY12" fmla="*/ 104167 h 410815"/>
                      <a:gd name="connsiteX13" fmla="*/ 155674 w 459600"/>
                      <a:gd name="connsiteY13" fmla="*/ 144299 h 410815"/>
                      <a:gd name="connsiteX14" fmla="*/ 64395 w 459600"/>
                      <a:gd name="connsiteY14" fmla="*/ 168563 h 410815"/>
                      <a:gd name="connsiteX15" fmla="*/ 0 w 459600"/>
                      <a:gd name="connsiteY15" fmla="*/ 232984 h 410815"/>
                      <a:gd name="connsiteX16" fmla="*/ 0 w 459600"/>
                      <a:gd name="connsiteY16" fmla="*/ 355356 h 410815"/>
                      <a:gd name="connsiteX17" fmla="*/ 33379 w 459600"/>
                      <a:gd name="connsiteY17" fmla="*/ 411843 h 410815"/>
                      <a:gd name="connsiteX18" fmla="*/ 427017 w 459600"/>
                      <a:gd name="connsiteY18" fmla="*/ 411843 h 410815"/>
                      <a:gd name="connsiteX19" fmla="*/ 460396 w 459600"/>
                      <a:gd name="connsiteY19" fmla="*/ 355356 h 410815"/>
                      <a:gd name="connsiteX20" fmla="*/ 460396 w 459600"/>
                      <a:gd name="connsiteY20" fmla="*/ 232984 h 410815"/>
                      <a:gd name="connsiteX21" fmla="*/ 395950 w 459600"/>
                      <a:gd name="connsiteY21" fmla="*/ 168563 h 410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9600" h="410815">
                        <a:moveTo>
                          <a:pt x="395950" y="168563"/>
                        </a:moveTo>
                        <a:cubicBezTo>
                          <a:pt x="395950" y="168563"/>
                          <a:pt x="316508" y="159063"/>
                          <a:pt x="304697" y="144299"/>
                        </a:cubicBezTo>
                        <a:cubicBezTo>
                          <a:pt x="299156" y="137431"/>
                          <a:pt x="295092" y="129494"/>
                          <a:pt x="292758" y="120985"/>
                        </a:cubicBezTo>
                        <a:lnTo>
                          <a:pt x="292604" y="120343"/>
                        </a:lnTo>
                        <a:cubicBezTo>
                          <a:pt x="292167" y="118700"/>
                          <a:pt x="291782" y="117031"/>
                          <a:pt x="291474" y="115208"/>
                        </a:cubicBezTo>
                        <a:cubicBezTo>
                          <a:pt x="291474" y="115208"/>
                          <a:pt x="291474" y="115028"/>
                          <a:pt x="291474" y="114926"/>
                        </a:cubicBezTo>
                        <a:cubicBezTo>
                          <a:pt x="291191" y="113411"/>
                          <a:pt x="291012" y="111870"/>
                          <a:pt x="290858" y="110304"/>
                        </a:cubicBezTo>
                        <a:cubicBezTo>
                          <a:pt x="290858" y="109893"/>
                          <a:pt x="290858" y="109482"/>
                          <a:pt x="290858" y="109072"/>
                        </a:cubicBezTo>
                        <a:cubicBezTo>
                          <a:pt x="290704" y="107403"/>
                          <a:pt x="290627" y="105734"/>
                          <a:pt x="290627" y="103936"/>
                        </a:cubicBezTo>
                        <a:lnTo>
                          <a:pt x="290627" y="64395"/>
                        </a:lnTo>
                        <a:cubicBezTo>
                          <a:pt x="290627" y="28988"/>
                          <a:pt x="263461" y="0"/>
                          <a:pt x="230237" y="0"/>
                        </a:cubicBezTo>
                        <a:cubicBezTo>
                          <a:pt x="197012" y="0"/>
                          <a:pt x="169872" y="28988"/>
                          <a:pt x="169872" y="64395"/>
                        </a:cubicBezTo>
                        <a:lnTo>
                          <a:pt x="169872" y="104167"/>
                        </a:lnTo>
                        <a:cubicBezTo>
                          <a:pt x="169854" y="118772"/>
                          <a:pt x="164845" y="132932"/>
                          <a:pt x="155674" y="144299"/>
                        </a:cubicBezTo>
                        <a:cubicBezTo>
                          <a:pt x="143837" y="159063"/>
                          <a:pt x="64395" y="168563"/>
                          <a:pt x="64395" y="168563"/>
                        </a:cubicBezTo>
                        <a:cubicBezTo>
                          <a:pt x="28862" y="168660"/>
                          <a:pt x="85" y="197451"/>
                          <a:pt x="0" y="232984"/>
                        </a:cubicBezTo>
                        <a:lnTo>
                          <a:pt x="0" y="355356"/>
                        </a:lnTo>
                        <a:cubicBezTo>
                          <a:pt x="13" y="378857"/>
                          <a:pt x="12800" y="400494"/>
                          <a:pt x="33379" y="411843"/>
                        </a:cubicBezTo>
                        <a:lnTo>
                          <a:pt x="427017" y="411843"/>
                        </a:lnTo>
                        <a:cubicBezTo>
                          <a:pt x="447597" y="400494"/>
                          <a:pt x="460383" y="378857"/>
                          <a:pt x="460396" y="355356"/>
                        </a:cubicBezTo>
                        <a:lnTo>
                          <a:pt x="460396" y="232984"/>
                        </a:lnTo>
                        <a:cubicBezTo>
                          <a:pt x="460299" y="197435"/>
                          <a:pt x="431498" y="168648"/>
                          <a:pt x="395950" y="16856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0" name="手繪多邊形: 圖案 897">
                    <a:extLst>
                      <a:ext uri="{FF2B5EF4-FFF2-40B4-BE49-F238E27FC236}">
                        <a16:creationId xmlns:a16="http://schemas.microsoft.com/office/drawing/2014/main" id="{EF1B9D62-85D1-47CB-8D72-203203682B66}"/>
                      </a:ext>
                    </a:extLst>
                  </p:cNvPr>
                  <p:cNvSpPr/>
                  <p:nvPr/>
                </p:nvSpPr>
                <p:spPr>
                  <a:xfrm>
                    <a:off x="1796028" y="4515654"/>
                    <a:ext cx="189042" cy="250730"/>
                  </a:xfrm>
                  <a:custGeom>
                    <a:avLst/>
                    <a:gdLst>
                      <a:gd name="connsiteX0" fmla="*/ 234293 w 243921"/>
                      <a:gd name="connsiteY0" fmla="*/ 122449 h 323517"/>
                      <a:gd name="connsiteX1" fmla="*/ 232547 w 243921"/>
                      <a:gd name="connsiteY1" fmla="*/ 122962 h 323517"/>
                      <a:gd name="connsiteX2" fmla="*/ 232547 w 243921"/>
                      <a:gd name="connsiteY2" fmla="*/ 112692 h 323517"/>
                      <a:gd name="connsiteX3" fmla="*/ 122320 w 243921"/>
                      <a:gd name="connsiteY3" fmla="*/ 0 h 323517"/>
                      <a:gd name="connsiteX4" fmla="*/ 12093 w 243921"/>
                      <a:gd name="connsiteY4" fmla="*/ 112692 h 323517"/>
                      <a:gd name="connsiteX5" fmla="*/ 12093 w 243921"/>
                      <a:gd name="connsiteY5" fmla="*/ 122346 h 323517"/>
                      <a:gd name="connsiteX6" fmla="*/ 0 w 243921"/>
                      <a:gd name="connsiteY6" fmla="*/ 156161 h 323517"/>
                      <a:gd name="connsiteX7" fmla="*/ 12093 w 243921"/>
                      <a:gd name="connsiteY7" fmla="*/ 190002 h 323517"/>
                      <a:gd name="connsiteX8" fmla="*/ 13069 w 243921"/>
                      <a:gd name="connsiteY8" fmla="*/ 189720 h 323517"/>
                      <a:gd name="connsiteX9" fmla="*/ 82394 w 243921"/>
                      <a:gd name="connsiteY9" fmla="*/ 318100 h 323517"/>
                      <a:gd name="connsiteX10" fmla="*/ 122192 w 243921"/>
                      <a:gd name="connsiteY10" fmla="*/ 325982 h 323517"/>
                      <a:gd name="connsiteX11" fmla="*/ 161990 w 243921"/>
                      <a:gd name="connsiteY11" fmla="*/ 318100 h 323517"/>
                      <a:gd name="connsiteX12" fmla="*/ 229543 w 243921"/>
                      <a:gd name="connsiteY12" fmla="*/ 187486 h 323517"/>
                      <a:gd name="connsiteX13" fmla="*/ 234165 w 243921"/>
                      <a:gd name="connsiteY13" fmla="*/ 190054 h 323517"/>
                      <a:gd name="connsiteX14" fmla="*/ 246258 w 243921"/>
                      <a:gd name="connsiteY14" fmla="*/ 156213 h 323517"/>
                      <a:gd name="connsiteX15" fmla="*/ 234293 w 243921"/>
                      <a:gd name="connsiteY15" fmla="*/ 122449 h 323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3921" h="323517">
                        <a:moveTo>
                          <a:pt x="234293" y="122449"/>
                        </a:moveTo>
                        <a:cubicBezTo>
                          <a:pt x="233685" y="122516"/>
                          <a:pt x="233094" y="122688"/>
                          <a:pt x="232547" y="122962"/>
                        </a:cubicBezTo>
                        <a:lnTo>
                          <a:pt x="232547" y="112692"/>
                        </a:lnTo>
                        <a:cubicBezTo>
                          <a:pt x="232547" y="51070"/>
                          <a:pt x="183018" y="488"/>
                          <a:pt x="122320" y="0"/>
                        </a:cubicBezTo>
                        <a:cubicBezTo>
                          <a:pt x="61622" y="488"/>
                          <a:pt x="12093" y="50993"/>
                          <a:pt x="12093" y="112692"/>
                        </a:cubicBezTo>
                        <a:lnTo>
                          <a:pt x="12093" y="122346"/>
                        </a:lnTo>
                        <a:cubicBezTo>
                          <a:pt x="5418" y="122346"/>
                          <a:pt x="0" y="137495"/>
                          <a:pt x="0" y="156161"/>
                        </a:cubicBezTo>
                        <a:cubicBezTo>
                          <a:pt x="0" y="174828"/>
                          <a:pt x="5418" y="190002"/>
                          <a:pt x="12093" y="190002"/>
                        </a:cubicBezTo>
                        <a:cubicBezTo>
                          <a:pt x="12427" y="189943"/>
                          <a:pt x="12756" y="189848"/>
                          <a:pt x="13069" y="189720"/>
                        </a:cubicBezTo>
                        <a:cubicBezTo>
                          <a:pt x="19026" y="237400"/>
                          <a:pt x="45652" y="292604"/>
                          <a:pt x="82394" y="318100"/>
                        </a:cubicBezTo>
                        <a:cubicBezTo>
                          <a:pt x="88942" y="322593"/>
                          <a:pt x="105041" y="326368"/>
                          <a:pt x="122192" y="325982"/>
                        </a:cubicBezTo>
                        <a:cubicBezTo>
                          <a:pt x="139369" y="326368"/>
                          <a:pt x="156547" y="323851"/>
                          <a:pt x="161990" y="318100"/>
                        </a:cubicBezTo>
                        <a:cubicBezTo>
                          <a:pt x="191440" y="287032"/>
                          <a:pt x="220557" y="233035"/>
                          <a:pt x="229543" y="187486"/>
                        </a:cubicBezTo>
                        <a:cubicBezTo>
                          <a:pt x="230632" y="188980"/>
                          <a:pt x="232322" y="189918"/>
                          <a:pt x="234165" y="190054"/>
                        </a:cubicBezTo>
                        <a:cubicBezTo>
                          <a:pt x="240841" y="190054"/>
                          <a:pt x="246258" y="174905"/>
                          <a:pt x="246258" y="156213"/>
                        </a:cubicBezTo>
                        <a:cubicBezTo>
                          <a:pt x="246258" y="137521"/>
                          <a:pt x="240995" y="122449"/>
                          <a:pt x="234293" y="12244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1" name="手繪多邊形: 圖案 898">
                    <a:extLst>
                      <a:ext uri="{FF2B5EF4-FFF2-40B4-BE49-F238E27FC236}">
                        <a16:creationId xmlns:a16="http://schemas.microsoft.com/office/drawing/2014/main" id="{F8DBEE9A-6EBC-4680-9745-3DCE98706F24}"/>
                      </a:ext>
                    </a:extLst>
                  </p:cNvPr>
                  <p:cNvSpPr/>
                  <p:nvPr/>
                </p:nvSpPr>
                <p:spPr>
                  <a:xfrm>
                    <a:off x="1806792" y="4790799"/>
                    <a:ext cx="81588" cy="67657"/>
                  </a:xfrm>
                  <a:custGeom>
                    <a:avLst/>
                    <a:gdLst>
                      <a:gd name="connsiteX0" fmla="*/ 42237 w 105271"/>
                      <a:gd name="connsiteY0" fmla="*/ 0 h 87298"/>
                      <a:gd name="connsiteX1" fmla="*/ 107711 w 105271"/>
                      <a:gd name="connsiteY1" fmla="*/ 61699 h 87298"/>
                      <a:gd name="connsiteX2" fmla="*/ 80135 w 105271"/>
                      <a:gd name="connsiteY2" fmla="*/ 89327 h 87298"/>
                      <a:gd name="connsiteX3" fmla="*/ 0 w 105271"/>
                      <a:gd name="connsiteY3" fmla="*/ 23930 h 87298"/>
                      <a:gd name="connsiteX4" fmla="*/ 42237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42237" y="0"/>
                        </a:moveTo>
                        <a:lnTo>
                          <a:pt x="107711" y="61699"/>
                        </a:lnTo>
                        <a:lnTo>
                          <a:pt x="80135" y="89327"/>
                        </a:lnTo>
                        <a:lnTo>
                          <a:pt x="0" y="23930"/>
                        </a:lnTo>
                        <a:lnTo>
                          <a:pt x="4223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2" name="手繪多邊形: 圖案 899">
                    <a:extLst>
                      <a:ext uri="{FF2B5EF4-FFF2-40B4-BE49-F238E27FC236}">
                        <a16:creationId xmlns:a16="http://schemas.microsoft.com/office/drawing/2014/main" id="{8A1647E8-A92F-4A6F-B7F0-92F5889EE398}"/>
                      </a:ext>
                    </a:extLst>
                  </p:cNvPr>
                  <p:cNvSpPr/>
                  <p:nvPr/>
                </p:nvSpPr>
                <p:spPr>
                  <a:xfrm>
                    <a:off x="1891423" y="4790799"/>
                    <a:ext cx="81588" cy="67657"/>
                  </a:xfrm>
                  <a:custGeom>
                    <a:avLst/>
                    <a:gdLst>
                      <a:gd name="connsiteX0" fmla="*/ 65499 w 105271"/>
                      <a:gd name="connsiteY0" fmla="*/ 0 h 87298"/>
                      <a:gd name="connsiteX1" fmla="*/ 0 w 105271"/>
                      <a:gd name="connsiteY1" fmla="*/ 61699 h 87298"/>
                      <a:gd name="connsiteX2" fmla="*/ 27602 w 105271"/>
                      <a:gd name="connsiteY2" fmla="*/ 89327 h 87298"/>
                      <a:gd name="connsiteX3" fmla="*/ 107711 w 105271"/>
                      <a:gd name="connsiteY3" fmla="*/ 23930 h 87298"/>
                      <a:gd name="connsiteX4" fmla="*/ 65499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65499" y="0"/>
                        </a:moveTo>
                        <a:lnTo>
                          <a:pt x="0" y="61699"/>
                        </a:lnTo>
                        <a:lnTo>
                          <a:pt x="27602" y="89327"/>
                        </a:lnTo>
                        <a:lnTo>
                          <a:pt x="107711" y="23930"/>
                        </a:lnTo>
                        <a:lnTo>
                          <a:pt x="6549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3" name="手繪多邊形: 圖案 900">
                    <a:extLst>
                      <a:ext uri="{FF2B5EF4-FFF2-40B4-BE49-F238E27FC236}">
                        <a16:creationId xmlns:a16="http://schemas.microsoft.com/office/drawing/2014/main" id="{2CD122E8-DF29-4A09-B703-6FB1CDA56423}"/>
                      </a:ext>
                    </a:extLst>
                  </p:cNvPr>
                  <p:cNvSpPr/>
                  <p:nvPr/>
                </p:nvSpPr>
                <p:spPr>
                  <a:xfrm>
                    <a:off x="1801656" y="4497010"/>
                    <a:ext cx="179094" cy="135316"/>
                  </a:xfrm>
                  <a:custGeom>
                    <a:avLst/>
                    <a:gdLst>
                      <a:gd name="connsiteX0" fmla="*/ 115953 w 231083"/>
                      <a:gd name="connsiteY0" fmla="*/ 0 h 174596"/>
                      <a:gd name="connsiteX1" fmla="*/ 745 w 231083"/>
                      <a:gd name="connsiteY1" fmla="*/ 148536 h 174596"/>
                      <a:gd name="connsiteX2" fmla="*/ 16818 w 231083"/>
                      <a:gd name="connsiteY2" fmla="*/ 176189 h 174596"/>
                      <a:gd name="connsiteX3" fmla="*/ 66784 w 231083"/>
                      <a:gd name="connsiteY3" fmla="*/ 80443 h 174596"/>
                      <a:gd name="connsiteX4" fmla="*/ 167177 w 231083"/>
                      <a:gd name="connsiteY4" fmla="*/ 108841 h 174596"/>
                      <a:gd name="connsiteX5" fmla="*/ 215088 w 231083"/>
                      <a:gd name="connsiteY5" fmla="*/ 176189 h 174596"/>
                      <a:gd name="connsiteX6" fmla="*/ 231161 w 231083"/>
                      <a:gd name="connsiteY6" fmla="*/ 148536 h 174596"/>
                      <a:gd name="connsiteX7" fmla="*/ 115953 w 231083"/>
                      <a:gd name="connsiteY7" fmla="*/ 0 h 174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1083" h="174596">
                        <a:moveTo>
                          <a:pt x="115953" y="0"/>
                        </a:moveTo>
                        <a:cubicBezTo>
                          <a:pt x="-16586" y="0"/>
                          <a:pt x="745" y="148536"/>
                          <a:pt x="745" y="148536"/>
                        </a:cubicBezTo>
                        <a:cubicBezTo>
                          <a:pt x="7575" y="145377"/>
                          <a:pt x="12376" y="180785"/>
                          <a:pt x="16818" y="176189"/>
                        </a:cubicBezTo>
                        <a:cubicBezTo>
                          <a:pt x="34072" y="158215"/>
                          <a:pt x="9475" y="78235"/>
                          <a:pt x="66784" y="80443"/>
                        </a:cubicBezTo>
                        <a:cubicBezTo>
                          <a:pt x="84500" y="79339"/>
                          <a:pt x="117930" y="115491"/>
                          <a:pt x="167177" y="108841"/>
                        </a:cubicBezTo>
                        <a:cubicBezTo>
                          <a:pt x="204715" y="107377"/>
                          <a:pt x="197834" y="158292"/>
                          <a:pt x="215088" y="176189"/>
                        </a:cubicBezTo>
                        <a:cubicBezTo>
                          <a:pt x="219556" y="180785"/>
                          <a:pt x="224331" y="145377"/>
                          <a:pt x="231161" y="148536"/>
                        </a:cubicBezTo>
                        <a:cubicBezTo>
                          <a:pt x="231161" y="148536"/>
                          <a:pt x="248492" y="0"/>
                          <a:pt x="11595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27" name="橢圓 394">
                  <a:extLst>
                    <a:ext uri="{FF2B5EF4-FFF2-40B4-BE49-F238E27FC236}">
                      <a16:creationId xmlns:a16="http://schemas.microsoft.com/office/drawing/2014/main" id="{CE2450FD-DA34-48DD-8126-AC1617D59810}"/>
                    </a:ext>
                  </a:extLst>
                </p:cNvPr>
                <p:cNvSpPr/>
                <p:nvPr/>
              </p:nvSpPr>
              <p:spPr>
                <a:xfrm>
                  <a:off x="3546023" y="4729819"/>
                  <a:ext cx="34834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8" name="橢圓 394">
                  <a:extLst>
                    <a:ext uri="{FF2B5EF4-FFF2-40B4-BE49-F238E27FC236}">
                      <a16:creationId xmlns:a16="http://schemas.microsoft.com/office/drawing/2014/main" id="{20988BBC-1A1B-4261-BE99-D5BEBAACA680}"/>
                    </a:ext>
                  </a:extLst>
                </p:cNvPr>
                <p:cNvSpPr/>
                <p:nvPr/>
              </p:nvSpPr>
              <p:spPr>
                <a:xfrm flipH="1">
                  <a:off x="3403963" y="4735262"/>
                  <a:ext cx="45719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125" name="直線接點 892">
                <a:extLst>
                  <a:ext uri="{FF2B5EF4-FFF2-40B4-BE49-F238E27FC236}">
                    <a16:creationId xmlns:a16="http://schemas.microsoft.com/office/drawing/2014/main" id="{2F269DFC-54D9-4E98-88AA-435C86AF7E6F}"/>
                  </a:ext>
                </a:extLst>
              </p:cNvPr>
              <p:cNvCxnSpPr/>
              <p:nvPr/>
            </p:nvCxnSpPr>
            <p:spPr>
              <a:xfrm>
                <a:off x="3499967" y="4847701"/>
                <a:ext cx="0" cy="11157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矩形 901">
            <a:extLst>
              <a:ext uri="{FF2B5EF4-FFF2-40B4-BE49-F238E27FC236}">
                <a16:creationId xmlns:a16="http://schemas.microsoft.com/office/drawing/2014/main" id="{5B475C30-46FA-4B93-9C20-B0D4328DA613}"/>
              </a:ext>
            </a:extLst>
          </p:cNvPr>
          <p:cNvSpPr/>
          <p:nvPr/>
        </p:nvSpPr>
        <p:spPr>
          <a:xfrm>
            <a:off x="1399796" y="3404869"/>
            <a:ext cx="1024639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900" b="1" dirty="0">
                <a:solidFill>
                  <a:srgbClr val="CDB757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Backup &amp; Sync</a:t>
            </a:r>
            <a:endParaRPr lang="en-US" sz="9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902">
            <a:extLst>
              <a:ext uri="{FF2B5EF4-FFF2-40B4-BE49-F238E27FC236}">
                <a16:creationId xmlns:a16="http://schemas.microsoft.com/office/drawing/2014/main" id="{0BF2E24D-75EA-4D46-93DF-702A173DFF2D}"/>
              </a:ext>
            </a:extLst>
          </p:cNvPr>
          <p:cNvSpPr/>
          <p:nvPr/>
        </p:nvSpPr>
        <p:spPr>
          <a:xfrm>
            <a:off x="2534256" y="3649451"/>
            <a:ext cx="678391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9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PC</a:t>
            </a:r>
            <a:endParaRPr lang="zh-TW" altLang="en-US" sz="9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25" name="群組 903">
            <a:extLst>
              <a:ext uri="{FF2B5EF4-FFF2-40B4-BE49-F238E27FC236}">
                <a16:creationId xmlns:a16="http://schemas.microsoft.com/office/drawing/2014/main" id="{DC7A70E9-A090-4D41-A621-ABBBAAE51856}"/>
              </a:ext>
            </a:extLst>
          </p:cNvPr>
          <p:cNvGrpSpPr/>
          <p:nvPr/>
        </p:nvGrpSpPr>
        <p:grpSpPr>
          <a:xfrm>
            <a:off x="2646341" y="3815743"/>
            <a:ext cx="316984" cy="249331"/>
            <a:chOff x="2576400" y="4606766"/>
            <a:chExt cx="455696" cy="358439"/>
          </a:xfrm>
        </p:grpSpPr>
        <p:grpSp>
          <p:nvGrpSpPr>
            <p:cNvPr id="1137" name="群組 904">
              <a:extLst>
                <a:ext uri="{FF2B5EF4-FFF2-40B4-BE49-F238E27FC236}">
                  <a16:creationId xmlns:a16="http://schemas.microsoft.com/office/drawing/2014/main" id="{804B8390-45B8-4FCD-A5E7-987DDBE94BA6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solidFill>
              <a:schemeClr val="bg1"/>
            </a:solidFill>
          </p:grpSpPr>
          <p:sp>
            <p:nvSpPr>
              <p:cNvPr id="1144" name="手繪多邊形: 圖案 1175">
                <a:extLst>
                  <a:ext uri="{FF2B5EF4-FFF2-40B4-BE49-F238E27FC236}">
                    <a16:creationId xmlns:a16="http://schemas.microsoft.com/office/drawing/2014/main" id="{D741383A-E967-4D5B-8798-40B94CE73128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" name="手繪多邊形: 圖案 1177">
                <a:extLst>
                  <a:ext uri="{FF2B5EF4-FFF2-40B4-BE49-F238E27FC236}">
                    <a16:creationId xmlns:a16="http://schemas.microsoft.com/office/drawing/2014/main" id="{CC8CE49A-7294-4925-B47F-C5DDC8863832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8" name="手繪多邊形: 圖案 1178">
                <a:extLst>
                  <a:ext uri="{FF2B5EF4-FFF2-40B4-BE49-F238E27FC236}">
                    <a16:creationId xmlns:a16="http://schemas.microsoft.com/office/drawing/2014/main" id="{15D3E86D-053C-4688-AF90-BD7EFD10F629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38" name="群組 905">
              <a:extLst>
                <a:ext uri="{FF2B5EF4-FFF2-40B4-BE49-F238E27FC236}">
                  <a16:creationId xmlns:a16="http://schemas.microsoft.com/office/drawing/2014/main" id="{B9141588-72E7-4016-ADF8-423ACD95238A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solidFill>
              <a:srgbClr val="003E85"/>
            </a:solidFill>
          </p:grpSpPr>
          <p:sp>
            <p:nvSpPr>
              <p:cNvPr id="1139" name="手繪多邊形: 圖案 906">
                <a:extLst>
                  <a:ext uri="{FF2B5EF4-FFF2-40B4-BE49-F238E27FC236}">
                    <a16:creationId xmlns:a16="http://schemas.microsoft.com/office/drawing/2014/main" id="{5F5381F6-572A-4D96-B4D5-C9D42AC19A02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0" name="手繪多邊形: 圖案 907">
                <a:extLst>
                  <a:ext uri="{FF2B5EF4-FFF2-40B4-BE49-F238E27FC236}">
                    <a16:creationId xmlns:a16="http://schemas.microsoft.com/office/drawing/2014/main" id="{08B6E8A8-0182-4FDB-924F-1E36A181CC8F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1" name="手繪多邊形: 圖案 908">
                <a:extLst>
                  <a:ext uri="{FF2B5EF4-FFF2-40B4-BE49-F238E27FC236}">
                    <a16:creationId xmlns:a16="http://schemas.microsoft.com/office/drawing/2014/main" id="{B589DC5E-ABA5-4137-9999-215F66A85DE4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2" name="手繪多邊形: 圖案 909">
                <a:extLst>
                  <a:ext uri="{FF2B5EF4-FFF2-40B4-BE49-F238E27FC236}">
                    <a16:creationId xmlns:a16="http://schemas.microsoft.com/office/drawing/2014/main" id="{AB787BB7-FACC-4E32-9E5E-8CE43CC9C9E5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3" name="手繪多邊形: 圖案 910">
                <a:extLst>
                  <a:ext uri="{FF2B5EF4-FFF2-40B4-BE49-F238E27FC236}">
                    <a16:creationId xmlns:a16="http://schemas.microsoft.com/office/drawing/2014/main" id="{8B5FE36F-3602-4243-AE3B-DAE4CD3710E8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群組 914">
            <a:extLst>
              <a:ext uri="{FF2B5EF4-FFF2-40B4-BE49-F238E27FC236}">
                <a16:creationId xmlns:a16="http://schemas.microsoft.com/office/drawing/2014/main" id="{BA258F1C-80D8-4858-A32A-4D828E6756AD}"/>
              </a:ext>
            </a:extLst>
          </p:cNvPr>
          <p:cNvGrpSpPr/>
          <p:nvPr/>
        </p:nvGrpSpPr>
        <p:grpSpPr>
          <a:xfrm>
            <a:off x="1159030" y="3343462"/>
            <a:ext cx="1457946" cy="482878"/>
            <a:chOff x="1124210" y="3345210"/>
            <a:chExt cx="1528243" cy="401444"/>
          </a:xfrm>
        </p:grpSpPr>
        <p:cxnSp>
          <p:nvCxnSpPr>
            <p:cNvPr id="1150" name="直線單箭頭接點 915">
              <a:extLst>
                <a:ext uri="{FF2B5EF4-FFF2-40B4-BE49-F238E27FC236}">
                  <a16:creationId xmlns:a16="http://schemas.microsoft.com/office/drawing/2014/main" id="{D14828DA-910C-44C8-AF59-F52E26D55DA4}"/>
                </a:ext>
              </a:extLst>
            </p:cNvPr>
            <p:cNvCxnSpPr/>
            <p:nvPr/>
          </p:nvCxnSpPr>
          <p:spPr>
            <a:xfrm flipH="1">
              <a:off x="1124210" y="3345210"/>
              <a:ext cx="316694" cy="401444"/>
            </a:xfrm>
            <a:prstGeom prst="straightConnector1">
              <a:avLst/>
            </a:prstGeom>
            <a:ln w="15875">
              <a:solidFill>
                <a:srgbClr val="CDB75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1" name="直線單箭頭接點 916">
              <a:extLst>
                <a:ext uri="{FF2B5EF4-FFF2-40B4-BE49-F238E27FC236}">
                  <a16:creationId xmlns:a16="http://schemas.microsoft.com/office/drawing/2014/main" id="{9D995317-2F5E-4656-B6F3-A048FBE13272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88" y="3345210"/>
              <a:ext cx="327465" cy="388337"/>
            </a:xfrm>
            <a:prstGeom prst="straightConnector1">
              <a:avLst/>
            </a:prstGeom>
            <a:ln w="15875">
              <a:solidFill>
                <a:srgbClr val="CDB75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直線單箭頭接點 917">
            <a:extLst>
              <a:ext uri="{FF2B5EF4-FFF2-40B4-BE49-F238E27FC236}">
                <a16:creationId xmlns:a16="http://schemas.microsoft.com/office/drawing/2014/main" id="{1153D925-3A26-4D4A-8396-451114057BF1}"/>
              </a:ext>
            </a:extLst>
          </p:cNvPr>
          <p:cNvCxnSpPr>
            <a:cxnSpLocks/>
          </p:cNvCxnSpPr>
          <p:nvPr/>
        </p:nvCxnSpPr>
        <p:spPr>
          <a:xfrm>
            <a:off x="4396731" y="1816828"/>
            <a:ext cx="2061410" cy="0"/>
          </a:xfrm>
          <a:prstGeom prst="straightConnector1">
            <a:avLst/>
          </a:prstGeom>
          <a:ln w="15875">
            <a:solidFill>
              <a:srgbClr val="CDB75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918">
            <a:extLst>
              <a:ext uri="{FF2B5EF4-FFF2-40B4-BE49-F238E27FC236}">
                <a16:creationId xmlns:a16="http://schemas.microsoft.com/office/drawing/2014/main" id="{665E2E29-6007-4D58-AAC1-E06638E96E8C}"/>
              </a:ext>
            </a:extLst>
          </p:cNvPr>
          <p:cNvSpPr/>
          <p:nvPr/>
        </p:nvSpPr>
        <p:spPr>
          <a:xfrm>
            <a:off x="4373929" y="1471266"/>
            <a:ext cx="243870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7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</a:t>
            </a:r>
            <a:r>
              <a:rPr lang="en-US" altLang="zh-TW" sz="7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Access data with File station or standard</a:t>
            </a:r>
          </a:p>
          <a:p>
            <a:r>
              <a:rPr lang="en-US" altLang="zh-TW" sz="7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protocols: </a:t>
            </a:r>
            <a:r>
              <a:rPr lang="en-US" sz="700" dirty="0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SMB/ </a:t>
            </a:r>
            <a:r>
              <a:rPr lang="en-US" sz="700" dirty="0" err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ClFS</a:t>
            </a:r>
            <a:r>
              <a:rPr lang="en-US" sz="700" dirty="0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 NFS, AFP, </a:t>
            </a:r>
            <a:r>
              <a:rPr lang="en-US" sz="700" dirty="0" err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iSCSl</a:t>
            </a:r>
            <a:endParaRPr lang="zh-TW" sz="700" dirty="0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pSp>
        <p:nvGrpSpPr>
          <p:cNvPr id="29" name="群組 919">
            <a:extLst>
              <a:ext uri="{FF2B5EF4-FFF2-40B4-BE49-F238E27FC236}">
                <a16:creationId xmlns:a16="http://schemas.microsoft.com/office/drawing/2014/main" id="{AA89B189-95D5-4C25-8A0A-63C7EF883061}"/>
              </a:ext>
            </a:extLst>
          </p:cNvPr>
          <p:cNvGrpSpPr/>
          <p:nvPr/>
        </p:nvGrpSpPr>
        <p:grpSpPr>
          <a:xfrm>
            <a:off x="1979000" y="1824620"/>
            <a:ext cx="300268" cy="301190"/>
            <a:chOff x="-1905000" y="2294069"/>
            <a:chExt cx="504482" cy="506032"/>
          </a:xfrm>
        </p:grpSpPr>
        <p:grpSp>
          <p:nvGrpSpPr>
            <p:cNvPr id="1155" name="群組 920">
              <a:extLst>
                <a:ext uri="{FF2B5EF4-FFF2-40B4-BE49-F238E27FC236}">
                  <a16:creationId xmlns:a16="http://schemas.microsoft.com/office/drawing/2014/main" id="{9D5FC8A1-9BD3-4EAF-A1C2-D0F77BB003A1}"/>
                </a:ext>
              </a:extLst>
            </p:cNvPr>
            <p:cNvGrpSpPr/>
            <p:nvPr/>
          </p:nvGrpSpPr>
          <p:grpSpPr>
            <a:xfrm>
              <a:off x="-1905000" y="2294069"/>
              <a:ext cx="504482" cy="506032"/>
              <a:chOff x="-1905000" y="2294069"/>
              <a:chExt cx="504482" cy="506032"/>
            </a:xfrm>
          </p:grpSpPr>
          <p:sp>
            <p:nvSpPr>
              <p:cNvPr id="1161" name="手繪多邊形: 圖案 926">
                <a:extLst>
                  <a:ext uri="{FF2B5EF4-FFF2-40B4-BE49-F238E27FC236}">
                    <a16:creationId xmlns:a16="http://schemas.microsoft.com/office/drawing/2014/main" id="{057DACE0-92AD-4D83-B157-4323CEAF32E8}"/>
                  </a:ext>
                </a:extLst>
              </p:cNvPr>
              <p:cNvSpPr/>
              <p:nvPr/>
            </p:nvSpPr>
            <p:spPr>
              <a:xfrm>
                <a:off x="-1905000" y="2294069"/>
                <a:ext cx="504482" cy="506032"/>
              </a:xfrm>
              <a:custGeom>
                <a:avLst/>
                <a:gdLst>
                  <a:gd name="connsiteX0" fmla="*/ 343795 w 685481"/>
                  <a:gd name="connsiteY0" fmla="*/ 687591 h 687590"/>
                  <a:gd name="connsiteX1" fmla="*/ 0 w 685481"/>
                  <a:gd name="connsiteY1" fmla="*/ 343795 h 687590"/>
                  <a:gd name="connsiteX2" fmla="*/ 343795 w 685481"/>
                  <a:gd name="connsiteY2" fmla="*/ 0 h 687590"/>
                  <a:gd name="connsiteX3" fmla="*/ 687591 w 685481"/>
                  <a:gd name="connsiteY3" fmla="*/ 343795 h 687590"/>
                  <a:gd name="connsiteX4" fmla="*/ 343795 w 685481"/>
                  <a:gd name="connsiteY4" fmla="*/ 687591 h 68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481" h="687590">
                    <a:moveTo>
                      <a:pt x="343795" y="687591"/>
                    </a:moveTo>
                    <a:cubicBezTo>
                      <a:pt x="154223" y="687591"/>
                      <a:pt x="0" y="533347"/>
                      <a:pt x="0" y="343795"/>
                    </a:cubicBezTo>
                    <a:cubicBezTo>
                      <a:pt x="0" y="154244"/>
                      <a:pt x="154244" y="0"/>
                      <a:pt x="343795" y="0"/>
                    </a:cubicBezTo>
                    <a:cubicBezTo>
                      <a:pt x="533347" y="0"/>
                      <a:pt x="687591" y="154223"/>
                      <a:pt x="687591" y="343795"/>
                    </a:cubicBezTo>
                    <a:cubicBezTo>
                      <a:pt x="687591" y="533368"/>
                      <a:pt x="533389" y="687591"/>
                      <a:pt x="343795" y="687591"/>
                    </a:cubicBezTo>
                    <a:close/>
                  </a:path>
                </a:pathLst>
              </a:custGeom>
              <a:solidFill>
                <a:srgbClr val="25231D"/>
              </a:solidFill>
              <a:ln w="19050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2" name="手繪多邊形: 圖案 927">
                <a:extLst>
                  <a:ext uri="{FF2B5EF4-FFF2-40B4-BE49-F238E27FC236}">
                    <a16:creationId xmlns:a16="http://schemas.microsoft.com/office/drawing/2014/main" id="{0391FD0B-D527-4513-B3C7-04F528783AD3}"/>
                  </a:ext>
                </a:extLst>
              </p:cNvPr>
              <p:cNvSpPr/>
              <p:nvPr/>
            </p:nvSpPr>
            <p:spPr>
              <a:xfrm>
                <a:off x="-1714559" y="2499657"/>
                <a:ext cx="105707" cy="122915"/>
              </a:xfrm>
              <a:custGeom>
                <a:avLst/>
                <a:gdLst>
                  <a:gd name="connsiteX0" fmla="*/ 28467 w 105707"/>
                  <a:gd name="connsiteY0" fmla="*/ 0 h 122915"/>
                  <a:gd name="connsiteX1" fmla="*/ 79207 w 105707"/>
                  <a:gd name="connsiteY1" fmla="*/ 0 h 122915"/>
                  <a:gd name="connsiteX2" fmla="*/ 79207 w 105707"/>
                  <a:gd name="connsiteY2" fmla="*/ 71315 h 122915"/>
                  <a:gd name="connsiteX3" fmla="*/ 107674 w 105707"/>
                  <a:gd name="connsiteY3" fmla="*/ 71315 h 122915"/>
                  <a:gd name="connsiteX4" fmla="*/ 53837 w 105707"/>
                  <a:gd name="connsiteY4" fmla="*/ 125152 h 122915"/>
                  <a:gd name="connsiteX5" fmla="*/ 0 w 105707"/>
                  <a:gd name="connsiteY5" fmla="*/ 71315 h 122915"/>
                  <a:gd name="connsiteX6" fmla="*/ 28467 w 105707"/>
                  <a:gd name="connsiteY6" fmla="*/ 71315 h 122915"/>
                  <a:gd name="connsiteX7" fmla="*/ 28467 w 105707"/>
                  <a:gd name="connsiteY7" fmla="*/ 0 h 1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707" h="122915">
                    <a:moveTo>
                      <a:pt x="28467" y="0"/>
                    </a:moveTo>
                    <a:lnTo>
                      <a:pt x="79207" y="0"/>
                    </a:lnTo>
                    <a:lnTo>
                      <a:pt x="79207" y="71315"/>
                    </a:lnTo>
                    <a:lnTo>
                      <a:pt x="107674" y="71315"/>
                    </a:lnTo>
                    <a:lnTo>
                      <a:pt x="53837" y="125152"/>
                    </a:lnTo>
                    <a:lnTo>
                      <a:pt x="0" y="71315"/>
                    </a:lnTo>
                    <a:lnTo>
                      <a:pt x="28467" y="71315"/>
                    </a:lnTo>
                    <a:lnTo>
                      <a:pt x="2846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3" name="手繪多邊形: 圖案 928">
                <a:extLst>
                  <a:ext uri="{FF2B5EF4-FFF2-40B4-BE49-F238E27FC236}">
                    <a16:creationId xmlns:a16="http://schemas.microsoft.com/office/drawing/2014/main" id="{157A126D-AA2A-48E8-BDA3-68726AF9D15D}"/>
                  </a:ext>
                </a:extLst>
              </p:cNvPr>
              <p:cNvSpPr/>
              <p:nvPr/>
            </p:nvSpPr>
            <p:spPr>
              <a:xfrm>
                <a:off x="-1848905" y="2465904"/>
                <a:ext cx="361371" cy="201095"/>
              </a:xfrm>
              <a:custGeom>
                <a:avLst/>
                <a:gdLst>
                  <a:gd name="connsiteX0" fmla="*/ 0 w 361370"/>
                  <a:gd name="connsiteY0" fmla="*/ 16790 h 199122"/>
                  <a:gd name="connsiteX1" fmla="*/ 0 w 361370"/>
                  <a:gd name="connsiteY1" fmla="*/ 181374 h 199122"/>
                  <a:gd name="connsiteX2" fmla="*/ 19027 w 361370"/>
                  <a:gd name="connsiteY2" fmla="*/ 200401 h 199122"/>
                  <a:gd name="connsiteX3" fmla="*/ 342516 w 361370"/>
                  <a:gd name="connsiteY3" fmla="*/ 200401 h 199122"/>
                  <a:gd name="connsiteX4" fmla="*/ 361543 w 361370"/>
                  <a:gd name="connsiteY4" fmla="*/ 181374 h 199122"/>
                  <a:gd name="connsiteX5" fmla="*/ 361543 w 361370"/>
                  <a:gd name="connsiteY5" fmla="*/ 16790 h 199122"/>
                  <a:gd name="connsiteX6" fmla="*/ 344753 w 361370"/>
                  <a:gd name="connsiteY6" fmla="*/ 0 h 199122"/>
                  <a:gd name="connsiteX7" fmla="*/ 16790 w 361370"/>
                  <a:gd name="connsiteY7" fmla="*/ 0 h 199122"/>
                  <a:gd name="connsiteX8" fmla="*/ 0 w 361370"/>
                  <a:gd name="connsiteY8" fmla="*/ 16790 h 199122"/>
                  <a:gd name="connsiteX9" fmla="*/ 130536 w 361370"/>
                  <a:gd name="connsiteY9" fmla="*/ 108878 h 199122"/>
                  <a:gd name="connsiteX10" fmla="*/ 159003 w 361370"/>
                  <a:gd name="connsiteY10" fmla="*/ 108878 h 199122"/>
                  <a:gd name="connsiteX11" fmla="*/ 159003 w 361370"/>
                  <a:gd name="connsiteY11" fmla="*/ 37588 h 199122"/>
                  <a:gd name="connsiteX12" fmla="*/ 209743 w 361370"/>
                  <a:gd name="connsiteY12" fmla="*/ 37588 h 199122"/>
                  <a:gd name="connsiteX13" fmla="*/ 209743 w 361370"/>
                  <a:gd name="connsiteY13" fmla="*/ 108878 h 199122"/>
                  <a:gd name="connsiteX14" fmla="*/ 238210 w 361370"/>
                  <a:gd name="connsiteY14" fmla="*/ 108878 h 199122"/>
                  <a:gd name="connsiteX15" fmla="*/ 184373 w 361370"/>
                  <a:gd name="connsiteY15" fmla="*/ 162715 h 19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1370" h="199122">
                    <a:moveTo>
                      <a:pt x="0" y="16790"/>
                    </a:moveTo>
                    <a:lnTo>
                      <a:pt x="0" y="181374"/>
                    </a:lnTo>
                    <a:cubicBezTo>
                      <a:pt x="0" y="191883"/>
                      <a:pt x="8519" y="200401"/>
                      <a:pt x="19027" y="200401"/>
                    </a:cubicBezTo>
                    <a:lnTo>
                      <a:pt x="342516" y="200401"/>
                    </a:lnTo>
                    <a:cubicBezTo>
                      <a:pt x="353018" y="200386"/>
                      <a:pt x="361528" y="191876"/>
                      <a:pt x="361543" y="181374"/>
                    </a:cubicBezTo>
                    <a:lnTo>
                      <a:pt x="361543" y="16790"/>
                    </a:lnTo>
                    <a:cubicBezTo>
                      <a:pt x="361543" y="7517"/>
                      <a:pt x="354026" y="0"/>
                      <a:pt x="344753" y="0"/>
                    </a:cubicBezTo>
                    <a:lnTo>
                      <a:pt x="16790" y="0"/>
                    </a:lnTo>
                    <a:cubicBezTo>
                      <a:pt x="7517" y="0"/>
                      <a:pt x="0" y="7517"/>
                      <a:pt x="0" y="16790"/>
                    </a:cubicBezTo>
                    <a:close/>
                    <a:moveTo>
                      <a:pt x="130536" y="108878"/>
                    </a:moveTo>
                    <a:lnTo>
                      <a:pt x="159003" y="108878"/>
                    </a:lnTo>
                    <a:lnTo>
                      <a:pt x="159003" y="37588"/>
                    </a:lnTo>
                    <a:lnTo>
                      <a:pt x="209743" y="37588"/>
                    </a:lnTo>
                    <a:lnTo>
                      <a:pt x="209743" y="108878"/>
                    </a:lnTo>
                    <a:lnTo>
                      <a:pt x="238210" y="108878"/>
                    </a:lnTo>
                    <a:lnTo>
                      <a:pt x="184373" y="162715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4" name="手繪多邊形: 圖案 929">
                <a:extLst>
                  <a:ext uri="{FF2B5EF4-FFF2-40B4-BE49-F238E27FC236}">
                    <a16:creationId xmlns:a16="http://schemas.microsoft.com/office/drawing/2014/main" id="{8E1892A9-BCC0-436E-8665-31CB90467D87}"/>
                  </a:ext>
                </a:extLst>
              </p:cNvPr>
              <p:cNvSpPr/>
              <p:nvPr/>
            </p:nvSpPr>
            <p:spPr>
              <a:xfrm>
                <a:off x="-1660722" y="2665764"/>
                <a:ext cx="2458" cy="22125"/>
              </a:xfrm>
              <a:custGeom>
                <a:avLst/>
                <a:gdLst>
                  <a:gd name="connsiteX0" fmla="*/ 0 w 0"/>
                  <a:gd name="connsiteY0" fmla="*/ 0 h 22124"/>
                  <a:gd name="connsiteX1" fmla="*/ 0 w 0"/>
                  <a:gd name="connsiteY1" fmla="*/ 24067 h 2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124">
                    <a:moveTo>
                      <a:pt x="0" y="0"/>
                    </a:moveTo>
                    <a:lnTo>
                      <a:pt x="0" y="24067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5" name="手繪多邊形: 圖案 930">
                <a:extLst>
                  <a:ext uri="{FF2B5EF4-FFF2-40B4-BE49-F238E27FC236}">
                    <a16:creationId xmlns:a16="http://schemas.microsoft.com/office/drawing/2014/main" id="{0DB8B379-77D7-4C15-9D79-AE6FBD718D63}"/>
                  </a:ext>
                </a:extLst>
              </p:cNvPr>
              <p:cNvSpPr/>
              <p:nvPr/>
            </p:nvSpPr>
            <p:spPr>
              <a:xfrm>
                <a:off x="-1776238" y="2718053"/>
                <a:ext cx="86041" cy="2458"/>
              </a:xfrm>
              <a:custGeom>
                <a:avLst/>
                <a:gdLst>
                  <a:gd name="connsiteX0" fmla="*/ 87294 w 86040"/>
                  <a:gd name="connsiteY0" fmla="*/ 0 h 0"/>
                  <a:gd name="connsiteX1" fmla="*/ 0 w 8604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040">
                    <a:moveTo>
                      <a:pt x="87294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6" name="手繪多邊形: 圖案 931">
                <a:extLst>
                  <a:ext uri="{FF2B5EF4-FFF2-40B4-BE49-F238E27FC236}">
                    <a16:creationId xmlns:a16="http://schemas.microsoft.com/office/drawing/2014/main" id="{1549CB43-179A-4AE6-B97E-BAFBE39B11B8}"/>
                  </a:ext>
                </a:extLst>
              </p:cNvPr>
              <p:cNvSpPr/>
              <p:nvPr/>
            </p:nvSpPr>
            <p:spPr>
              <a:xfrm>
                <a:off x="-1632058" y="2718053"/>
                <a:ext cx="86041" cy="2458"/>
              </a:xfrm>
              <a:custGeom>
                <a:avLst/>
                <a:gdLst>
                  <a:gd name="connsiteX0" fmla="*/ 87294 w 86040"/>
                  <a:gd name="connsiteY0" fmla="*/ 0 h 0"/>
                  <a:gd name="connsiteX1" fmla="*/ 0 w 8604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040">
                    <a:moveTo>
                      <a:pt x="87294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7" name="手繪多邊形: 圖案 932">
                <a:extLst>
                  <a:ext uri="{FF2B5EF4-FFF2-40B4-BE49-F238E27FC236}">
                    <a16:creationId xmlns:a16="http://schemas.microsoft.com/office/drawing/2014/main" id="{CCC42D03-BB55-4B2C-97A4-6B78D7210E39}"/>
                  </a:ext>
                </a:extLst>
              </p:cNvPr>
              <p:cNvSpPr/>
              <p:nvPr/>
            </p:nvSpPr>
            <p:spPr>
              <a:xfrm>
                <a:off x="-1688944" y="2689831"/>
                <a:ext cx="54083" cy="54083"/>
              </a:xfrm>
              <a:custGeom>
                <a:avLst/>
                <a:gdLst>
                  <a:gd name="connsiteX0" fmla="*/ 0 w 54082"/>
                  <a:gd name="connsiteY0" fmla="*/ 28221 h 54082"/>
                  <a:gd name="connsiteX1" fmla="*/ 28221 w 54082"/>
                  <a:gd name="connsiteY1" fmla="*/ 0 h 54082"/>
                  <a:gd name="connsiteX2" fmla="*/ 56443 w 54082"/>
                  <a:gd name="connsiteY2" fmla="*/ 28221 h 54082"/>
                  <a:gd name="connsiteX3" fmla="*/ 28221 w 54082"/>
                  <a:gd name="connsiteY3" fmla="*/ 56443 h 54082"/>
                  <a:gd name="connsiteX4" fmla="*/ 0 w 54082"/>
                  <a:gd name="connsiteY4" fmla="*/ 28221 h 5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82" h="54082">
                    <a:moveTo>
                      <a:pt x="0" y="28221"/>
                    </a:moveTo>
                    <a:cubicBezTo>
                      <a:pt x="0" y="12636"/>
                      <a:pt x="12636" y="0"/>
                      <a:pt x="28221" y="0"/>
                    </a:cubicBezTo>
                    <a:cubicBezTo>
                      <a:pt x="43807" y="0"/>
                      <a:pt x="56443" y="12636"/>
                      <a:pt x="56443" y="28221"/>
                    </a:cubicBezTo>
                    <a:cubicBezTo>
                      <a:pt x="56443" y="43807"/>
                      <a:pt x="43807" y="56443"/>
                      <a:pt x="28221" y="56443"/>
                    </a:cubicBezTo>
                    <a:cubicBezTo>
                      <a:pt x="12636" y="56443"/>
                      <a:pt x="0" y="43807"/>
                      <a:pt x="0" y="282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56" name="群組 921">
              <a:extLst>
                <a:ext uri="{FF2B5EF4-FFF2-40B4-BE49-F238E27FC236}">
                  <a16:creationId xmlns:a16="http://schemas.microsoft.com/office/drawing/2014/main" id="{BA01C611-9842-42C1-AD46-8D082FCBE975}"/>
                </a:ext>
              </a:extLst>
            </p:cNvPr>
            <p:cNvGrpSpPr/>
            <p:nvPr/>
          </p:nvGrpSpPr>
          <p:grpSpPr>
            <a:xfrm>
              <a:off x="-1845095" y="2377439"/>
              <a:ext cx="361371" cy="101321"/>
              <a:chOff x="-1845095" y="2370595"/>
              <a:chExt cx="361371" cy="108166"/>
            </a:xfrm>
          </p:grpSpPr>
          <p:sp>
            <p:nvSpPr>
              <p:cNvPr id="1158" name="手繪多邊形: 圖案 923">
                <a:extLst>
                  <a:ext uri="{FF2B5EF4-FFF2-40B4-BE49-F238E27FC236}">
                    <a16:creationId xmlns:a16="http://schemas.microsoft.com/office/drawing/2014/main" id="{457DE664-0CAA-45AF-A6B5-4A5C7B611CF8}"/>
                  </a:ext>
                </a:extLst>
              </p:cNvPr>
              <p:cNvSpPr/>
              <p:nvPr/>
            </p:nvSpPr>
            <p:spPr>
              <a:xfrm>
                <a:off x="-1845095" y="2370595"/>
                <a:ext cx="361371" cy="108166"/>
              </a:xfrm>
              <a:custGeom>
                <a:avLst/>
                <a:gdLst>
                  <a:gd name="connsiteX0" fmla="*/ 19027 w 361370"/>
                  <a:gd name="connsiteY0" fmla="*/ 50543 h 108165"/>
                  <a:gd name="connsiteX1" fmla="*/ 170705 w 361370"/>
                  <a:gd name="connsiteY1" fmla="*/ 50543 h 108165"/>
                  <a:gd name="connsiteX2" fmla="*/ 184152 w 361370"/>
                  <a:gd name="connsiteY2" fmla="*/ 44963 h 108165"/>
                  <a:gd name="connsiteX3" fmla="*/ 223485 w 361370"/>
                  <a:gd name="connsiteY3" fmla="*/ 5630 h 108165"/>
                  <a:gd name="connsiteX4" fmla="*/ 237079 w 361370"/>
                  <a:gd name="connsiteY4" fmla="*/ 0 h 108165"/>
                  <a:gd name="connsiteX5" fmla="*/ 342565 w 361370"/>
                  <a:gd name="connsiteY5" fmla="*/ 0 h 108165"/>
                  <a:gd name="connsiteX6" fmla="*/ 361592 w 361370"/>
                  <a:gd name="connsiteY6" fmla="*/ 19027 h 108165"/>
                  <a:gd name="connsiteX7" fmla="*/ 361592 w 361370"/>
                  <a:gd name="connsiteY7" fmla="*/ 108289 h 108165"/>
                  <a:gd name="connsiteX8" fmla="*/ 344802 w 361370"/>
                  <a:gd name="connsiteY8" fmla="*/ 91498 h 108165"/>
                  <a:gd name="connsiteX9" fmla="*/ 16790 w 361370"/>
                  <a:gd name="connsiteY9" fmla="*/ 91498 h 108165"/>
                  <a:gd name="connsiteX10" fmla="*/ 0 w 361370"/>
                  <a:gd name="connsiteY10" fmla="*/ 108289 h 108165"/>
                  <a:gd name="connsiteX11" fmla="*/ 0 w 361370"/>
                  <a:gd name="connsiteY11" fmla="*/ 69570 h 108165"/>
                  <a:gd name="connsiteX12" fmla="*/ 18978 w 361370"/>
                  <a:gd name="connsiteY12" fmla="*/ 50543 h 108165"/>
                  <a:gd name="connsiteX13" fmla="*/ 19027 w 361370"/>
                  <a:gd name="connsiteY13" fmla="*/ 50543 h 108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1370" h="108165">
                    <a:moveTo>
                      <a:pt x="19027" y="50543"/>
                    </a:moveTo>
                    <a:lnTo>
                      <a:pt x="170705" y="50543"/>
                    </a:lnTo>
                    <a:cubicBezTo>
                      <a:pt x="175749" y="50539"/>
                      <a:pt x="180587" y="48532"/>
                      <a:pt x="184152" y="44963"/>
                    </a:cubicBezTo>
                    <a:lnTo>
                      <a:pt x="223485" y="5630"/>
                    </a:lnTo>
                    <a:cubicBezTo>
                      <a:pt x="227079" y="2008"/>
                      <a:pt x="231976" y="-20"/>
                      <a:pt x="237079" y="0"/>
                    </a:cubicBezTo>
                    <a:lnTo>
                      <a:pt x="342565" y="0"/>
                    </a:lnTo>
                    <a:cubicBezTo>
                      <a:pt x="353067" y="14"/>
                      <a:pt x="361580" y="8525"/>
                      <a:pt x="361592" y="19027"/>
                    </a:cubicBezTo>
                    <a:lnTo>
                      <a:pt x="361592" y="108289"/>
                    </a:lnTo>
                    <a:cubicBezTo>
                      <a:pt x="361592" y="99016"/>
                      <a:pt x="354075" y="91498"/>
                      <a:pt x="344802" y="91498"/>
                    </a:cubicBezTo>
                    <a:lnTo>
                      <a:pt x="16790" y="91498"/>
                    </a:lnTo>
                    <a:cubicBezTo>
                      <a:pt x="7517" y="91498"/>
                      <a:pt x="0" y="99016"/>
                      <a:pt x="0" y="108289"/>
                    </a:cubicBezTo>
                    <a:lnTo>
                      <a:pt x="0" y="69570"/>
                    </a:lnTo>
                    <a:cubicBezTo>
                      <a:pt x="-14" y="59075"/>
                      <a:pt x="8483" y="50556"/>
                      <a:pt x="18978" y="50543"/>
                    </a:cubicBezTo>
                    <a:cubicBezTo>
                      <a:pt x="18995" y="50543"/>
                      <a:pt x="19011" y="50543"/>
                      <a:pt x="19027" y="50543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9" name="手繪多邊形: 圖案 924">
                <a:extLst>
                  <a:ext uri="{FF2B5EF4-FFF2-40B4-BE49-F238E27FC236}">
                    <a16:creationId xmlns:a16="http://schemas.microsoft.com/office/drawing/2014/main" id="{C6406DD6-B972-4C6C-AA08-287AA0C0913C}"/>
                  </a:ext>
                </a:extLst>
              </p:cNvPr>
              <p:cNvSpPr/>
              <p:nvPr/>
            </p:nvSpPr>
            <p:spPr>
              <a:xfrm>
                <a:off x="-1606885" y="2396703"/>
                <a:ext cx="98332" cy="2458"/>
              </a:xfrm>
              <a:custGeom>
                <a:avLst/>
                <a:gdLst>
                  <a:gd name="connsiteX0" fmla="*/ 0 w 98332"/>
                  <a:gd name="connsiteY0" fmla="*/ 0 h 0"/>
                  <a:gd name="connsiteX1" fmla="*/ 98480 w 9833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332">
                    <a:moveTo>
                      <a:pt x="0" y="0"/>
                    </a:moveTo>
                    <a:lnTo>
                      <a:pt x="98480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0" name="手繪多邊形: 圖案 925">
                <a:extLst>
                  <a:ext uri="{FF2B5EF4-FFF2-40B4-BE49-F238E27FC236}">
                    <a16:creationId xmlns:a16="http://schemas.microsoft.com/office/drawing/2014/main" id="{9CA19548-BBC9-4FC4-BDA0-64CC15737D85}"/>
                  </a:ext>
                </a:extLst>
              </p:cNvPr>
              <p:cNvSpPr/>
              <p:nvPr/>
            </p:nvSpPr>
            <p:spPr>
              <a:xfrm>
                <a:off x="-1633288" y="2422048"/>
                <a:ext cx="122915" cy="2458"/>
              </a:xfrm>
              <a:custGeom>
                <a:avLst/>
                <a:gdLst>
                  <a:gd name="connsiteX0" fmla="*/ 0 w 122915"/>
                  <a:gd name="connsiteY0" fmla="*/ 0 h 0"/>
                  <a:gd name="connsiteX1" fmla="*/ 124882 w 12291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915">
                    <a:moveTo>
                      <a:pt x="0" y="0"/>
                    </a:moveTo>
                    <a:lnTo>
                      <a:pt x="124882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57" name="直線接點 922">
              <a:extLst>
                <a:ext uri="{FF2B5EF4-FFF2-40B4-BE49-F238E27FC236}">
                  <a16:creationId xmlns:a16="http://schemas.microsoft.com/office/drawing/2014/main" id="{2827E593-8B77-4121-88F8-34B867863947}"/>
                </a:ext>
              </a:extLst>
            </p:cNvPr>
            <p:cNvCxnSpPr>
              <a:cxnSpLocks/>
            </p:cNvCxnSpPr>
            <p:nvPr/>
          </p:nvCxnSpPr>
          <p:spPr>
            <a:xfrm>
              <a:off x="-1809750" y="2354580"/>
              <a:ext cx="331470" cy="36576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933">
            <a:extLst>
              <a:ext uri="{FF2B5EF4-FFF2-40B4-BE49-F238E27FC236}">
                <a16:creationId xmlns:a16="http://schemas.microsoft.com/office/drawing/2014/main" id="{5A0F5BE8-1585-4C05-9475-A1F02EF68BEC}"/>
              </a:ext>
            </a:extLst>
          </p:cNvPr>
          <p:cNvGrpSpPr/>
          <p:nvPr/>
        </p:nvGrpSpPr>
        <p:grpSpPr>
          <a:xfrm>
            <a:off x="2635623" y="1824620"/>
            <a:ext cx="300268" cy="301190"/>
            <a:chOff x="-1139190" y="2294069"/>
            <a:chExt cx="504482" cy="506032"/>
          </a:xfrm>
        </p:grpSpPr>
        <p:sp>
          <p:nvSpPr>
            <p:cNvPr id="1169" name="手繪多邊形: 圖案 934">
              <a:extLst>
                <a:ext uri="{FF2B5EF4-FFF2-40B4-BE49-F238E27FC236}">
                  <a16:creationId xmlns:a16="http://schemas.microsoft.com/office/drawing/2014/main" id="{85554E20-206B-4F35-B06B-AB6D28A4680F}"/>
                </a:ext>
              </a:extLst>
            </p:cNvPr>
            <p:cNvSpPr/>
            <p:nvPr/>
          </p:nvSpPr>
          <p:spPr>
            <a:xfrm>
              <a:off x="-1139190" y="2294069"/>
              <a:ext cx="504482" cy="506032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solidFill>
              <a:srgbClr val="25231D"/>
            </a:soli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70" name="群組 935">
              <a:extLst>
                <a:ext uri="{FF2B5EF4-FFF2-40B4-BE49-F238E27FC236}">
                  <a16:creationId xmlns:a16="http://schemas.microsoft.com/office/drawing/2014/main" id="{EA3724E0-77FA-4D83-9869-0874E70B6E05}"/>
                </a:ext>
              </a:extLst>
            </p:cNvPr>
            <p:cNvGrpSpPr/>
            <p:nvPr/>
          </p:nvGrpSpPr>
          <p:grpSpPr>
            <a:xfrm>
              <a:off x="-1064332" y="2364953"/>
              <a:ext cx="371926" cy="383263"/>
              <a:chOff x="-1064332" y="2364953"/>
              <a:chExt cx="371926" cy="383263"/>
            </a:xfrm>
          </p:grpSpPr>
          <p:sp>
            <p:nvSpPr>
              <p:cNvPr id="1172" name="手繪多邊形: 圖案 937">
                <a:extLst>
                  <a:ext uri="{FF2B5EF4-FFF2-40B4-BE49-F238E27FC236}">
                    <a16:creationId xmlns:a16="http://schemas.microsoft.com/office/drawing/2014/main" id="{60C25D00-50D4-48FB-8E1A-F739DADB115E}"/>
                  </a:ext>
                </a:extLst>
              </p:cNvPr>
              <p:cNvSpPr/>
              <p:nvPr/>
            </p:nvSpPr>
            <p:spPr>
              <a:xfrm>
                <a:off x="-1064332" y="2364953"/>
                <a:ext cx="371926" cy="224025"/>
              </a:xfrm>
              <a:custGeom>
                <a:avLst/>
                <a:gdLst>
                  <a:gd name="connsiteX0" fmla="*/ 314770 w 371926"/>
                  <a:gd name="connsiteY0" fmla="*/ 94988 h 224025"/>
                  <a:gd name="connsiteX1" fmla="*/ 314770 w 371926"/>
                  <a:gd name="connsiteY1" fmla="*/ 94423 h 224025"/>
                  <a:gd name="connsiteX2" fmla="*/ 239278 w 371926"/>
                  <a:gd name="connsiteY2" fmla="*/ 18881 h 224025"/>
                  <a:gd name="connsiteX3" fmla="*/ 209435 w 371926"/>
                  <a:gd name="connsiteY3" fmla="*/ 25018 h 224025"/>
                  <a:gd name="connsiteX4" fmla="*/ 82426 w 371926"/>
                  <a:gd name="connsiteY4" fmla="*/ 27629 h 224025"/>
                  <a:gd name="connsiteX5" fmla="*/ 60142 w 371926"/>
                  <a:gd name="connsiteY5" fmla="*/ 111823 h 224025"/>
                  <a:gd name="connsiteX6" fmla="*/ 55161 w 371926"/>
                  <a:gd name="connsiteY6" fmla="*/ 111562 h 224025"/>
                  <a:gd name="connsiteX7" fmla="*/ 11 w 371926"/>
                  <a:gd name="connsiteY7" fmla="*/ 168925 h 224025"/>
                  <a:gd name="connsiteX8" fmla="*/ 55161 w 371926"/>
                  <a:gd name="connsiteY8" fmla="*/ 224074 h 224025"/>
                  <a:gd name="connsiteX9" fmla="*/ 147251 w 371926"/>
                  <a:gd name="connsiteY9" fmla="*/ 224074 h 224025"/>
                  <a:gd name="connsiteX10" fmla="*/ 118550 w 371926"/>
                  <a:gd name="connsiteY10" fmla="*/ 114898 h 224025"/>
                  <a:gd name="connsiteX11" fmla="*/ 227727 w 371926"/>
                  <a:gd name="connsiteY11" fmla="*/ 86196 h 224025"/>
                  <a:gd name="connsiteX12" fmla="*/ 256428 w 371926"/>
                  <a:gd name="connsiteY12" fmla="*/ 195373 h 224025"/>
                  <a:gd name="connsiteX13" fmla="*/ 227727 w 371926"/>
                  <a:gd name="connsiteY13" fmla="*/ 224074 h 224025"/>
                  <a:gd name="connsiteX14" fmla="*/ 309398 w 371926"/>
                  <a:gd name="connsiteY14" fmla="*/ 224074 h 224025"/>
                  <a:gd name="connsiteX15" fmla="*/ 373963 w 371926"/>
                  <a:gd name="connsiteY15" fmla="*/ 159314 h 224025"/>
                  <a:gd name="connsiteX16" fmla="*/ 314857 w 371926"/>
                  <a:gd name="connsiteY16" fmla="*/ 94988 h 22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1926" h="224025">
                    <a:moveTo>
                      <a:pt x="314770" y="94988"/>
                    </a:moveTo>
                    <a:cubicBezTo>
                      <a:pt x="314770" y="94792"/>
                      <a:pt x="314770" y="94618"/>
                      <a:pt x="314770" y="94423"/>
                    </a:cubicBezTo>
                    <a:cubicBezTo>
                      <a:pt x="314783" y="52716"/>
                      <a:pt x="280986" y="18895"/>
                      <a:pt x="239278" y="18881"/>
                    </a:cubicBezTo>
                    <a:cubicBezTo>
                      <a:pt x="229016" y="18878"/>
                      <a:pt x="218863" y="20966"/>
                      <a:pt x="209435" y="25018"/>
                    </a:cubicBezTo>
                    <a:cubicBezTo>
                      <a:pt x="173641" y="-9333"/>
                      <a:pt x="116777" y="-8165"/>
                      <a:pt x="82426" y="27629"/>
                    </a:cubicBezTo>
                    <a:cubicBezTo>
                      <a:pt x="60980" y="49975"/>
                      <a:pt x="52558" y="81793"/>
                      <a:pt x="60142" y="111823"/>
                    </a:cubicBezTo>
                    <a:cubicBezTo>
                      <a:pt x="58511" y="111670"/>
                      <a:pt x="56858" y="111562"/>
                      <a:pt x="55161" y="111562"/>
                    </a:cubicBezTo>
                    <a:cubicBezTo>
                      <a:pt x="24092" y="112173"/>
                      <a:pt x="-600" y="137855"/>
                      <a:pt x="11" y="168925"/>
                    </a:cubicBezTo>
                    <a:cubicBezTo>
                      <a:pt x="605" y="199134"/>
                      <a:pt x="24952" y="223481"/>
                      <a:pt x="55161" y="224074"/>
                    </a:cubicBezTo>
                    <a:lnTo>
                      <a:pt x="147251" y="224074"/>
                    </a:lnTo>
                    <a:cubicBezTo>
                      <a:pt x="109177" y="201852"/>
                      <a:pt x="96327" y="152971"/>
                      <a:pt x="118550" y="114898"/>
                    </a:cubicBezTo>
                    <a:cubicBezTo>
                      <a:pt x="140772" y="76824"/>
                      <a:pt x="189653" y="63974"/>
                      <a:pt x="227727" y="86196"/>
                    </a:cubicBezTo>
                    <a:cubicBezTo>
                      <a:pt x="265800" y="108419"/>
                      <a:pt x="278650" y="157300"/>
                      <a:pt x="256428" y="195373"/>
                    </a:cubicBezTo>
                    <a:cubicBezTo>
                      <a:pt x="249494" y="207253"/>
                      <a:pt x="239606" y="217141"/>
                      <a:pt x="227727" y="224074"/>
                    </a:cubicBezTo>
                    <a:lnTo>
                      <a:pt x="309398" y="224074"/>
                    </a:lnTo>
                    <a:cubicBezTo>
                      <a:pt x="345110" y="224020"/>
                      <a:pt x="374018" y="195027"/>
                      <a:pt x="373963" y="159314"/>
                    </a:cubicBezTo>
                    <a:cubicBezTo>
                      <a:pt x="373913" y="125793"/>
                      <a:pt x="348255" y="97869"/>
                      <a:pt x="314857" y="94988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3" name="手繪多邊形: 圖案 938">
                <a:extLst>
                  <a:ext uri="{FF2B5EF4-FFF2-40B4-BE49-F238E27FC236}">
                    <a16:creationId xmlns:a16="http://schemas.microsoft.com/office/drawing/2014/main" id="{E073E8B3-46B2-44B0-BE6D-B82FAC99BB0F}"/>
                  </a:ext>
                </a:extLst>
              </p:cNvPr>
              <p:cNvSpPr/>
              <p:nvPr/>
            </p:nvSpPr>
            <p:spPr>
              <a:xfrm>
                <a:off x="-957101" y="2439932"/>
                <a:ext cx="158776" cy="158775"/>
              </a:xfrm>
              <a:custGeom>
                <a:avLst/>
                <a:gdLst>
                  <a:gd name="connsiteX0" fmla="*/ 160037 w 158775"/>
                  <a:gd name="connsiteY0" fmla="*/ 80213 h 158775"/>
                  <a:gd name="connsiteX1" fmla="*/ 80214 w 158775"/>
                  <a:gd name="connsiteY1" fmla="*/ 0 h 158775"/>
                  <a:gd name="connsiteX2" fmla="*/ 0 w 158775"/>
                  <a:gd name="connsiteY2" fmla="*/ 79824 h 158775"/>
                  <a:gd name="connsiteX3" fmla="*/ 79825 w 158775"/>
                  <a:gd name="connsiteY3" fmla="*/ 160036 h 158775"/>
                  <a:gd name="connsiteX4" fmla="*/ 120408 w 158775"/>
                  <a:gd name="connsiteY4" fmla="*/ 149095 h 158775"/>
                  <a:gd name="connsiteX5" fmla="*/ 160037 w 158775"/>
                  <a:gd name="connsiteY5" fmla="*/ 80213 h 15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775" h="158775">
                    <a:moveTo>
                      <a:pt x="160037" y="80213"/>
                    </a:moveTo>
                    <a:cubicBezTo>
                      <a:pt x="160143" y="36020"/>
                      <a:pt x="124406" y="108"/>
                      <a:pt x="80214" y="0"/>
                    </a:cubicBezTo>
                    <a:cubicBezTo>
                      <a:pt x="36020" y="-107"/>
                      <a:pt x="108" y="35631"/>
                      <a:pt x="0" y="79824"/>
                    </a:cubicBezTo>
                    <a:cubicBezTo>
                      <a:pt x="-107" y="124017"/>
                      <a:pt x="35631" y="159929"/>
                      <a:pt x="79825" y="160036"/>
                    </a:cubicBezTo>
                    <a:cubicBezTo>
                      <a:pt x="94086" y="160070"/>
                      <a:pt x="108098" y="156295"/>
                      <a:pt x="120408" y="149095"/>
                    </a:cubicBezTo>
                    <a:cubicBezTo>
                      <a:pt x="144921" y="134810"/>
                      <a:pt x="160009" y="108586"/>
                      <a:pt x="160037" y="80213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4" name="手繪多邊形: 圖案 939">
                <a:extLst>
                  <a:ext uri="{FF2B5EF4-FFF2-40B4-BE49-F238E27FC236}">
                    <a16:creationId xmlns:a16="http://schemas.microsoft.com/office/drawing/2014/main" id="{6F49F958-4BAE-4D89-BC0B-F12EFB55ABF5}"/>
                  </a:ext>
                </a:extLst>
              </p:cNvPr>
              <p:cNvSpPr/>
              <p:nvPr/>
            </p:nvSpPr>
            <p:spPr>
              <a:xfrm>
                <a:off x="-867730" y="2466553"/>
                <a:ext cx="43500" cy="65250"/>
              </a:xfrm>
              <a:custGeom>
                <a:avLst/>
                <a:gdLst>
                  <a:gd name="connsiteX0" fmla="*/ 43196 w 43500"/>
                  <a:gd name="connsiteY0" fmla="*/ 67186 h 65250"/>
                  <a:gd name="connsiteX1" fmla="*/ 0 w 43500"/>
                  <a:gd name="connsiteY1" fmla="*/ 0 h 6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500" h="65250">
                    <a:moveTo>
                      <a:pt x="43196" y="67186"/>
                    </a:moveTo>
                    <a:cubicBezTo>
                      <a:pt x="49779" y="36712"/>
                      <a:pt x="30457" y="6659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5" name="手繪多邊形: 圖案 940">
                <a:extLst>
                  <a:ext uri="{FF2B5EF4-FFF2-40B4-BE49-F238E27FC236}">
                    <a16:creationId xmlns:a16="http://schemas.microsoft.com/office/drawing/2014/main" id="{3C7DC033-961D-4D9F-982D-A6D0635F5D86}"/>
                  </a:ext>
                </a:extLst>
              </p:cNvPr>
              <p:cNvSpPr/>
              <p:nvPr/>
            </p:nvSpPr>
            <p:spPr>
              <a:xfrm>
                <a:off x="-883020" y="2599968"/>
                <a:ext cx="10875" cy="26100"/>
              </a:xfrm>
              <a:custGeom>
                <a:avLst/>
                <a:gdLst>
                  <a:gd name="connsiteX0" fmla="*/ 0 w 10875"/>
                  <a:gd name="connsiteY0" fmla="*/ 0 h 26100"/>
                  <a:gd name="connsiteX1" fmla="*/ 12289 w 10875"/>
                  <a:gd name="connsiteY1" fmla="*/ 0 h 26100"/>
                  <a:gd name="connsiteX2" fmla="*/ 12289 w 10875"/>
                  <a:gd name="connsiteY2" fmla="*/ 26448 h 26100"/>
                  <a:gd name="connsiteX3" fmla="*/ 0 w 10875"/>
                  <a:gd name="connsiteY3" fmla="*/ 26448 h 2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75" h="26100">
                    <a:moveTo>
                      <a:pt x="0" y="0"/>
                    </a:moveTo>
                    <a:lnTo>
                      <a:pt x="12289" y="0"/>
                    </a:lnTo>
                    <a:lnTo>
                      <a:pt x="12289" y="26448"/>
                    </a:lnTo>
                    <a:lnTo>
                      <a:pt x="0" y="26448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6" name="手繪多邊形: 圖案 941">
                <a:extLst>
                  <a:ext uri="{FF2B5EF4-FFF2-40B4-BE49-F238E27FC236}">
                    <a16:creationId xmlns:a16="http://schemas.microsoft.com/office/drawing/2014/main" id="{342DAE72-A824-4D08-8967-99C2BA4C9AD8}"/>
                  </a:ext>
                </a:extLst>
              </p:cNvPr>
              <p:cNvSpPr/>
              <p:nvPr/>
            </p:nvSpPr>
            <p:spPr>
              <a:xfrm>
                <a:off x="-889176" y="2626416"/>
                <a:ext cx="23925" cy="121800"/>
              </a:xfrm>
              <a:custGeom>
                <a:avLst/>
                <a:gdLst>
                  <a:gd name="connsiteX0" fmla="*/ 12289 w 23925"/>
                  <a:gd name="connsiteY0" fmla="*/ 123040 h 121800"/>
                  <a:gd name="connsiteX1" fmla="*/ 24578 w 23925"/>
                  <a:gd name="connsiteY1" fmla="*/ 110773 h 121800"/>
                  <a:gd name="connsiteX2" fmla="*/ 24578 w 23925"/>
                  <a:gd name="connsiteY2" fmla="*/ 0 h 121800"/>
                  <a:gd name="connsiteX3" fmla="*/ 0 w 23925"/>
                  <a:gd name="connsiteY3" fmla="*/ 0 h 121800"/>
                  <a:gd name="connsiteX4" fmla="*/ 0 w 23925"/>
                  <a:gd name="connsiteY4" fmla="*/ 110773 h 121800"/>
                  <a:gd name="connsiteX5" fmla="*/ 12289 w 23925"/>
                  <a:gd name="connsiteY5" fmla="*/ 123040 h 12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925" h="121800">
                    <a:moveTo>
                      <a:pt x="12289" y="123040"/>
                    </a:moveTo>
                    <a:cubicBezTo>
                      <a:pt x="19068" y="123040"/>
                      <a:pt x="24565" y="117552"/>
                      <a:pt x="24578" y="110773"/>
                    </a:cubicBezTo>
                    <a:lnTo>
                      <a:pt x="24578" y="0"/>
                    </a:lnTo>
                    <a:lnTo>
                      <a:pt x="0" y="0"/>
                    </a:lnTo>
                    <a:lnTo>
                      <a:pt x="0" y="110773"/>
                    </a:lnTo>
                    <a:cubicBezTo>
                      <a:pt x="13" y="117552"/>
                      <a:pt x="5509" y="123040"/>
                      <a:pt x="12289" y="123040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" name="手繪多邊形: 圖案 942">
                <a:extLst>
                  <a:ext uri="{FF2B5EF4-FFF2-40B4-BE49-F238E27FC236}">
                    <a16:creationId xmlns:a16="http://schemas.microsoft.com/office/drawing/2014/main" id="{76C1BF81-12A3-4250-8D2D-36453C5BD156}"/>
                  </a:ext>
                </a:extLst>
              </p:cNvPr>
              <p:cNvSpPr/>
              <p:nvPr/>
            </p:nvSpPr>
            <p:spPr>
              <a:xfrm>
                <a:off x="-929631" y="2535827"/>
                <a:ext cx="28275" cy="32625"/>
              </a:xfrm>
              <a:custGeom>
                <a:avLst/>
                <a:gdLst>
                  <a:gd name="connsiteX0" fmla="*/ 0 w 28275"/>
                  <a:gd name="connsiteY0" fmla="*/ 0 h 32625"/>
                  <a:gd name="connsiteX1" fmla="*/ 29493 w 28275"/>
                  <a:gd name="connsiteY1" fmla="*/ 34604 h 3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275" h="32625">
                    <a:moveTo>
                      <a:pt x="0" y="0"/>
                    </a:moveTo>
                    <a:cubicBezTo>
                      <a:pt x="4233" y="15327"/>
                      <a:pt x="15031" y="27997"/>
                      <a:pt x="29493" y="3460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71" name="直線接點 936">
              <a:extLst>
                <a:ext uri="{FF2B5EF4-FFF2-40B4-BE49-F238E27FC236}">
                  <a16:creationId xmlns:a16="http://schemas.microsoft.com/office/drawing/2014/main" id="{EB7E27E6-84DE-41C6-881F-EC13A35F2E58}"/>
                </a:ext>
              </a:extLst>
            </p:cNvPr>
            <p:cNvCxnSpPr>
              <a:cxnSpLocks/>
            </p:cNvCxnSpPr>
            <p:nvPr/>
          </p:nvCxnSpPr>
          <p:spPr>
            <a:xfrm>
              <a:off x="-1043940" y="2354580"/>
              <a:ext cx="331470" cy="3657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群組 943">
            <a:extLst>
              <a:ext uri="{FF2B5EF4-FFF2-40B4-BE49-F238E27FC236}">
                <a16:creationId xmlns:a16="http://schemas.microsoft.com/office/drawing/2014/main" id="{E44712F3-3858-42A9-BBED-C288A598ABC7}"/>
              </a:ext>
            </a:extLst>
          </p:cNvPr>
          <p:cNvGrpSpPr/>
          <p:nvPr/>
        </p:nvGrpSpPr>
        <p:grpSpPr>
          <a:xfrm>
            <a:off x="1322376" y="1824620"/>
            <a:ext cx="300268" cy="301190"/>
            <a:chOff x="-2457450" y="2294069"/>
            <a:chExt cx="504482" cy="506032"/>
          </a:xfrm>
        </p:grpSpPr>
        <p:sp>
          <p:nvSpPr>
            <p:cNvPr id="1179" name="手繪多邊形: 圖案 944">
              <a:extLst>
                <a:ext uri="{FF2B5EF4-FFF2-40B4-BE49-F238E27FC236}">
                  <a16:creationId xmlns:a16="http://schemas.microsoft.com/office/drawing/2014/main" id="{BE265B00-9AF3-4400-98EF-AF75D01F4D1E}"/>
                </a:ext>
              </a:extLst>
            </p:cNvPr>
            <p:cNvSpPr/>
            <p:nvPr/>
          </p:nvSpPr>
          <p:spPr>
            <a:xfrm>
              <a:off x="-2457450" y="2294069"/>
              <a:ext cx="504482" cy="506032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solidFill>
              <a:srgbClr val="25231D"/>
            </a:soli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80" name="群組 945">
              <a:extLst>
                <a:ext uri="{FF2B5EF4-FFF2-40B4-BE49-F238E27FC236}">
                  <a16:creationId xmlns:a16="http://schemas.microsoft.com/office/drawing/2014/main" id="{2B666ADD-1573-43CC-B8F0-502D634B2B66}"/>
                </a:ext>
              </a:extLst>
            </p:cNvPr>
            <p:cNvGrpSpPr/>
            <p:nvPr/>
          </p:nvGrpSpPr>
          <p:grpSpPr>
            <a:xfrm>
              <a:off x="-2355242" y="2415579"/>
              <a:ext cx="317076" cy="254524"/>
              <a:chOff x="-2680757" y="2362182"/>
              <a:chExt cx="450012" cy="361234"/>
            </a:xfrm>
          </p:grpSpPr>
          <p:sp>
            <p:nvSpPr>
              <p:cNvPr id="1182" name="手繪多邊形: 圖案 947">
                <a:extLst>
                  <a:ext uri="{FF2B5EF4-FFF2-40B4-BE49-F238E27FC236}">
                    <a16:creationId xmlns:a16="http://schemas.microsoft.com/office/drawing/2014/main" id="{5141916F-6602-4A2D-BAE5-297542DC5324}"/>
                  </a:ext>
                </a:extLst>
              </p:cNvPr>
              <p:cNvSpPr/>
              <p:nvPr/>
            </p:nvSpPr>
            <p:spPr>
              <a:xfrm>
                <a:off x="-2254225" y="2714202"/>
                <a:ext cx="18368" cy="9184"/>
              </a:xfrm>
              <a:custGeom>
                <a:avLst/>
                <a:gdLst>
                  <a:gd name="connsiteX0" fmla="*/ 19654 w 18367"/>
                  <a:gd name="connsiteY0" fmla="*/ 0 h 9183"/>
                  <a:gd name="connsiteX1" fmla="*/ 0 w 18367"/>
                  <a:gd name="connsiteY1" fmla="*/ 10439 h 9183"/>
                  <a:gd name="connsiteX2" fmla="*/ 0 w 18367"/>
                  <a:gd name="connsiteY2" fmla="*/ 10439 h 9183"/>
                  <a:gd name="connsiteX3" fmla="*/ 19654 w 18367"/>
                  <a:gd name="connsiteY3" fmla="*/ 0 h 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67" h="9183">
                    <a:moveTo>
                      <a:pt x="19654" y="0"/>
                    </a:moveTo>
                    <a:cubicBezTo>
                      <a:pt x="15248" y="6536"/>
                      <a:pt x="7880" y="10448"/>
                      <a:pt x="0" y="10439"/>
                    </a:cubicBezTo>
                    <a:lnTo>
                      <a:pt x="0" y="10439"/>
                    </a:lnTo>
                    <a:cubicBezTo>
                      <a:pt x="7880" y="10448"/>
                      <a:pt x="15248" y="6536"/>
                      <a:pt x="196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3" name="手繪多邊形: 圖案 948">
                <a:extLst>
                  <a:ext uri="{FF2B5EF4-FFF2-40B4-BE49-F238E27FC236}">
                    <a16:creationId xmlns:a16="http://schemas.microsoft.com/office/drawing/2014/main" id="{0031B156-D4F8-456D-A0C2-2B5F37D9BC48}"/>
                  </a:ext>
                </a:extLst>
              </p:cNvPr>
              <p:cNvSpPr/>
              <p:nvPr/>
            </p:nvSpPr>
            <p:spPr>
              <a:xfrm>
                <a:off x="-2680757" y="2362182"/>
                <a:ext cx="450012" cy="361234"/>
              </a:xfrm>
              <a:custGeom>
                <a:avLst/>
                <a:gdLst>
                  <a:gd name="connsiteX0" fmla="*/ 0 w 450011"/>
                  <a:gd name="connsiteY0" fmla="*/ 20878 h 361233"/>
                  <a:gd name="connsiteX1" fmla="*/ 0 w 450011"/>
                  <a:gd name="connsiteY1" fmla="*/ 338764 h 361233"/>
                  <a:gd name="connsiteX2" fmla="*/ 23695 w 450011"/>
                  <a:gd name="connsiteY2" fmla="*/ 362458 h 361233"/>
                  <a:gd name="connsiteX3" fmla="*/ 426532 w 450011"/>
                  <a:gd name="connsiteY3" fmla="*/ 362458 h 361233"/>
                  <a:gd name="connsiteX4" fmla="*/ 450226 w 450011"/>
                  <a:gd name="connsiteY4" fmla="*/ 338825 h 361233"/>
                  <a:gd name="connsiteX5" fmla="*/ 450226 w 450011"/>
                  <a:gd name="connsiteY5" fmla="*/ 338764 h 361233"/>
                  <a:gd name="connsiteX6" fmla="*/ 450226 w 450011"/>
                  <a:gd name="connsiteY6" fmla="*/ 20878 h 361233"/>
                  <a:gd name="connsiteX7" fmla="*/ 429348 w 450011"/>
                  <a:gd name="connsiteY7" fmla="*/ 0 h 361233"/>
                  <a:gd name="connsiteX8" fmla="*/ 20909 w 450011"/>
                  <a:gd name="connsiteY8" fmla="*/ 0 h 361233"/>
                  <a:gd name="connsiteX9" fmla="*/ 0 w 450011"/>
                  <a:gd name="connsiteY9" fmla="*/ 20847 h 361233"/>
                  <a:gd name="connsiteX10" fmla="*/ 0 w 450011"/>
                  <a:gd name="connsiteY10" fmla="*/ 20878 h 36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0011" h="361233">
                    <a:moveTo>
                      <a:pt x="0" y="20878"/>
                    </a:moveTo>
                    <a:lnTo>
                      <a:pt x="0" y="338764"/>
                    </a:lnTo>
                    <a:cubicBezTo>
                      <a:pt x="17" y="351842"/>
                      <a:pt x="10615" y="362443"/>
                      <a:pt x="23695" y="362458"/>
                    </a:cubicBezTo>
                    <a:lnTo>
                      <a:pt x="426532" y="362458"/>
                    </a:lnTo>
                    <a:cubicBezTo>
                      <a:pt x="439600" y="362477"/>
                      <a:pt x="450208" y="351894"/>
                      <a:pt x="450226" y="338825"/>
                    </a:cubicBezTo>
                    <a:cubicBezTo>
                      <a:pt x="450226" y="338804"/>
                      <a:pt x="450226" y="338785"/>
                      <a:pt x="450226" y="338764"/>
                    </a:cubicBezTo>
                    <a:lnTo>
                      <a:pt x="450226" y="20878"/>
                    </a:lnTo>
                    <a:cubicBezTo>
                      <a:pt x="450226" y="9347"/>
                      <a:pt x="440880" y="0"/>
                      <a:pt x="429348" y="0"/>
                    </a:cubicBezTo>
                    <a:lnTo>
                      <a:pt x="20909" y="0"/>
                    </a:lnTo>
                    <a:cubicBezTo>
                      <a:pt x="9378" y="-17"/>
                      <a:pt x="17" y="9317"/>
                      <a:pt x="0" y="20847"/>
                    </a:cubicBezTo>
                    <a:cubicBezTo>
                      <a:pt x="0" y="20858"/>
                      <a:pt x="0" y="20868"/>
                      <a:pt x="0" y="20878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4" name="手繪多邊形: 圖案 949">
                <a:extLst>
                  <a:ext uri="{FF2B5EF4-FFF2-40B4-BE49-F238E27FC236}">
                    <a16:creationId xmlns:a16="http://schemas.microsoft.com/office/drawing/2014/main" id="{EE7CFDAC-698E-4C66-8AC8-11EAEE6936AF}"/>
                  </a:ext>
                </a:extLst>
              </p:cNvPr>
              <p:cNvSpPr/>
              <p:nvPr/>
            </p:nvSpPr>
            <p:spPr>
              <a:xfrm>
                <a:off x="-2680757" y="2443490"/>
                <a:ext cx="443889" cy="3061"/>
              </a:xfrm>
              <a:custGeom>
                <a:avLst/>
                <a:gdLst>
                  <a:gd name="connsiteX0" fmla="*/ 0 w 443889"/>
                  <a:gd name="connsiteY0" fmla="*/ 0 h 0"/>
                  <a:gd name="connsiteX1" fmla="*/ 446185 w 44388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3889">
                    <a:moveTo>
                      <a:pt x="0" y="0"/>
                    </a:moveTo>
                    <a:lnTo>
                      <a:pt x="446185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5" name="手繪多邊形: 圖案 950">
                <a:extLst>
                  <a:ext uri="{FF2B5EF4-FFF2-40B4-BE49-F238E27FC236}">
                    <a16:creationId xmlns:a16="http://schemas.microsoft.com/office/drawing/2014/main" id="{06E7F99F-1481-4D87-A211-420C34E37C80}"/>
                  </a:ext>
                </a:extLst>
              </p:cNvPr>
              <p:cNvSpPr/>
              <p:nvPr/>
            </p:nvSpPr>
            <p:spPr>
              <a:xfrm>
                <a:off x="-2593939" y="2504594"/>
                <a:ext cx="272456" cy="153065"/>
              </a:xfrm>
              <a:custGeom>
                <a:avLst/>
                <a:gdLst>
                  <a:gd name="connsiteX0" fmla="*/ 267711 w 272456"/>
                  <a:gd name="connsiteY0" fmla="*/ 61471 h 153065"/>
                  <a:gd name="connsiteX1" fmla="*/ 129708 w 272456"/>
                  <a:gd name="connsiteY1" fmla="*/ 31 h 153065"/>
                  <a:gd name="connsiteX2" fmla="*/ 0 w 272456"/>
                  <a:gd name="connsiteY2" fmla="*/ 75155 h 153065"/>
                  <a:gd name="connsiteX3" fmla="*/ 135126 w 272456"/>
                  <a:gd name="connsiteY3" fmla="*/ 153984 h 153065"/>
                  <a:gd name="connsiteX4" fmla="*/ 272579 w 272456"/>
                  <a:gd name="connsiteY4" fmla="*/ 92911 h 15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56" h="153065">
                    <a:moveTo>
                      <a:pt x="267711" y="61471"/>
                    </a:moveTo>
                    <a:cubicBezTo>
                      <a:pt x="267711" y="61471"/>
                      <a:pt x="234465" y="-1592"/>
                      <a:pt x="129708" y="31"/>
                    </a:cubicBezTo>
                    <a:cubicBezTo>
                      <a:pt x="85074" y="735"/>
                      <a:pt x="32848" y="19868"/>
                      <a:pt x="0" y="75155"/>
                    </a:cubicBezTo>
                    <a:cubicBezTo>
                      <a:pt x="0" y="75155"/>
                      <a:pt x="40899" y="153984"/>
                      <a:pt x="135126" y="153984"/>
                    </a:cubicBezTo>
                    <a:cubicBezTo>
                      <a:pt x="135126" y="153984"/>
                      <a:pt x="242272" y="160106"/>
                      <a:pt x="272579" y="92911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6" name="手繪多邊形: 圖案 951">
                <a:extLst>
                  <a:ext uri="{FF2B5EF4-FFF2-40B4-BE49-F238E27FC236}">
                    <a16:creationId xmlns:a16="http://schemas.microsoft.com/office/drawing/2014/main" id="{A5F52271-58DA-4BC1-9FA4-8C1B910DD5FE}"/>
                  </a:ext>
                </a:extLst>
              </p:cNvPr>
              <p:cNvSpPr/>
              <p:nvPr/>
            </p:nvSpPr>
            <p:spPr>
              <a:xfrm>
                <a:off x="-2510395" y="2524033"/>
                <a:ext cx="110207" cy="110207"/>
              </a:xfrm>
              <a:custGeom>
                <a:avLst/>
                <a:gdLst>
                  <a:gd name="connsiteX0" fmla="*/ 111432 w 110207"/>
                  <a:gd name="connsiteY0" fmla="*/ 55716 h 110206"/>
                  <a:gd name="connsiteX1" fmla="*/ 55716 w 110207"/>
                  <a:gd name="connsiteY1" fmla="*/ 111431 h 110206"/>
                  <a:gd name="connsiteX2" fmla="*/ 0 w 110207"/>
                  <a:gd name="connsiteY2" fmla="*/ 55716 h 110206"/>
                  <a:gd name="connsiteX3" fmla="*/ 55716 w 110207"/>
                  <a:gd name="connsiteY3" fmla="*/ 0 h 110206"/>
                  <a:gd name="connsiteX4" fmla="*/ 111432 w 110207"/>
                  <a:gd name="connsiteY4" fmla="*/ 55716 h 11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207" h="110206">
                    <a:moveTo>
                      <a:pt x="111432" y="55716"/>
                    </a:moveTo>
                    <a:cubicBezTo>
                      <a:pt x="111432" y="86487"/>
                      <a:pt x="86487" y="111431"/>
                      <a:pt x="55716" y="111431"/>
                    </a:cubicBezTo>
                    <a:cubicBezTo>
                      <a:pt x="24945" y="111431"/>
                      <a:pt x="0" y="86487"/>
                      <a:pt x="0" y="55716"/>
                    </a:cubicBezTo>
                    <a:cubicBezTo>
                      <a:pt x="0" y="24945"/>
                      <a:pt x="24945" y="0"/>
                      <a:pt x="55716" y="0"/>
                    </a:cubicBezTo>
                    <a:cubicBezTo>
                      <a:pt x="86487" y="0"/>
                      <a:pt x="111432" y="24945"/>
                      <a:pt x="111432" y="55716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7" name="手繪多邊形: 圖案 952">
                <a:extLst>
                  <a:ext uri="{FF2B5EF4-FFF2-40B4-BE49-F238E27FC236}">
                    <a16:creationId xmlns:a16="http://schemas.microsoft.com/office/drawing/2014/main" id="{D520254A-7CFC-455A-B926-3B1C174343AE}"/>
                  </a:ext>
                </a:extLst>
              </p:cNvPr>
              <p:cNvSpPr/>
              <p:nvPr/>
            </p:nvSpPr>
            <p:spPr>
              <a:xfrm>
                <a:off x="-2373096" y="2386642"/>
                <a:ext cx="30613" cy="30613"/>
              </a:xfrm>
              <a:custGeom>
                <a:avLst/>
                <a:gdLst>
                  <a:gd name="connsiteX0" fmla="*/ 31776 w 30613"/>
                  <a:gd name="connsiteY0" fmla="*/ 15888 h 30613"/>
                  <a:gd name="connsiteX1" fmla="*/ 15888 w 30613"/>
                  <a:gd name="connsiteY1" fmla="*/ 31776 h 30613"/>
                  <a:gd name="connsiteX2" fmla="*/ 0 w 30613"/>
                  <a:gd name="connsiteY2" fmla="*/ 15888 h 30613"/>
                  <a:gd name="connsiteX3" fmla="*/ 15888 w 30613"/>
                  <a:gd name="connsiteY3" fmla="*/ 0 h 30613"/>
                  <a:gd name="connsiteX4" fmla="*/ 31776 w 30613"/>
                  <a:gd name="connsiteY4" fmla="*/ 15888 h 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13" h="30613">
                    <a:moveTo>
                      <a:pt x="31776" y="15888"/>
                    </a:moveTo>
                    <a:cubicBezTo>
                      <a:pt x="31776" y="24663"/>
                      <a:pt x="24663" y="31776"/>
                      <a:pt x="15888" y="31776"/>
                    </a:cubicBezTo>
                    <a:cubicBezTo>
                      <a:pt x="7113" y="31776"/>
                      <a:pt x="0" y="24663"/>
                      <a:pt x="0" y="15888"/>
                    </a:cubicBezTo>
                    <a:cubicBezTo>
                      <a:pt x="0" y="7113"/>
                      <a:pt x="7113" y="0"/>
                      <a:pt x="15888" y="0"/>
                    </a:cubicBezTo>
                    <a:cubicBezTo>
                      <a:pt x="24663" y="0"/>
                      <a:pt x="31776" y="7113"/>
                      <a:pt x="31776" y="1588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8" name="手繪多邊形: 圖案 953">
                <a:extLst>
                  <a:ext uri="{FF2B5EF4-FFF2-40B4-BE49-F238E27FC236}">
                    <a16:creationId xmlns:a16="http://schemas.microsoft.com/office/drawing/2014/main" id="{D558A63F-9FE5-4954-BD49-5A6DCFA28A38}"/>
                  </a:ext>
                </a:extLst>
              </p:cNvPr>
              <p:cNvSpPr/>
              <p:nvPr/>
            </p:nvSpPr>
            <p:spPr>
              <a:xfrm>
                <a:off x="-2425291" y="2386642"/>
                <a:ext cx="30613" cy="30613"/>
              </a:xfrm>
              <a:custGeom>
                <a:avLst/>
                <a:gdLst>
                  <a:gd name="connsiteX0" fmla="*/ 31776 w 30613"/>
                  <a:gd name="connsiteY0" fmla="*/ 15888 h 30613"/>
                  <a:gd name="connsiteX1" fmla="*/ 15888 w 30613"/>
                  <a:gd name="connsiteY1" fmla="*/ 31776 h 30613"/>
                  <a:gd name="connsiteX2" fmla="*/ 0 w 30613"/>
                  <a:gd name="connsiteY2" fmla="*/ 15888 h 30613"/>
                  <a:gd name="connsiteX3" fmla="*/ 15888 w 30613"/>
                  <a:gd name="connsiteY3" fmla="*/ 0 h 30613"/>
                  <a:gd name="connsiteX4" fmla="*/ 31776 w 30613"/>
                  <a:gd name="connsiteY4" fmla="*/ 15888 h 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13" h="30613">
                    <a:moveTo>
                      <a:pt x="31776" y="15888"/>
                    </a:moveTo>
                    <a:cubicBezTo>
                      <a:pt x="31776" y="24663"/>
                      <a:pt x="24663" y="31776"/>
                      <a:pt x="15888" y="31776"/>
                    </a:cubicBezTo>
                    <a:cubicBezTo>
                      <a:pt x="7113" y="31776"/>
                      <a:pt x="0" y="24663"/>
                      <a:pt x="0" y="15888"/>
                    </a:cubicBezTo>
                    <a:cubicBezTo>
                      <a:pt x="0" y="7113"/>
                      <a:pt x="7113" y="0"/>
                      <a:pt x="15888" y="0"/>
                    </a:cubicBezTo>
                    <a:cubicBezTo>
                      <a:pt x="24663" y="0"/>
                      <a:pt x="31776" y="7113"/>
                      <a:pt x="31776" y="1588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9" name="手繪多邊形: 圖案 954">
                <a:extLst>
                  <a:ext uri="{FF2B5EF4-FFF2-40B4-BE49-F238E27FC236}">
                    <a16:creationId xmlns:a16="http://schemas.microsoft.com/office/drawing/2014/main" id="{7EBB8E5C-3AAA-4F4C-B2CD-9BE33FD2C52D}"/>
                  </a:ext>
                </a:extLst>
              </p:cNvPr>
              <p:cNvSpPr/>
              <p:nvPr/>
            </p:nvSpPr>
            <p:spPr>
              <a:xfrm>
                <a:off x="-2321360" y="2386642"/>
                <a:ext cx="30613" cy="30613"/>
              </a:xfrm>
              <a:custGeom>
                <a:avLst/>
                <a:gdLst>
                  <a:gd name="connsiteX0" fmla="*/ 31776 w 30613"/>
                  <a:gd name="connsiteY0" fmla="*/ 15888 h 30613"/>
                  <a:gd name="connsiteX1" fmla="*/ 15888 w 30613"/>
                  <a:gd name="connsiteY1" fmla="*/ 31776 h 30613"/>
                  <a:gd name="connsiteX2" fmla="*/ 0 w 30613"/>
                  <a:gd name="connsiteY2" fmla="*/ 15888 h 30613"/>
                  <a:gd name="connsiteX3" fmla="*/ 15888 w 30613"/>
                  <a:gd name="connsiteY3" fmla="*/ 0 h 30613"/>
                  <a:gd name="connsiteX4" fmla="*/ 31776 w 30613"/>
                  <a:gd name="connsiteY4" fmla="*/ 15888 h 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13" h="30613">
                    <a:moveTo>
                      <a:pt x="31776" y="15888"/>
                    </a:moveTo>
                    <a:cubicBezTo>
                      <a:pt x="31776" y="24663"/>
                      <a:pt x="24663" y="31776"/>
                      <a:pt x="15888" y="31776"/>
                    </a:cubicBezTo>
                    <a:cubicBezTo>
                      <a:pt x="7113" y="31776"/>
                      <a:pt x="0" y="24663"/>
                      <a:pt x="0" y="15888"/>
                    </a:cubicBezTo>
                    <a:cubicBezTo>
                      <a:pt x="0" y="7113"/>
                      <a:pt x="7113" y="0"/>
                      <a:pt x="15888" y="0"/>
                    </a:cubicBezTo>
                    <a:cubicBezTo>
                      <a:pt x="24663" y="0"/>
                      <a:pt x="31776" y="7113"/>
                      <a:pt x="31776" y="1588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81" name="直線接點 946">
              <a:extLst>
                <a:ext uri="{FF2B5EF4-FFF2-40B4-BE49-F238E27FC236}">
                  <a16:creationId xmlns:a16="http://schemas.microsoft.com/office/drawing/2014/main" id="{4D8A6414-64C1-40E5-A1AA-E9C410A9F81C}"/>
                </a:ext>
              </a:extLst>
            </p:cNvPr>
            <p:cNvCxnSpPr>
              <a:cxnSpLocks/>
            </p:cNvCxnSpPr>
            <p:nvPr/>
          </p:nvCxnSpPr>
          <p:spPr>
            <a:xfrm>
              <a:off x="-2362200" y="2354580"/>
              <a:ext cx="331470" cy="36576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群組 955">
            <a:extLst>
              <a:ext uri="{FF2B5EF4-FFF2-40B4-BE49-F238E27FC236}">
                <a16:creationId xmlns:a16="http://schemas.microsoft.com/office/drawing/2014/main" id="{BDFDF346-9944-4DAC-AF63-EE2A8DE4EA60}"/>
              </a:ext>
            </a:extLst>
          </p:cNvPr>
          <p:cNvGrpSpPr/>
          <p:nvPr/>
        </p:nvGrpSpPr>
        <p:grpSpPr>
          <a:xfrm>
            <a:off x="665752" y="1824620"/>
            <a:ext cx="300268" cy="301190"/>
            <a:chOff x="-2990850" y="2294069"/>
            <a:chExt cx="504482" cy="506032"/>
          </a:xfrm>
        </p:grpSpPr>
        <p:sp>
          <p:nvSpPr>
            <p:cNvPr id="1191" name="手繪多邊形: 圖案 956">
              <a:extLst>
                <a:ext uri="{FF2B5EF4-FFF2-40B4-BE49-F238E27FC236}">
                  <a16:creationId xmlns:a16="http://schemas.microsoft.com/office/drawing/2014/main" id="{7A03E8D5-D355-43E3-A410-950A72314697}"/>
                </a:ext>
              </a:extLst>
            </p:cNvPr>
            <p:cNvSpPr/>
            <p:nvPr/>
          </p:nvSpPr>
          <p:spPr>
            <a:xfrm>
              <a:off x="-2990850" y="2294069"/>
              <a:ext cx="504482" cy="506032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solidFill>
              <a:srgbClr val="25231D"/>
            </a:soli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2" name="群組 957">
              <a:extLst>
                <a:ext uri="{FF2B5EF4-FFF2-40B4-BE49-F238E27FC236}">
                  <a16:creationId xmlns:a16="http://schemas.microsoft.com/office/drawing/2014/main" id="{A04FA15D-9C7A-4BE9-8772-BA2BB84A8111}"/>
                </a:ext>
              </a:extLst>
            </p:cNvPr>
            <p:cNvGrpSpPr/>
            <p:nvPr/>
          </p:nvGrpSpPr>
          <p:grpSpPr>
            <a:xfrm>
              <a:off x="-2901910" y="2408808"/>
              <a:ext cx="350983" cy="270988"/>
              <a:chOff x="-3265154" y="2325373"/>
              <a:chExt cx="498167" cy="384622"/>
            </a:xfrm>
          </p:grpSpPr>
          <p:sp>
            <p:nvSpPr>
              <p:cNvPr id="1194" name="手繪多邊形: 圖案 959">
                <a:extLst>
                  <a:ext uri="{FF2B5EF4-FFF2-40B4-BE49-F238E27FC236}">
                    <a16:creationId xmlns:a16="http://schemas.microsoft.com/office/drawing/2014/main" id="{ADFAC483-099F-4454-A53D-1DEBE823AF8E}"/>
                  </a:ext>
                </a:extLst>
              </p:cNvPr>
              <p:cNvSpPr/>
              <p:nvPr/>
            </p:nvSpPr>
            <p:spPr>
              <a:xfrm>
                <a:off x="-3181947" y="2370803"/>
                <a:ext cx="6123" cy="6123"/>
              </a:xfrm>
              <a:custGeom>
                <a:avLst/>
                <a:gdLst>
                  <a:gd name="connsiteX0" fmla="*/ 0 w 6122"/>
                  <a:gd name="connsiteY0" fmla="*/ 0 h 6122"/>
                  <a:gd name="connsiteX1" fmla="*/ 7837 w 6122"/>
                  <a:gd name="connsiteY1" fmla="*/ 0 h 6122"/>
                  <a:gd name="connsiteX2" fmla="*/ 7837 w 6122"/>
                  <a:gd name="connsiteY2" fmla="*/ 7837 h 6122"/>
                  <a:gd name="connsiteX3" fmla="*/ 0 w 6122"/>
                  <a:gd name="connsiteY3" fmla="*/ 7837 h 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2" h="6122">
                    <a:moveTo>
                      <a:pt x="0" y="0"/>
                    </a:moveTo>
                    <a:lnTo>
                      <a:pt x="7837" y="0"/>
                    </a:lnTo>
                    <a:lnTo>
                      <a:pt x="7837" y="7837"/>
                    </a:lnTo>
                    <a:lnTo>
                      <a:pt x="0" y="78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5" name="手繪多邊形: 圖案 960">
                <a:extLst>
                  <a:ext uri="{FF2B5EF4-FFF2-40B4-BE49-F238E27FC236}">
                    <a16:creationId xmlns:a16="http://schemas.microsoft.com/office/drawing/2014/main" id="{59B5B762-6C75-4CCA-BCA3-A42F1100ADB5}"/>
                  </a:ext>
                </a:extLst>
              </p:cNvPr>
              <p:cNvSpPr/>
              <p:nvPr/>
            </p:nvSpPr>
            <p:spPr>
              <a:xfrm>
                <a:off x="-3227163" y="2370803"/>
                <a:ext cx="6123" cy="6123"/>
              </a:xfrm>
              <a:custGeom>
                <a:avLst/>
                <a:gdLst>
                  <a:gd name="connsiteX0" fmla="*/ 0 w 6122"/>
                  <a:gd name="connsiteY0" fmla="*/ 0 h 6122"/>
                  <a:gd name="connsiteX1" fmla="*/ 7837 w 6122"/>
                  <a:gd name="connsiteY1" fmla="*/ 0 h 6122"/>
                  <a:gd name="connsiteX2" fmla="*/ 7837 w 6122"/>
                  <a:gd name="connsiteY2" fmla="*/ 7837 h 6122"/>
                  <a:gd name="connsiteX3" fmla="*/ 0 w 6122"/>
                  <a:gd name="connsiteY3" fmla="*/ 7837 h 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2" h="6122">
                    <a:moveTo>
                      <a:pt x="0" y="0"/>
                    </a:moveTo>
                    <a:lnTo>
                      <a:pt x="7837" y="0"/>
                    </a:lnTo>
                    <a:lnTo>
                      <a:pt x="7837" y="7837"/>
                    </a:lnTo>
                    <a:lnTo>
                      <a:pt x="0" y="78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6" name="手繪多邊形: 圖案 961">
                <a:extLst>
                  <a:ext uri="{FF2B5EF4-FFF2-40B4-BE49-F238E27FC236}">
                    <a16:creationId xmlns:a16="http://schemas.microsoft.com/office/drawing/2014/main" id="{71AFF185-637C-4C6F-A521-EBC782DE918B}"/>
                  </a:ext>
                </a:extLst>
              </p:cNvPr>
              <p:cNvSpPr/>
              <p:nvPr/>
            </p:nvSpPr>
            <p:spPr>
              <a:xfrm>
                <a:off x="-3136732" y="2370803"/>
                <a:ext cx="6123" cy="6123"/>
              </a:xfrm>
              <a:custGeom>
                <a:avLst/>
                <a:gdLst>
                  <a:gd name="connsiteX0" fmla="*/ 0 w 6122"/>
                  <a:gd name="connsiteY0" fmla="*/ 0 h 6122"/>
                  <a:gd name="connsiteX1" fmla="*/ 7837 w 6122"/>
                  <a:gd name="connsiteY1" fmla="*/ 0 h 6122"/>
                  <a:gd name="connsiteX2" fmla="*/ 7837 w 6122"/>
                  <a:gd name="connsiteY2" fmla="*/ 7837 h 6122"/>
                  <a:gd name="connsiteX3" fmla="*/ 0 w 6122"/>
                  <a:gd name="connsiteY3" fmla="*/ 7837 h 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2" h="6122">
                    <a:moveTo>
                      <a:pt x="0" y="0"/>
                    </a:moveTo>
                    <a:lnTo>
                      <a:pt x="7837" y="0"/>
                    </a:lnTo>
                    <a:lnTo>
                      <a:pt x="7837" y="7837"/>
                    </a:lnTo>
                    <a:lnTo>
                      <a:pt x="0" y="78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7" name="手繪多邊形: 圖案 962">
                <a:extLst>
                  <a:ext uri="{FF2B5EF4-FFF2-40B4-BE49-F238E27FC236}">
                    <a16:creationId xmlns:a16="http://schemas.microsoft.com/office/drawing/2014/main" id="{0D8B1693-1064-458D-8B82-FEF01092CDE3}"/>
                  </a:ext>
                </a:extLst>
              </p:cNvPr>
              <p:cNvSpPr/>
              <p:nvPr/>
            </p:nvSpPr>
            <p:spPr>
              <a:xfrm>
                <a:off x="-3265154" y="2325373"/>
                <a:ext cx="446951" cy="382663"/>
              </a:xfrm>
              <a:custGeom>
                <a:avLst/>
                <a:gdLst>
                  <a:gd name="connsiteX0" fmla="*/ 51063 w 446951"/>
                  <a:gd name="connsiteY0" fmla="*/ 359673 h 382663"/>
                  <a:gd name="connsiteX1" fmla="*/ 51063 w 446951"/>
                  <a:gd name="connsiteY1" fmla="*/ 109105 h 382663"/>
                  <a:gd name="connsiteX2" fmla="*/ 447563 w 446951"/>
                  <a:gd name="connsiteY2" fmla="*/ 109105 h 382663"/>
                  <a:gd name="connsiteX3" fmla="*/ 447563 w 446951"/>
                  <a:gd name="connsiteY3" fmla="*/ 76073 h 382663"/>
                  <a:gd name="connsiteX4" fmla="*/ 424206 w 446951"/>
                  <a:gd name="connsiteY4" fmla="*/ 52532 h 382663"/>
                  <a:gd name="connsiteX5" fmla="*/ 424114 w 446951"/>
                  <a:gd name="connsiteY5" fmla="*/ 52532 h 382663"/>
                  <a:gd name="connsiteX6" fmla="*/ 206455 w 446951"/>
                  <a:gd name="connsiteY6" fmla="*/ 52532 h 382663"/>
                  <a:gd name="connsiteX7" fmla="*/ 198005 w 446951"/>
                  <a:gd name="connsiteY7" fmla="*/ 49073 h 382663"/>
                  <a:gd name="connsiteX8" fmla="*/ 152269 w 446951"/>
                  <a:gd name="connsiteY8" fmla="*/ 3551 h 382663"/>
                  <a:gd name="connsiteX9" fmla="*/ 143698 w 446951"/>
                  <a:gd name="connsiteY9" fmla="*/ 0 h 382663"/>
                  <a:gd name="connsiteX10" fmla="*/ 12245 w 446951"/>
                  <a:gd name="connsiteY10" fmla="*/ 0 h 382663"/>
                  <a:gd name="connsiteX11" fmla="*/ 0 w 446951"/>
                  <a:gd name="connsiteY11" fmla="*/ 12245 h 382663"/>
                  <a:gd name="connsiteX12" fmla="*/ 0 w 446951"/>
                  <a:gd name="connsiteY12" fmla="*/ 361724 h 382663"/>
                  <a:gd name="connsiteX13" fmla="*/ 23511 w 446951"/>
                  <a:gd name="connsiteY13" fmla="*/ 385112 h 382663"/>
                  <a:gd name="connsiteX14" fmla="*/ 25501 w 446951"/>
                  <a:gd name="connsiteY14" fmla="*/ 385112 h 382663"/>
                  <a:gd name="connsiteX15" fmla="*/ 51062 w 446951"/>
                  <a:gd name="connsiteY15" fmla="*/ 359795 h 382663"/>
                  <a:gd name="connsiteX16" fmla="*/ 51063 w 446951"/>
                  <a:gd name="connsiteY16" fmla="*/ 359673 h 38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6951" h="382663">
                    <a:moveTo>
                      <a:pt x="51063" y="359673"/>
                    </a:moveTo>
                    <a:lnTo>
                      <a:pt x="51063" y="109105"/>
                    </a:lnTo>
                    <a:lnTo>
                      <a:pt x="447563" y="109105"/>
                    </a:lnTo>
                    <a:lnTo>
                      <a:pt x="447563" y="76073"/>
                    </a:lnTo>
                    <a:cubicBezTo>
                      <a:pt x="447615" y="63123"/>
                      <a:pt x="437158" y="52583"/>
                      <a:pt x="424206" y="52532"/>
                    </a:cubicBezTo>
                    <a:cubicBezTo>
                      <a:pt x="424175" y="52532"/>
                      <a:pt x="424144" y="52532"/>
                      <a:pt x="424114" y="52532"/>
                    </a:cubicBezTo>
                    <a:lnTo>
                      <a:pt x="206455" y="52532"/>
                    </a:lnTo>
                    <a:cubicBezTo>
                      <a:pt x="203298" y="52511"/>
                      <a:pt x="200270" y="51272"/>
                      <a:pt x="198005" y="49073"/>
                    </a:cubicBezTo>
                    <a:lnTo>
                      <a:pt x="152269" y="3551"/>
                    </a:lnTo>
                    <a:cubicBezTo>
                      <a:pt x="149989" y="1289"/>
                      <a:pt x="146910" y="13"/>
                      <a:pt x="143698" y="0"/>
                    </a:cubicBezTo>
                    <a:lnTo>
                      <a:pt x="12245" y="0"/>
                    </a:lnTo>
                    <a:cubicBezTo>
                      <a:pt x="5483" y="0"/>
                      <a:pt x="0" y="5482"/>
                      <a:pt x="0" y="12245"/>
                    </a:cubicBezTo>
                    <a:lnTo>
                      <a:pt x="0" y="361724"/>
                    </a:lnTo>
                    <a:cubicBezTo>
                      <a:pt x="34" y="374673"/>
                      <a:pt x="10560" y="385146"/>
                      <a:pt x="23511" y="385112"/>
                    </a:cubicBezTo>
                    <a:lnTo>
                      <a:pt x="25501" y="385112"/>
                    </a:lnTo>
                    <a:cubicBezTo>
                      <a:pt x="39550" y="385180"/>
                      <a:pt x="50995" y="373847"/>
                      <a:pt x="51062" y="359795"/>
                    </a:cubicBezTo>
                    <a:cubicBezTo>
                      <a:pt x="51063" y="359755"/>
                      <a:pt x="51063" y="359713"/>
                      <a:pt x="51063" y="359673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8" name="手繪多邊形: 圖案 963">
                <a:extLst>
                  <a:ext uri="{FF2B5EF4-FFF2-40B4-BE49-F238E27FC236}">
                    <a16:creationId xmlns:a16="http://schemas.microsoft.com/office/drawing/2014/main" id="{FA812EAA-D125-461C-B8AB-E93C11331EA8}"/>
                  </a:ext>
                </a:extLst>
              </p:cNvPr>
              <p:cNvSpPr/>
              <p:nvPr/>
            </p:nvSpPr>
            <p:spPr>
              <a:xfrm>
                <a:off x="-3087001" y="2552552"/>
                <a:ext cx="48981" cy="48981"/>
              </a:xfrm>
              <a:custGeom>
                <a:avLst/>
                <a:gdLst>
                  <a:gd name="connsiteX0" fmla="*/ 25975 w 48980"/>
                  <a:gd name="connsiteY0" fmla="*/ 1 h 48980"/>
                  <a:gd name="connsiteX1" fmla="*/ 1 w 48980"/>
                  <a:gd name="connsiteY1" fmla="*/ 25639 h 48980"/>
                  <a:gd name="connsiteX2" fmla="*/ 25639 w 48980"/>
                  <a:gd name="connsiteY2" fmla="*/ 51614 h 48980"/>
                  <a:gd name="connsiteX3" fmla="*/ 48200 w 48980"/>
                  <a:gd name="connsiteY3" fmla="*/ 38634 h 48980"/>
                  <a:gd name="connsiteX4" fmla="*/ 38633 w 48980"/>
                  <a:gd name="connsiteY4" fmla="*/ 3414 h 48980"/>
                  <a:gd name="connsiteX5" fmla="*/ 25975 w 48980"/>
                  <a:gd name="connsiteY5" fmla="*/ 1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980" h="48980">
                    <a:moveTo>
                      <a:pt x="25975" y="1"/>
                    </a:moveTo>
                    <a:cubicBezTo>
                      <a:pt x="11722" y="-91"/>
                      <a:pt x="93" y="11386"/>
                      <a:pt x="1" y="25639"/>
                    </a:cubicBezTo>
                    <a:cubicBezTo>
                      <a:pt x="-92" y="39892"/>
                      <a:pt x="11386" y="51519"/>
                      <a:pt x="25639" y="51614"/>
                    </a:cubicBezTo>
                    <a:cubicBezTo>
                      <a:pt x="34951" y="51672"/>
                      <a:pt x="43571" y="46713"/>
                      <a:pt x="48200" y="38634"/>
                    </a:cubicBezTo>
                    <a:cubicBezTo>
                      <a:pt x="55284" y="26267"/>
                      <a:pt x="51001" y="10498"/>
                      <a:pt x="38633" y="3414"/>
                    </a:cubicBezTo>
                    <a:cubicBezTo>
                      <a:pt x="34779" y="1204"/>
                      <a:pt x="30418" y="28"/>
                      <a:pt x="25975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9" name="手繪多邊形: 圖案 964">
                <a:extLst>
                  <a:ext uri="{FF2B5EF4-FFF2-40B4-BE49-F238E27FC236}">
                    <a16:creationId xmlns:a16="http://schemas.microsoft.com/office/drawing/2014/main" id="{C9355A6F-3A14-4CE1-AA36-C1B016B6D4FF}"/>
                  </a:ext>
                </a:extLst>
              </p:cNvPr>
              <p:cNvSpPr/>
              <p:nvPr/>
            </p:nvSpPr>
            <p:spPr>
              <a:xfrm>
                <a:off x="-2973717" y="2617881"/>
                <a:ext cx="48981" cy="48981"/>
              </a:xfrm>
              <a:custGeom>
                <a:avLst/>
                <a:gdLst>
                  <a:gd name="connsiteX0" fmla="*/ 25746 w 48980"/>
                  <a:gd name="connsiteY0" fmla="*/ 0 h 48980"/>
                  <a:gd name="connsiteX1" fmla="*/ 25746 w 48980"/>
                  <a:gd name="connsiteY1" fmla="*/ 0 h 48980"/>
                  <a:gd name="connsiteX2" fmla="*/ 0 w 48980"/>
                  <a:gd name="connsiteY2" fmla="*/ 25807 h 48980"/>
                  <a:gd name="connsiteX3" fmla="*/ 25807 w 48980"/>
                  <a:gd name="connsiteY3" fmla="*/ 51552 h 48980"/>
                  <a:gd name="connsiteX4" fmla="*/ 51552 w 48980"/>
                  <a:gd name="connsiteY4" fmla="*/ 25776 h 48980"/>
                  <a:gd name="connsiteX5" fmla="*/ 25960 w 48980"/>
                  <a:gd name="connsiteY5" fmla="*/ 0 h 48980"/>
                  <a:gd name="connsiteX6" fmla="*/ 25746 w 48980"/>
                  <a:gd name="connsiteY6" fmla="*/ 0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80" h="48980">
                    <a:moveTo>
                      <a:pt x="25746" y="0"/>
                    </a:moveTo>
                    <a:lnTo>
                      <a:pt x="25746" y="0"/>
                    </a:lnTo>
                    <a:cubicBezTo>
                      <a:pt x="11511" y="18"/>
                      <a:pt x="-18" y="11572"/>
                      <a:pt x="0" y="25807"/>
                    </a:cubicBezTo>
                    <a:cubicBezTo>
                      <a:pt x="18" y="40042"/>
                      <a:pt x="11572" y="51571"/>
                      <a:pt x="25807" y="51552"/>
                    </a:cubicBezTo>
                    <a:cubicBezTo>
                      <a:pt x="40030" y="51534"/>
                      <a:pt x="51552" y="39999"/>
                      <a:pt x="51552" y="25776"/>
                    </a:cubicBezTo>
                    <a:cubicBezTo>
                      <a:pt x="51605" y="11590"/>
                      <a:pt x="40146" y="52"/>
                      <a:pt x="25960" y="0"/>
                    </a:cubicBezTo>
                    <a:cubicBezTo>
                      <a:pt x="25890" y="0"/>
                      <a:pt x="25816" y="0"/>
                      <a:pt x="25746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0" name="手繪多邊形: 圖案 965">
                <a:extLst>
                  <a:ext uri="{FF2B5EF4-FFF2-40B4-BE49-F238E27FC236}">
                    <a16:creationId xmlns:a16="http://schemas.microsoft.com/office/drawing/2014/main" id="{861D96DA-759E-49B1-A50C-8C7CB3BF6705}"/>
                  </a:ext>
                </a:extLst>
              </p:cNvPr>
              <p:cNvSpPr/>
              <p:nvPr/>
            </p:nvSpPr>
            <p:spPr>
              <a:xfrm>
                <a:off x="-2973748" y="2487239"/>
                <a:ext cx="52042" cy="48981"/>
              </a:xfrm>
              <a:custGeom>
                <a:avLst/>
                <a:gdLst>
                  <a:gd name="connsiteX0" fmla="*/ 25776 w 52042"/>
                  <a:gd name="connsiteY0" fmla="*/ 16 h 48980"/>
                  <a:gd name="connsiteX1" fmla="*/ 0 w 52042"/>
                  <a:gd name="connsiteY1" fmla="*/ 25792 h 48980"/>
                  <a:gd name="connsiteX2" fmla="*/ 0 w 52042"/>
                  <a:gd name="connsiteY2" fmla="*/ 25823 h 48980"/>
                  <a:gd name="connsiteX3" fmla="*/ 25776 w 52042"/>
                  <a:gd name="connsiteY3" fmla="*/ 51599 h 48980"/>
                  <a:gd name="connsiteX4" fmla="*/ 25776 w 52042"/>
                  <a:gd name="connsiteY4" fmla="*/ 51599 h 48980"/>
                  <a:gd name="connsiteX5" fmla="*/ 52456 w 52042"/>
                  <a:gd name="connsiteY5" fmla="*/ 26695 h 48980"/>
                  <a:gd name="connsiteX6" fmla="*/ 27555 w 52042"/>
                  <a:gd name="connsiteY6" fmla="*/ 16 h 48980"/>
                  <a:gd name="connsiteX7" fmla="*/ 25776 w 52042"/>
                  <a:gd name="connsiteY7" fmla="*/ 16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042" h="48980">
                    <a:moveTo>
                      <a:pt x="25776" y="16"/>
                    </a:moveTo>
                    <a:cubicBezTo>
                      <a:pt x="11541" y="16"/>
                      <a:pt x="0" y="11557"/>
                      <a:pt x="0" y="25792"/>
                    </a:cubicBezTo>
                    <a:cubicBezTo>
                      <a:pt x="0" y="25801"/>
                      <a:pt x="0" y="25814"/>
                      <a:pt x="0" y="25823"/>
                    </a:cubicBezTo>
                    <a:cubicBezTo>
                      <a:pt x="181" y="39981"/>
                      <a:pt x="11618" y="51418"/>
                      <a:pt x="25776" y="51599"/>
                    </a:cubicBezTo>
                    <a:lnTo>
                      <a:pt x="25776" y="51599"/>
                    </a:lnTo>
                    <a:cubicBezTo>
                      <a:pt x="40020" y="52089"/>
                      <a:pt x="51966" y="40940"/>
                      <a:pt x="52456" y="26695"/>
                    </a:cubicBezTo>
                    <a:cubicBezTo>
                      <a:pt x="52948" y="12451"/>
                      <a:pt x="41799" y="506"/>
                      <a:pt x="27555" y="16"/>
                    </a:cubicBezTo>
                    <a:cubicBezTo>
                      <a:pt x="26961" y="-5"/>
                      <a:pt x="26367" y="-5"/>
                      <a:pt x="25776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1" name="手繪多邊形: 圖案 966">
                <a:extLst>
                  <a:ext uri="{FF2B5EF4-FFF2-40B4-BE49-F238E27FC236}">
                    <a16:creationId xmlns:a16="http://schemas.microsoft.com/office/drawing/2014/main" id="{E7DBB336-7322-4FF1-8C76-2392E1EF71E4}"/>
                  </a:ext>
                </a:extLst>
              </p:cNvPr>
              <p:cNvSpPr/>
              <p:nvPr/>
            </p:nvSpPr>
            <p:spPr>
              <a:xfrm>
                <a:off x="-3239531" y="2434478"/>
                <a:ext cx="471441" cy="275517"/>
              </a:xfrm>
              <a:custGeom>
                <a:avLst/>
                <a:gdLst>
                  <a:gd name="connsiteX0" fmla="*/ 421940 w 471441"/>
                  <a:gd name="connsiteY0" fmla="*/ 0 h 275517"/>
                  <a:gd name="connsiteX1" fmla="*/ 25439 w 471441"/>
                  <a:gd name="connsiteY1" fmla="*/ 0 h 275517"/>
                  <a:gd name="connsiteX2" fmla="*/ 25439 w 471441"/>
                  <a:gd name="connsiteY2" fmla="*/ 250568 h 275517"/>
                  <a:gd name="connsiteX3" fmla="*/ 0 w 471441"/>
                  <a:gd name="connsiteY3" fmla="*/ 276007 h 275517"/>
                  <a:gd name="connsiteX4" fmla="*/ 472789 w 471441"/>
                  <a:gd name="connsiteY4" fmla="*/ 276007 h 275517"/>
                  <a:gd name="connsiteX5" fmla="*/ 472789 w 471441"/>
                  <a:gd name="connsiteY5" fmla="*/ 0 h 275517"/>
                  <a:gd name="connsiteX6" fmla="*/ 200699 w 471441"/>
                  <a:gd name="connsiteY6" fmla="*/ 156708 h 275517"/>
                  <a:gd name="connsiteX7" fmla="*/ 166393 w 471441"/>
                  <a:gd name="connsiteY7" fmla="*/ 165323 h 275517"/>
                  <a:gd name="connsiteX8" fmla="*/ 157780 w 471441"/>
                  <a:gd name="connsiteY8" fmla="*/ 131015 h 275517"/>
                  <a:gd name="connsiteX9" fmla="*/ 192085 w 471441"/>
                  <a:gd name="connsiteY9" fmla="*/ 122403 h 275517"/>
                  <a:gd name="connsiteX10" fmla="*/ 204251 w 471441"/>
                  <a:gd name="connsiteY10" fmla="*/ 143881 h 275517"/>
                  <a:gd name="connsiteX11" fmla="*/ 200699 w 471441"/>
                  <a:gd name="connsiteY11" fmla="*/ 156708 h 275517"/>
                  <a:gd name="connsiteX12" fmla="*/ 291559 w 471441"/>
                  <a:gd name="connsiteY12" fmla="*/ 234955 h 275517"/>
                  <a:gd name="connsiteX13" fmla="*/ 265783 w 471441"/>
                  <a:gd name="connsiteY13" fmla="*/ 209179 h 275517"/>
                  <a:gd name="connsiteX14" fmla="*/ 291559 w 471441"/>
                  <a:gd name="connsiteY14" fmla="*/ 183403 h 275517"/>
                  <a:gd name="connsiteX15" fmla="*/ 291559 w 471441"/>
                  <a:gd name="connsiteY15" fmla="*/ 183403 h 275517"/>
                  <a:gd name="connsiteX16" fmla="*/ 317335 w 471441"/>
                  <a:gd name="connsiteY16" fmla="*/ 209179 h 275517"/>
                  <a:gd name="connsiteX17" fmla="*/ 291559 w 471441"/>
                  <a:gd name="connsiteY17" fmla="*/ 234955 h 275517"/>
                  <a:gd name="connsiteX18" fmla="*/ 291559 w 471441"/>
                  <a:gd name="connsiteY18" fmla="*/ 104360 h 275517"/>
                  <a:gd name="connsiteX19" fmla="*/ 291559 w 471441"/>
                  <a:gd name="connsiteY19" fmla="*/ 104360 h 275517"/>
                  <a:gd name="connsiteX20" fmla="*/ 265752 w 471441"/>
                  <a:gd name="connsiteY20" fmla="*/ 78553 h 275517"/>
                  <a:gd name="connsiteX21" fmla="*/ 291559 w 471441"/>
                  <a:gd name="connsiteY21" fmla="*/ 52746 h 275517"/>
                  <a:gd name="connsiteX22" fmla="*/ 317366 w 471441"/>
                  <a:gd name="connsiteY22" fmla="*/ 78553 h 275517"/>
                  <a:gd name="connsiteX23" fmla="*/ 317366 w 471441"/>
                  <a:gd name="connsiteY23" fmla="*/ 78584 h 275517"/>
                  <a:gd name="connsiteX24" fmla="*/ 291896 w 471441"/>
                  <a:gd name="connsiteY24" fmla="*/ 104360 h 275517"/>
                  <a:gd name="connsiteX25" fmla="*/ 291559 w 471441"/>
                  <a:gd name="connsiteY25" fmla="*/ 104360 h 275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1441" h="275517">
                    <a:moveTo>
                      <a:pt x="421940" y="0"/>
                    </a:moveTo>
                    <a:lnTo>
                      <a:pt x="25439" y="0"/>
                    </a:lnTo>
                    <a:lnTo>
                      <a:pt x="25439" y="250568"/>
                    </a:lnTo>
                    <a:cubicBezTo>
                      <a:pt x="25439" y="264616"/>
                      <a:pt x="14050" y="276007"/>
                      <a:pt x="0" y="276007"/>
                    </a:cubicBezTo>
                    <a:lnTo>
                      <a:pt x="472789" y="276007"/>
                    </a:lnTo>
                    <a:lnTo>
                      <a:pt x="472789" y="0"/>
                    </a:lnTo>
                    <a:close/>
                    <a:moveTo>
                      <a:pt x="200699" y="156708"/>
                    </a:moveTo>
                    <a:cubicBezTo>
                      <a:pt x="193603" y="168562"/>
                      <a:pt x="178245" y="172416"/>
                      <a:pt x="166393" y="165323"/>
                    </a:cubicBezTo>
                    <a:cubicBezTo>
                      <a:pt x="154542" y="158227"/>
                      <a:pt x="150685" y="142868"/>
                      <a:pt x="157780" y="131015"/>
                    </a:cubicBezTo>
                    <a:cubicBezTo>
                      <a:pt x="164874" y="119164"/>
                      <a:pt x="180234" y="115307"/>
                      <a:pt x="192085" y="122403"/>
                    </a:cubicBezTo>
                    <a:cubicBezTo>
                      <a:pt x="199637" y="126922"/>
                      <a:pt x="204257" y="135080"/>
                      <a:pt x="204251" y="143881"/>
                    </a:cubicBezTo>
                    <a:cubicBezTo>
                      <a:pt x="204217" y="148394"/>
                      <a:pt x="202992" y="152820"/>
                      <a:pt x="200699" y="156708"/>
                    </a:cubicBezTo>
                    <a:close/>
                    <a:moveTo>
                      <a:pt x="291559" y="234955"/>
                    </a:moveTo>
                    <a:cubicBezTo>
                      <a:pt x="277324" y="234955"/>
                      <a:pt x="265783" y="223414"/>
                      <a:pt x="265783" y="209179"/>
                    </a:cubicBezTo>
                    <a:cubicBezTo>
                      <a:pt x="265933" y="195005"/>
                      <a:pt x="277385" y="183553"/>
                      <a:pt x="291559" y="183403"/>
                    </a:cubicBezTo>
                    <a:lnTo>
                      <a:pt x="291559" y="183403"/>
                    </a:lnTo>
                    <a:cubicBezTo>
                      <a:pt x="305794" y="183403"/>
                      <a:pt x="317335" y="194944"/>
                      <a:pt x="317335" y="209179"/>
                    </a:cubicBezTo>
                    <a:cubicBezTo>
                      <a:pt x="317335" y="223414"/>
                      <a:pt x="305794" y="234955"/>
                      <a:pt x="291559" y="234955"/>
                    </a:cubicBezTo>
                    <a:close/>
                    <a:moveTo>
                      <a:pt x="291559" y="104360"/>
                    </a:moveTo>
                    <a:lnTo>
                      <a:pt x="291559" y="104360"/>
                    </a:lnTo>
                    <a:cubicBezTo>
                      <a:pt x="277306" y="104360"/>
                      <a:pt x="265752" y="92807"/>
                      <a:pt x="265752" y="78553"/>
                    </a:cubicBezTo>
                    <a:cubicBezTo>
                      <a:pt x="265752" y="64300"/>
                      <a:pt x="277306" y="52746"/>
                      <a:pt x="291559" y="52746"/>
                    </a:cubicBezTo>
                    <a:cubicBezTo>
                      <a:pt x="305812" y="52746"/>
                      <a:pt x="317366" y="64300"/>
                      <a:pt x="317366" y="78553"/>
                    </a:cubicBezTo>
                    <a:cubicBezTo>
                      <a:pt x="317366" y="78562"/>
                      <a:pt x="317366" y="78575"/>
                      <a:pt x="317366" y="78584"/>
                    </a:cubicBezTo>
                    <a:cubicBezTo>
                      <a:pt x="317452" y="92736"/>
                      <a:pt x="306048" y="104274"/>
                      <a:pt x="291896" y="104360"/>
                    </a:cubicBezTo>
                    <a:cubicBezTo>
                      <a:pt x="291786" y="104360"/>
                      <a:pt x="291672" y="104360"/>
                      <a:pt x="291559" y="104360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2" name="手繪多邊形: 圖案 967">
                <a:extLst>
                  <a:ext uri="{FF2B5EF4-FFF2-40B4-BE49-F238E27FC236}">
                    <a16:creationId xmlns:a16="http://schemas.microsoft.com/office/drawing/2014/main" id="{4F60460B-35CF-491E-A6B9-39C64A94680B}"/>
                  </a:ext>
                </a:extLst>
              </p:cNvPr>
              <p:cNvSpPr/>
              <p:nvPr/>
            </p:nvSpPr>
            <p:spPr>
              <a:xfrm>
                <a:off x="-3038831" y="2525889"/>
                <a:ext cx="88778" cy="104084"/>
              </a:xfrm>
              <a:custGeom>
                <a:avLst/>
                <a:gdLst>
                  <a:gd name="connsiteX0" fmla="*/ 90860 w 88777"/>
                  <a:gd name="connsiteY0" fmla="*/ 12949 h 104084"/>
                  <a:gd name="connsiteX1" fmla="*/ 68635 w 88777"/>
                  <a:gd name="connsiteY1" fmla="*/ 0 h 104084"/>
                  <a:gd name="connsiteX2" fmla="*/ 0 w 88777"/>
                  <a:gd name="connsiteY2" fmla="*/ 39613 h 104084"/>
                  <a:gd name="connsiteX3" fmla="*/ 0 w 88777"/>
                  <a:gd name="connsiteY3" fmla="*/ 65298 h 104084"/>
                  <a:gd name="connsiteX4" fmla="*/ 68635 w 88777"/>
                  <a:gd name="connsiteY4" fmla="*/ 104911 h 104084"/>
                  <a:gd name="connsiteX5" fmla="*/ 90860 w 88777"/>
                  <a:gd name="connsiteY5" fmla="*/ 91992 h 10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777" h="104084">
                    <a:moveTo>
                      <a:pt x="90860" y="12949"/>
                    </a:moveTo>
                    <a:cubicBezTo>
                      <a:pt x="81663" y="12934"/>
                      <a:pt x="73184" y="7993"/>
                      <a:pt x="68635" y="0"/>
                    </a:cubicBezTo>
                    <a:lnTo>
                      <a:pt x="0" y="39613"/>
                    </a:lnTo>
                    <a:cubicBezTo>
                      <a:pt x="4733" y="47521"/>
                      <a:pt x="4733" y="57390"/>
                      <a:pt x="0" y="65298"/>
                    </a:cubicBezTo>
                    <a:lnTo>
                      <a:pt x="68635" y="104911"/>
                    </a:lnTo>
                    <a:cubicBezTo>
                      <a:pt x="73199" y="96939"/>
                      <a:pt x="81676" y="92014"/>
                      <a:pt x="90860" y="91992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3" name="手繪多邊形: 圖案 968">
                <a:extLst>
                  <a:ext uri="{FF2B5EF4-FFF2-40B4-BE49-F238E27FC236}">
                    <a16:creationId xmlns:a16="http://schemas.microsoft.com/office/drawing/2014/main" id="{575297D3-B89F-479E-B179-2D77BCCC8555}"/>
                  </a:ext>
                </a:extLst>
              </p:cNvPr>
              <p:cNvSpPr/>
              <p:nvPr/>
            </p:nvSpPr>
            <p:spPr>
              <a:xfrm>
                <a:off x="-3087001" y="2552552"/>
                <a:ext cx="48981" cy="48981"/>
              </a:xfrm>
              <a:custGeom>
                <a:avLst/>
                <a:gdLst>
                  <a:gd name="connsiteX0" fmla="*/ 25975 w 48980"/>
                  <a:gd name="connsiteY0" fmla="*/ 1 h 48980"/>
                  <a:gd name="connsiteX1" fmla="*/ 1 w 48980"/>
                  <a:gd name="connsiteY1" fmla="*/ 25639 h 48980"/>
                  <a:gd name="connsiteX2" fmla="*/ 25639 w 48980"/>
                  <a:gd name="connsiteY2" fmla="*/ 51614 h 48980"/>
                  <a:gd name="connsiteX3" fmla="*/ 48200 w 48980"/>
                  <a:gd name="connsiteY3" fmla="*/ 38634 h 48980"/>
                  <a:gd name="connsiteX4" fmla="*/ 38633 w 48980"/>
                  <a:gd name="connsiteY4" fmla="*/ 3414 h 48980"/>
                  <a:gd name="connsiteX5" fmla="*/ 25975 w 48980"/>
                  <a:gd name="connsiteY5" fmla="*/ 1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980" h="48980">
                    <a:moveTo>
                      <a:pt x="25975" y="1"/>
                    </a:moveTo>
                    <a:cubicBezTo>
                      <a:pt x="11722" y="-91"/>
                      <a:pt x="93" y="11386"/>
                      <a:pt x="1" y="25639"/>
                    </a:cubicBezTo>
                    <a:cubicBezTo>
                      <a:pt x="-92" y="39892"/>
                      <a:pt x="11386" y="51519"/>
                      <a:pt x="25639" y="51614"/>
                    </a:cubicBezTo>
                    <a:cubicBezTo>
                      <a:pt x="34951" y="51672"/>
                      <a:pt x="43571" y="46713"/>
                      <a:pt x="48200" y="38634"/>
                    </a:cubicBezTo>
                    <a:cubicBezTo>
                      <a:pt x="55284" y="26267"/>
                      <a:pt x="51001" y="10498"/>
                      <a:pt x="38633" y="3414"/>
                    </a:cubicBezTo>
                    <a:cubicBezTo>
                      <a:pt x="34779" y="1204"/>
                      <a:pt x="30418" y="28"/>
                      <a:pt x="25975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4" name="手繪多邊形: 圖案 969">
                <a:extLst>
                  <a:ext uri="{FF2B5EF4-FFF2-40B4-BE49-F238E27FC236}">
                    <a16:creationId xmlns:a16="http://schemas.microsoft.com/office/drawing/2014/main" id="{001948B6-22D5-46D7-9BB0-0C7AB49F198E}"/>
                  </a:ext>
                </a:extLst>
              </p:cNvPr>
              <p:cNvSpPr/>
              <p:nvPr/>
            </p:nvSpPr>
            <p:spPr>
              <a:xfrm>
                <a:off x="-2973748" y="2487239"/>
                <a:ext cx="52042" cy="48981"/>
              </a:xfrm>
              <a:custGeom>
                <a:avLst/>
                <a:gdLst>
                  <a:gd name="connsiteX0" fmla="*/ 25776 w 52042"/>
                  <a:gd name="connsiteY0" fmla="*/ 16 h 48980"/>
                  <a:gd name="connsiteX1" fmla="*/ 0 w 52042"/>
                  <a:gd name="connsiteY1" fmla="*/ 25792 h 48980"/>
                  <a:gd name="connsiteX2" fmla="*/ 0 w 52042"/>
                  <a:gd name="connsiteY2" fmla="*/ 25823 h 48980"/>
                  <a:gd name="connsiteX3" fmla="*/ 25776 w 52042"/>
                  <a:gd name="connsiteY3" fmla="*/ 51599 h 48980"/>
                  <a:gd name="connsiteX4" fmla="*/ 25776 w 52042"/>
                  <a:gd name="connsiteY4" fmla="*/ 51599 h 48980"/>
                  <a:gd name="connsiteX5" fmla="*/ 52456 w 52042"/>
                  <a:gd name="connsiteY5" fmla="*/ 26695 h 48980"/>
                  <a:gd name="connsiteX6" fmla="*/ 27555 w 52042"/>
                  <a:gd name="connsiteY6" fmla="*/ 16 h 48980"/>
                  <a:gd name="connsiteX7" fmla="*/ 25776 w 52042"/>
                  <a:gd name="connsiteY7" fmla="*/ 16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042" h="48980">
                    <a:moveTo>
                      <a:pt x="25776" y="16"/>
                    </a:moveTo>
                    <a:cubicBezTo>
                      <a:pt x="11541" y="16"/>
                      <a:pt x="0" y="11557"/>
                      <a:pt x="0" y="25792"/>
                    </a:cubicBezTo>
                    <a:cubicBezTo>
                      <a:pt x="0" y="25801"/>
                      <a:pt x="0" y="25814"/>
                      <a:pt x="0" y="25823"/>
                    </a:cubicBezTo>
                    <a:cubicBezTo>
                      <a:pt x="181" y="39981"/>
                      <a:pt x="11618" y="51418"/>
                      <a:pt x="25776" y="51599"/>
                    </a:cubicBezTo>
                    <a:lnTo>
                      <a:pt x="25776" y="51599"/>
                    </a:lnTo>
                    <a:cubicBezTo>
                      <a:pt x="40020" y="52089"/>
                      <a:pt x="51966" y="40940"/>
                      <a:pt x="52456" y="26695"/>
                    </a:cubicBezTo>
                    <a:cubicBezTo>
                      <a:pt x="52948" y="12451"/>
                      <a:pt x="41799" y="506"/>
                      <a:pt x="27555" y="16"/>
                    </a:cubicBezTo>
                    <a:cubicBezTo>
                      <a:pt x="26961" y="-5"/>
                      <a:pt x="26367" y="-5"/>
                      <a:pt x="25776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5" name="手繪多邊形: 圖案 970">
                <a:extLst>
                  <a:ext uri="{FF2B5EF4-FFF2-40B4-BE49-F238E27FC236}">
                    <a16:creationId xmlns:a16="http://schemas.microsoft.com/office/drawing/2014/main" id="{95CC9F76-725A-443E-92EE-1C619D3A3D70}"/>
                  </a:ext>
                </a:extLst>
              </p:cNvPr>
              <p:cNvSpPr/>
              <p:nvPr/>
            </p:nvSpPr>
            <p:spPr>
              <a:xfrm>
                <a:off x="-2973717" y="2617881"/>
                <a:ext cx="48981" cy="48981"/>
              </a:xfrm>
              <a:custGeom>
                <a:avLst/>
                <a:gdLst>
                  <a:gd name="connsiteX0" fmla="*/ 25746 w 48980"/>
                  <a:gd name="connsiteY0" fmla="*/ 0 h 48980"/>
                  <a:gd name="connsiteX1" fmla="*/ 25746 w 48980"/>
                  <a:gd name="connsiteY1" fmla="*/ 0 h 48980"/>
                  <a:gd name="connsiteX2" fmla="*/ 0 w 48980"/>
                  <a:gd name="connsiteY2" fmla="*/ 25807 h 48980"/>
                  <a:gd name="connsiteX3" fmla="*/ 25807 w 48980"/>
                  <a:gd name="connsiteY3" fmla="*/ 51552 h 48980"/>
                  <a:gd name="connsiteX4" fmla="*/ 51552 w 48980"/>
                  <a:gd name="connsiteY4" fmla="*/ 25776 h 48980"/>
                  <a:gd name="connsiteX5" fmla="*/ 25960 w 48980"/>
                  <a:gd name="connsiteY5" fmla="*/ 0 h 48980"/>
                  <a:gd name="connsiteX6" fmla="*/ 25746 w 48980"/>
                  <a:gd name="connsiteY6" fmla="*/ 0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80" h="48980">
                    <a:moveTo>
                      <a:pt x="25746" y="0"/>
                    </a:moveTo>
                    <a:lnTo>
                      <a:pt x="25746" y="0"/>
                    </a:lnTo>
                    <a:cubicBezTo>
                      <a:pt x="11511" y="18"/>
                      <a:pt x="-18" y="11572"/>
                      <a:pt x="0" y="25807"/>
                    </a:cubicBezTo>
                    <a:cubicBezTo>
                      <a:pt x="18" y="40042"/>
                      <a:pt x="11572" y="51571"/>
                      <a:pt x="25807" y="51552"/>
                    </a:cubicBezTo>
                    <a:cubicBezTo>
                      <a:pt x="40030" y="51534"/>
                      <a:pt x="51552" y="39999"/>
                      <a:pt x="51552" y="25776"/>
                    </a:cubicBezTo>
                    <a:cubicBezTo>
                      <a:pt x="51605" y="11590"/>
                      <a:pt x="40146" y="52"/>
                      <a:pt x="25960" y="0"/>
                    </a:cubicBezTo>
                    <a:cubicBezTo>
                      <a:pt x="25890" y="0"/>
                      <a:pt x="25816" y="0"/>
                      <a:pt x="25746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6" name="手繪多邊形: 圖案 971">
                <a:extLst>
                  <a:ext uri="{FF2B5EF4-FFF2-40B4-BE49-F238E27FC236}">
                    <a16:creationId xmlns:a16="http://schemas.microsoft.com/office/drawing/2014/main" id="{6A3E8D27-7437-472A-84BE-D0F8FE39D518}"/>
                  </a:ext>
                </a:extLst>
              </p:cNvPr>
              <p:cNvSpPr/>
              <p:nvPr/>
            </p:nvSpPr>
            <p:spPr>
              <a:xfrm>
                <a:off x="-3212438" y="2476541"/>
                <a:ext cx="42858" cy="3061"/>
              </a:xfrm>
              <a:custGeom>
                <a:avLst/>
                <a:gdLst>
                  <a:gd name="connsiteX0" fmla="*/ 0 w 42858"/>
                  <a:gd name="connsiteY0" fmla="*/ 0 h 0"/>
                  <a:gd name="connsiteX1" fmla="*/ 43134 w 428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8">
                    <a:moveTo>
                      <a:pt x="0" y="0"/>
                    </a:moveTo>
                    <a:lnTo>
                      <a:pt x="43134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7" name="手繪多邊形: 圖案 972">
                <a:extLst>
                  <a:ext uri="{FF2B5EF4-FFF2-40B4-BE49-F238E27FC236}">
                    <a16:creationId xmlns:a16="http://schemas.microsoft.com/office/drawing/2014/main" id="{67275BC7-839F-4F0D-9AD8-3A1DF871C8C9}"/>
                  </a:ext>
                </a:extLst>
              </p:cNvPr>
              <p:cNvSpPr/>
              <p:nvPr/>
            </p:nvSpPr>
            <p:spPr>
              <a:xfrm>
                <a:off x="-2809845" y="2624432"/>
                <a:ext cx="42858" cy="3061"/>
              </a:xfrm>
              <a:custGeom>
                <a:avLst/>
                <a:gdLst>
                  <a:gd name="connsiteX0" fmla="*/ 0 w 42858"/>
                  <a:gd name="connsiteY0" fmla="*/ 0 h 0"/>
                  <a:gd name="connsiteX1" fmla="*/ 43103 w 428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8">
                    <a:moveTo>
                      <a:pt x="0" y="0"/>
                    </a:moveTo>
                    <a:lnTo>
                      <a:pt x="43103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8" name="手繪多邊形: 圖案 973">
                <a:extLst>
                  <a:ext uri="{FF2B5EF4-FFF2-40B4-BE49-F238E27FC236}">
                    <a16:creationId xmlns:a16="http://schemas.microsoft.com/office/drawing/2014/main" id="{C27F5502-0BC4-406F-B0D7-4239425D6B09}"/>
                  </a:ext>
                </a:extLst>
              </p:cNvPr>
              <p:cNvSpPr/>
              <p:nvPr/>
            </p:nvSpPr>
            <p:spPr>
              <a:xfrm>
                <a:off x="-2837948" y="2660035"/>
                <a:ext cx="70410" cy="3061"/>
              </a:xfrm>
              <a:custGeom>
                <a:avLst/>
                <a:gdLst>
                  <a:gd name="connsiteX0" fmla="*/ 0 w 70410"/>
                  <a:gd name="connsiteY0" fmla="*/ 0 h 0"/>
                  <a:gd name="connsiteX1" fmla="*/ 71206 w 70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10">
                    <a:moveTo>
                      <a:pt x="0" y="0"/>
                    </a:moveTo>
                    <a:lnTo>
                      <a:pt x="71206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9" name="手繪多邊形: 圖案 974">
                <a:extLst>
                  <a:ext uri="{FF2B5EF4-FFF2-40B4-BE49-F238E27FC236}">
                    <a16:creationId xmlns:a16="http://schemas.microsoft.com/office/drawing/2014/main" id="{E324881E-82A6-42AE-A47C-854280BF9A25}"/>
                  </a:ext>
                </a:extLst>
              </p:cNvPr>
              <p:cNvSpPr/>
              <p:nvPr/>
            </p:nvSpPr>
            <p:spPr>
              <a:xfrm>
                <a:off x="-3181947" y="2370803"/>
                <a:ext cx="6123" cy="6123"/>
              </a:xfrm>
              <a:custGeom>
                <a:avLst/>
                <a:gdLst>
                  <a:gd name="connsiteX0" fmla="*/ 0 w 6122"/>
                  <a:gd name="connsiteY0" fmla="*/ 0 h 6122"/>
                  <a:gd name="connsiteX1" fmla="*/ 7837 w 6122"/>
                  <a:gd name="connsiteY1" fmla="*/ 0 h 6122"/>
                  <a:gd name="connsiteX2" fmla="*/ 7837 w 6122"/>
                  <a:gd name="connsiteY2" fmla="*/ 7837 h 6122"/>
                  <a:gd name="connsiteX3" fmla="*/ 0 w 6122"/>
                  <a:gd name="connsiteY3" fmla="*/ 7837 h 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2" h="6122">
                    <a:moveTo>
                      <a:pt x="0" y="0"/>
                    </a:moveTo>
                    <a:lnTo>
                      <a:pt x="7837" y="0"/>
                    </a:lnTo>
                    <a:lnTo>
                      <a:pt x="7837" y="7837"/>
                    </a:lnTo>
                    <a:lnTo>
                      <a:pt x="0" y="78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0" name="手繪多邊形: 圖案 975">
                <a:extLst>
                  <a:ext uri="{FF2B5EF4-FFF2-40B4-BE49-F238E27FC236}">
                    <a16:creationId xmlns:a16="http://schemas.microsoft.com/office/drawing/2014/main" id="{D874CD0E-B202-45FF-861C-7DFC4A85DA4E}"/>
                  </a:ext>
                </a:extLst>
              </p:cNvPr>
              <p:cNvSpPr/>
              <p:nvPr/>
            </p:nvSpPr>
            <p:spPr>
              <a:xfrm>
                <a:off x="-3227163" y="2370803"/>
                <a:ext cx="6123" cy="6123"/>
              </a:xfrm>
              <a:custGeom>
                <a:avLst/>
                <a:gdLst>
                  <a:gd name="connsiteX0" fmla="*/ 0 w 6122"/>
                  <a:gd name="connsiteY0" fmla="*/ 0 h 6122"/>
                  <a:gd name="connsiteX1" fmla="*/ 7837 w 6122"/>
                  <a:gd name="connsiteY1" fmla="*/ 0 h 6122"/>
                  <a:gd name="connsiteX2" fmla="*/ 7837 w 6122"/>
                  <a:gd name="connsiteY2" fmla="*/ 7837 h 6122"/>
                  <a:gd name="connsiteX3" fmla="*/ 0 w 6122"/>
                  <a:gd name="connsiteY3" fmla="*/ 7837 h 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2" h="6122">
                    <a:moveTo>
                      <a:pt x="0" y="0"/>
                    </a:moveTo>
                    <a:lnTo>
                      <a:pt x="7837" y="0"/>
                    </a:lnTo>
                    <a:lnTo>
                      <a:pt x="7837" y="7837"/>
                    </a:lnTo>
                    <a:lnTo>
                      <a:pt x="0" y="78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1" name="手繪多邊形: 圖案 976">
                <a:extLst>
                  <a:ext uri="{FF2B5EF4-FFF2-40B4-BE49-F238E27FC236}">
                    <a16:creationId xmlns:a16="http://schemas.microsoft.com/office/drawing/2014/main" id="{A4B24E9A-AABD-4611-962A-37826A11BEA4}"/>
                  </a:ext>
                </a:extLst>
              </p:cNvPr>
              <p:cNvSpPr/>
              <p:nvPr/>
            </p:nvSpPr>
            <p:spPr>
              <a:xfrm>
                <a:off x="-3136732" y="2370803"/>
                <a:ext cx="6123" cy="6123"/>
              </a:xfrm>
              <a:custGeom>
                <a:avLst/>
                <a:gdLst>
                  <a:gd name="connsiteX0" fmla="*/ 0 w 6122"/>
                  <a:gd name="connsiteY0" fmla="*/ 0 h 6122"/>
                  <a:gd name="connsiteX1" fmla="*/ 7837 w 6122"/>
                  <a:gd name="connsiteY1" fmla="*/ 0 h 6122"/>
                  <a:gd name="connsiteX2" fmla="*/ 7837 w 6122"/>
                  <a:gd name="connsiteY2" fmla="*/ 7837 h 6122"/>
                  <a:gd name="connsiteX3" fmla="*/ 0 w 6122"/>
                  <a:gd name="connsiteY3" fmla="*/ 7837 h 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2" h="6122">
                    <a:moveTo>
                      <a:pt x="0" y="0"/>
                    </a:moveTo>
                    <a:lnTo>
                      <a:pt x="7837" y="0"/>
                    </a:lnTo>
                    <a:lnTo>
                      <a:pt x="7837" y="7837"/>
                    </a:lnTo>
                    <a:lnTo>
                      <a:pt x="0" y="78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2" name="手繪多邊形: 圖案 977">
                <a:extLst>
                  <a:ext uri="{FF2B5EF4-FFF2-40B4-BE49-F238E27FC236}">
                    <a16:creationId xmlns:a16="http://schemas.microsoft.com/office/drawing/2014/main" id="{B14DBA55-9FDB-4C41-A472-658D203CCB28}"/>
                  </a:ext>
                </a:extLst>
              </p:cNvPr>
              <p:cNvSpPr/>
              <p:nvPr/>
            </p:nvSpPr>
            <p:spPr>
              <a:xfrm>
                <a:off x="-3265154" y="2325373"/>
                <a:ext cx="446951" cy="382663"/>
              </a:xfrm>
              <a:custGeom>
                <a:avLst/>
                <a:gdLst>
                  <a:gd name="connsiteX0" fmla="*/ 51063 w 446951"/>
                  <a:gd name="connsiteY0" fmla="*/ 359673 h 382663"/>
                  <a:gd name="connsiteX1" fmla="*/ 51063 w 446951"/>
                  <a:gd name="connsiteY1" fmla="*/ 109105 h 382663"/>
                  <a:gd name="connsiteX2" fmla="*/ 447563 w 446951"/>
                  <a:gd name="connsiteY2" fmla="*/ 109105 h 382663"/>
                  <a:gd name="connsiteX3" fmla="*/ 447563 w 446951"/>
                  <a:gd name="connsiteY3" fmla="*/ 76073 h 382663"/>
                  <a:gd name="connsiteX4" fmla="*/ 424206 w 446951"/>
                  <a:gd name="connsiteY4" fmla="*/ 52532 h 382663"/>
                  <a:gd name="connsiteX5" fmla="*/ 424114 w 446951"/>
                  <a:gd name="connsiteY5" fmla="*/ 52532 h 382663"/>
                  <a:gd name="connsiteX6" fmla="*/ 206455 w 446951"/>
                  <a:gd name="connsiteY6" fmla="*/ 52532 h 382663"/>
                  <a:gd name="connsiteX7" fmla="*/ 198005 w 446951"/>
                  <a:gd name="connsiteY7" fmla="*/ 49073 h 382663"/>
                  <a:gd name="connsiteX8" fmla="*/ 152269 w 446951"/>
                  <a:gd name="connsiteY8" fmla="*/ 3551 h 382663"/>
                  <a:gd name="connsiteX9" fmla="*/ 143698 w 446951"/>
                  <a:gd name="connsiteY9" fmla="*/ 0 h 382663"/>
                  <a:gd name="connsiteX10" fmla="*/ 12245 w 446951"/>
                  <a:gd name="connsiteY10" fmla="*/ 0 h 382663"/>
                  <a:gd name="connsiteX11" fmla="*/ 0 w 446951"/>
                  <a:gd name="connsiteY11" fmla="*/ 12245 h 382663"/>
                  <a:gd name="connsiteX12" fmla="*/ 0 w 446951"/>
                  <a:gd name="connsiteY12" fmla="*/ 361724 h 382663"/>
                  <a:gd name="connsiteX13" fmla="*/ 23511 w 446951"/>
                  <a:gd name="connsiteY13" fmla="*/ 385112 h 382663"/>
                  <a:gd name="connsiteX14" fmla="*/ 25501 w 446951"/>
                  <a:gd name="connsiteY14" fmla="*/ 385112 h 382663"/>
                  <a:gd name="connsiteX15" fmla="*/ 51062 w 446951"/>
                  <a:gd name="connsiteY15" fmla="*/ 359795 h 382663"/>
                  <a:gd name="connsiteX16" fmla="*/ 51063 w 446951"/>
                  <a:gd name="connsiteY16" fmla="*/ 359673 h 38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6951" h="382663">
                    <a:moveTo>
                      <a:pt x="51063" y="359673"/>
                    </a:moveTo>
                    <a:lnTo>
                      <a:pt x="51063" y="109105"/>
                    </a:lnTo>
                    <a:lnTo>
                      <a:pt x="447563" y="109105"/>
                    </a:lnTo>
                    <a:lnTo>
                      <a:pt x="447563" y="76073"/>
                    </a:lnTo>
                    <a:cubicBezTo>
                      <a:pt x="447615" y="63123"/>
                      <a:pt x="437158" y="52583"/>
                      <a:pt x="424206" y="52532"/>
                    </a:cubicBezTo>
                    <a:cubicBezTo>
                      <a:pt x="424175" y="52532"/>
                      <a:pt x="424144" y="52532"/>
                      <a:pt x="424114" y="52532"/>
                    </a:cubicBezTo>
                    <a:lnTo>
                      <a:pt x="206455" y="52532"/>
                    </a:lnTo>
                    <a:cubicBezTo>
                      <a:pt x="203298" y="52511"/>
                      <a:pt x="200270" y="51272"/>
                      <a:pt x="198005" y="49073"/>
                    </a:cubicBezTo>
                    <a:lnTo>
                      <a:pt x="152269" y="3551"/>
                    </a:lnTo>
                    <a:cubicBezTo>
                      <a:pt x="149989" y="1289"/>
                      <a:pt x="146910" y="13"/>
                      <a:pt x="143698" y="0"/>
                    </a:cubicBezTo>
                    <a:lnTo>
                      <a:pt x="12245" y="0"/>
                    </a:lnTo>
                    <a:cubicBezTo>
                      <a:pt x="5483" y="0"/>
                      <a:pt x="0" y="5482"/>
                      <a:pt x="0" y="12245"/>
                    </a:cubicBezTo>
                    <a:lnTo>
                      <a:pt x="0" y="361724"/>
                    </a:lnTo>
                    <a:cubicBezTo>
                      <a:pt x="34" y="374673"/>
                      <a:pt x="10560" y="385146"/>
                      <a:pt x="23511" y="385112"/>
                    </a:cubicBezTo>
                    <a:lnTo>
                      <a:pt x="25501" y="385112"/>
                    </a:lnTo>
                    <a:cubicBezTo>
                      <a:pt x="39550" y="385180"/>
                      <a:pt x="50995" y="373847"/>
                      <a:pt x="51062" y="359795"/>
                    </a:cubicBezTo>
                    <a:cubicBezTo>
                      <a:pt x="51063" y="359755"/>
                      <a:pt x="51063" y="359713"/>
                      <a:pt x="51063" y="359673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3" name="手繪多邊形: 圖案 978">
                <a:extLst>
                  <a:ext uri="{FF2B5EF4-FFF2-40B4-BE49-F238E27FC236}">
                    <a16:creationId xmlns:a16="http://schemas.microsoft.com/office/drawing/2014/main" id="{08922D6B-E6AF-4CDF-A11C-CB9DC3639B2A}"/>
                  </a:ext>
                </a:extLst>
              </p:cNvPr>
              <p:cNvSpPr/>
              <p:nvPr/>
            </p:nvSpPr>
            <p:spPr>
              <a:xfrm>
                <a:off x="-3087001" y="2552552"/>
                <a:ext cx="48981" cy="48981"/>
              </a:xfrm>
              <a:custGeom>
                <a:avLst/>
                <a:gdLst>
                  <a:gd name="connsiteX0" fmla="*/ 25975 w 48980"/>
                  <a:gd name="connsiteY0" fmla="*/ 1 h 48980"/>
                  <a:gd name="connsiteX1" fmla="*/ 1 w 48980"/>
                  <a:gd name="connsiteY1" fmla="*/ 25639 h 48980"/>
                  <a:gd name="connsiteX2" fmla="*/ 25639 w 48980"/>
                  <a:gd name="connsiteY2" fmla="*/ 51614 h 48980"/>
                  <a:gd name="connsiteX3" fmla="*/ 48200 w 48980"/>
                  <a:gd name="connsiteY3" fmla="*/ 38634 h 48980"/>
                  <a:gd name="connsiteX4" fmla="*/ 38633 w 48980"/>
                  <a:gd name="connsiteY4" fmla="*/ 3414 h 48980"/>
                  <a:gd name="connsiteX5" fmla="*/ 25975 w 48980"/>
                  <a:gd name="connsiteY5" fmla="*/ 1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980" h="48980">
                    <a:moveTo>
                      <a:pt x="25975" y="1"/>
                    </a:moveTo>
                    <a:cubicBezTo>
                      <a:pt x="11722" y="-91"/>
                      <a:pt x="93" y="11386"/>
                      <a:pt x="1" y="25639"/>
                    </a:cubicBezTo>
                    <a:cubicBezTo>
                      <a:pt x="-92" y="39892"/>
                      <a:pt x="11386" y="51519"/>
                      <a:pt x="25639" y="51614"/>
                    </a:cubicBezTo>
                    <a:cubicBezTo>
                      <a:pt x="34951" y="51672"/>
                      <a:pt x="43571" y="46713"/>
                      <a:pt x="48200" y="38634"/>
                    </a:cubicBezTo>
                    <a:cubicBezTo>
                      <a:pt x="55284" y="26267"/>
                      <a:pt x="51001" y="10498"/>
                      <a:pt x="38633" y="3414"/>
                    </a:cubicBezTo>
                    <a:cubicBezTo>
                      <a:pt x="34779" y="1204"/>
                      <a:pt x="30418" y="28"/>
                      <a:pt x="25975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4" name="手繪多邊形: 圖案 979">
                <a:extLst>
                  <a:ext uri="{FF2B5EF4-FFF2-40B4-BE49-F238E27FC236}">
                    <a16:creationId xmlns:a16="http://schemas.microsoft.com/office/drawing/2014/main" id="{39868B57-9422-4523-A98C-397F6F9DBBEB}"/>
                  </a:ext>
                </a:extLst>
              </p:cNvPr>
              <p:cNvSpPr/>
              <p:nvPr/>
            </p:nvSpPr>
            <p:spPr>
              <a:xfrm>
                <a:off x="-2973717" y="2617881"/>
                <a:ext cx="48981" cy="48981"/>
              </a:xfrm>
              <a:custGeom>
                <a:avLst/>
                <a:gdLst>
                  <a:gd name="connsiteX0" fmla="*/ 25746 w 48980"/>
                  <a:gd name="connsiteY0" fmla="*/ 0 h 48980"/>
                  <a:gd name="connsiteX1" fmla="*/ 25746 w 48980"/>
                  <a:gd name="connsiteY1" fmla="*/ 0 h 48980"/>
                  <a:gd name="connsiteX2" fmla="*/ 0 w 48980"/>
                  <a:gd name="connsiteY2" fmla="*/ 25807 h 48980"/>
                  <a:gd name="connsiteX3" fmla="*/ 25807 w 48980"/>
                  <a:gd name="connsiteY3" fmla="*/ 51552 h 48980"/>
                  <a:gd name="connsiteX4" fmla="*/ 51552 w 48980"/>
                  <a:gd name="connsiteY4" fmla="*/ 25776 h 48980"/>
                  <a:gd name="connsiteX5" fmla="*/ 25960 w 48980"/>
                  <a:gd name="connsiteY5" fmla="*/ 0 h 48980"/>
                  <a:gd name="connsiteX6" fmla="*/ 25746 w 48980"/>
                  <a:gd name="connsiteY6" fmla="*/ 0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80" h="48980">
                    <a:moveTo>
                      <a:pt x="25746" y="0"/>
                    </a:moveTo>
                    <a:lnTo>
                      <a:pt x="25746" y="0"/>
                    </a:lnTo>
                    <a:cubicBezTo>
                      <a:pt x="11511" y="18"/>
                      <a:pt x="-18" y="11572"/>
                      <a:pt x="0" y="25807"/>
                    </a:cubicBezTo>
                    <a:cubicBezTo>
                      <a:pt x="18" y="40042"/>
                      <a:pt x="11572" y="51571"/>
                      <a:pt x="25807" y="51552"/>
                    </a:cubicBezTo>
                    <a:cubicBezTo>
                      <a:pt x="40030" y="51534"/>
                      <a:pt x="51552" y="39999"/>
                      <a:pt x="51552" y="25776"/>
                    </a:cubicBezTo>
                    <a:cubicBezTo>
                      <a:pt x="51605" y="11590"/>
                      <a:pt x="40146" y="52"/>
                      <a:pt x="25960" y="0"/>
                    </a:cubicBezTo>
                    <a:cubicBezTo>
                      <a:pt x="25890" y="0"/>
                      <a:pt x="25816" y="0"/>
                      <a:pt x="25746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5" name="手繪多邊形: 圖案 980">
                <a:extLst>
                  <a:ext uri="{FF2B5EF4-FFF2-40B4-BE49-F238E27FC236}">
                    <a16:creationId xmlns:a16="http://schemas.microsoft.com/office/drawing/2014/main" id="{54A461C3-FCDD-481B-A452-A80B5390E53C}"/>
                  </a:ext>
                </a:extLst>
              </p:cNvPr>
              <p:cNvSpPr/>
              <p:nvPr/>
            </p:nvSpPr>
            <p:spPr>
              <a:xfrm>
                <a:off x="-2973748" y="2487239"/>
                <a:ext cx="52042" cy="48981"/>
              </a:xfrm>
              <a:custGeom>
                <a:avLst/>
                <a:gdLst>
                  <a:gd name="connsiteX0" fmla="*/ 25776 w 52042"/>
                  <a:gd name="connsiteY0" fmla="*/ 16 h 48980"/>
                  <a:gd name="connsiteX1" fmla="*/ 0 w 52042"/>
                  <a:gd name="connsiteY1" fmla="*/ 25792 h 48980"/>
                  <a:gd name="connsiteX2" fmla="*/ 0 w 52042"/>
                  <a:gd name="connsiteY2" fmla="*/ 25823 h 48980"/>
                  <a:gd name="connsiteX3" fmla="*/ 25776 w 52042"/>
                  <a:gd name="connsiteY3" fmla="*/ 51599 h 48980"/>
                  <a:gd name="connsiteX4" fmla="*/ 25776 w 52042"/>
                  <a:gd name="connsiteY4" fmla="*/ 51599 h 48980"/>
                  <a:gd name="connsiteX5" fmla="*/ 52456 w 52042"/>
                  <a:gd name="connsiteY5" fmla="*/ 26695 h 48980"/>
                  <a:gd name="connsiteX6" fmla="*/ 27555 w 52042"/>
                  <a:gd name="connsiteY6" fmla="*/ 16 h 48980"/>
                  <a:gd name="connsiteX7" fmla="*/ 25776 w 52042"/>
                  <a:gd name="connsiteY7" fmla="*/ 16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042" h="48980">
                    <a:moveTo>
                      <a:pt x="25776" y="16"/>
                    </a:moveTo>
                    <a:cubicBezTo>
                      <a:pt x="11541" y="16"/>
                      <a:pt x="0" y="11557"/>
                      <a:pt x="0" y="25792"/>
                    </a:cubicBezTo>
                    <a:cubicBezTo>
                      <a:pt x="0" y="25801"/>
                      <a:pt x="0" y="25814"/>
                      <a:pt x="0" y="25823"/>
                    </a:cubicBezTo>
                    <a:cubicBezTo>
                      <a:pt x="181" y="39981"/>
                      <a:pt x="11618" y="51418"/>
                      <a:pt x="25776" y="51599"/>
                    </a:cubicBezTo>
                    <a:lnTo>
                      <a:pt x="25776" y="51599"/>
                    </a:lnTo>
                    <a:cubicBezTo>
                      <a:pt x="40020" y="52089"/>
                      <a:pt x="51966" y="40940"/>
                      <a:pt x="52456" y="26695"/>
                    </a:cubicBezTo>
                    <a:cubicBezTo>
                      <a:pt x="52948" y="12451"/>
                      <a:pt x="41799" y="506"/>
                      <a:pt x="27555" y="16"/>
                    </a:cubicBezTo>
                    <a:cubicBezTo>
                      <a:pt x="26961" y="-5"/>
                      <a:pt x="26367" y="-5"/>
                      <a:pt x="25776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6" name="手繪多邊形: 圖案 981">
                <a:extLst>
                  <a:ext uri="{FF2B5EF4-FFF2-40B4-BE49-F238E27FC236}">
                    <a16:creationId xmlns:a16="http://schemas.microsoft.com/office/drawing/2014/main" id="{9C124A99-6077-46D6-86A0-F1978A9709B9}"/>
                  </a:ext>
                </a:extLst>
              </p:cNvPr>
              <p:cNvSpPr/>
              <p:nvPr/>
            </p:nvSpPr>
            <p:spPr>
              <a:xfrm>
                <a:off x="-3239531" y="2434478"/>
                <a:ext cx="471441" cy="275517"/>
              </a:xfrm>
              <a:custGeom>
                <a:avLst/>
                <a:gdLst>
                  <a:gd name="connsiteX0" fmla="*/ 421940 w 471441"/>
                  <a:gd name="connsiteY0" fmla="*/ 0 h 275517"/>
                  <a:gd name="connsiteX1" fmla="*/ 25439 w 471441"/>
                  <a:gd name="connsiteY1" fmla="*/ 0 h 275517"/>
                  <a:gd name="connsiteX2" fmla="*/ 25439 w 471441"/>
                  <a:gd name="connsiteY2" fmla="*/ 250568 h 275517"/>
                  <a:gd name="connsiteX3" fmla="*/ 0 w 471441"/>
                  <a:gd name="connsiteY3" fmla="*/ 276007 h 275517"/>
                  <a:gd name="connsiteX4" fmla="*/ 472789 w 471441"/>
                  <a:gd name="connsiteY4" fmla="*/ 276007 h 275517"/>
                  <a:gd name="connsiteX5" fmla="*/ 472789 w 471441"/>
                  <a:gd name="connsiteY5" fmla="*/ 0 h 275517"/>
                  <a:gd name="connsiteX6" fmla="*/ 200699 w 471441"/>
                  <a:gd name="connsiteY6" fmla="*/ 156708 h 275517"/>
                  <a:gd name="connsiteX7" fmla="*/ 166393 w 471441"/>
                  <a:gd name="connsiteY7" fmla="*/ 165323 h 275517"/>
                  <a:gd name="connsiteX8" fmla="*/ 157780 w 471441"/>
                  <a:gd name="connsiteY8" fmla="*/ 131015 h 275517"/>
                  <a:gd name="connsiteX9" fmla="*/ 192085 w 471441"/>
                  <a:gd name="connsiteY9" fmla="*/ 122403 h 275517"/>
                  <a:gd name="connsiteX10" fmla="*/ 204251 w 471441"/>
                  <a:gd name="connsiteY10" fmla="*/ 143881 h 275517"/>
                  <a:gd name="connsiteX11" fmla="*/ 200699 w 471441"/>
                  <a:gd name="connsiteY11" fmla="*/ 156708 h 275517"/>
                  <a:gd name="connsiteX12" fmla="*/ 291559 w 471441"/>
                  <a:gd name="connsiteY12" fmla="*/ 234955 h 275517"/>
                  <a:gd name="connsiteX13" fmla="*/ 265783 w 471441"/>
                  <a:gd name="connsiteY13" fmla="*/ 209179 h 275517"/>
                  <a:gd name="connsiteX14" fmla="*/ 291559 w 471441"/>
                  <a:gd name="connsiteY14" fmla="*/ 183403 h 275517"/>
                  <a:gd name="connsiteX15" fmla="*/ 291559 w 471441"/>
                  <a:gd name="connsiteY15" fmla="*/ 183403 h 275517"/>
                  <a:gd name="connsiteX16" fmla="*/ 317335 w 471441"/>
                  <a:gd name="connsiteY16" fmla="*/ 209179 h 275517"/>
                  <a:gd name="connsiteX17" fmla="*/ 291559 w 471441"/>
                  <a:gd name="connsiteY17" fmla="*/ 234955 h 275517"/>
                  <a:gd name="connsiteX18" fmla="*/ 291559 w 471441"/>
                  <a:gd name="connsiteY18" fmla="*/ 104360 h 275517"/>
                  <a:gd name="connsiteX19" fmla="*/ 291559 w 471441"/>
                  <a:gd name="connsiteY19" fmla="*/ 104360 h 275517"/>
                  <a:gd name="connsiteX20" fmla="*/ 265752 w 471441"/>
                  <a:gd name="connsiteY20" fmla="*/ 78553 h 275517"/>
                  <a:gd name="connsiteX21" fmla="*/ 291559 w 471441"/>
                  <a:gd name="connsiteY21" fmla="*/ 52746 h 275517"/>
                  <a:gd name="connsiteX22" fmla="*/ 317366 w 471441"/>
                  <a:gd name="connsiteY22" fmla="*/ 78553 h 275517"/>
                  <a:gd name="connsiteX23" fmla="*/ 317366 w 471441"/>
                  <a:gd name="connsiteY23" fmla="*/ 78584 h 275517"/>
                  <a:gd name="connsiteX24" fmla="*/ 291896 w 471441"/>
                  <a:gd name="connsiteY24" fmla="*/ 104360 h 275517"/>
                  <a:gd name="connsiteX25" fmla="*/ 291559 w 471441"/>
                  <a:gd name="connsiteY25" fmla="*/ 104360 h 275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1441" h="275517">
                    <a:moveTo>
                      <a:pt x="421940" y="0"/>
                    </a:moveTo>
                    <a:lnTo>
                      <a:pt x="25439" y="0"/>
                    </a:lnTo>
                    <a:lnTo>
                      <a:pt x="25439" y="250568"/>
                    </a:lnTo>
                    <a:cubicBezTo>
                      <a:pt x="25439" y="264616"/>
                      <a:pt x="14050" y="276007"/>
                      <a:pt x="0" y="276007"/>
                    </a:cubicBezTo>
                    <a:lnTo>
                      <a:pt x="472789" y="276007"/>
                    </a:lnTo>
                    <a:lnTo>
                      <a:pt x="472789" y="0"/>
                    </a:lnTo>
                    <a:close/>
                    <a:moveTo>
                      <a:pt x="200699" y="156708"/>
                    </a:moveTo>
                    <a:cubicBezTo>
                      <a:pt x="193603" y="168562"/>
                      <a:pt x="178245" y="172416"/>
                      <a:pt x="166393" y="165323"/>
                    </a:cubicBezTo>
                    <a:cubicBezTo>
                      <a:pt x="154542" y="158227"/>
                      <a:pt x="150685" y="142868"/>
                      <a:pt x="157780" y="131015"/>
                    </a:cubicBezTo>
                    <a:cubicBezTo>
                      <a:pt x="164874" y="119164"/>
                      <a:pt x="180234" y="115307"/>
                      <a:pt x="192085" y="122403"/>
                    </a:cubicBezTo>
                    <a:cubicBezTo>
                      <a:pt x="199637" y="126922"/>
                      <a:pt x="204257" y="135080"/>
                      <a:pt x="204251" y="143881"/>
                    </a:cubicBezTo>
                    <a:cubicBezTo>
                      <a:pt x="204217" y="148394"/>
                      <a:pt x="202992" y="152820"/>
                      <a:pt x="200699" y="156708"/>
                    </a:cubicBezTo>
                    <a:close/>
                    <a:moveTo>
                      <a:pt x="291559" y="234955"/>
                    </a:moveTo>
                    <a:cubicBezTo>
                      <a:pt x="277324" y="234955"/>
                      <a:pt x="265783" y="223414"/>
                      <a:pt x="265783" y="209179"/>
                    </a:cubicBezTo>
                    <a:cubicBezTo>
                      <a:pt x="265933" y="195005"/>
                      <a:pt x="277385" y="183553"/>
                      <a:pt x="291559" y="183403"/>
                    </a:cubicBezTo>
                    <a:lnTo>
                      <a:pt x="291559" y="183403"/>
                    </a:lnTo>
                    <a:cubicBezTo>
                      <a:pt x="305794" y="183403"/>
                      <a:pt x="317335" y="194944"/>
                      <a:pt x="317335" y="209179"/>
                    </a:cubicBezTo>
                    <a:cubicBezTo>
                      <a:pt x="317335" y="223414"/>
                      <a:pt x="305794" y="234955"/>
                      <a:pt x="291559" y="234955"/>
                    </a:cubicBezTo>
                    <a:close/>
                    <a:moveTo>
                      <a:pt x="291559" y="104360"/>
                    </a:moveTo>
                    <a:lnTo>
                      <a:pt x="291559" y="104360"/>
                    </a:lnTo>
                    <a:cubicBezTo>
                      <a:pt x="277306" y="104360"/>
                      <a:pt x="265752" y="92807"/>
                      <a:pt x="265752" y="78553"/>
                    </a:cubicBezTo>
                    <a:cubicBezTo>
                      <a:pt x="265752" y="64300"/>
                      <a:pt x="277306" y="52746"/>
                      <a:pt x="291559" y="52746"/>
                    </a:cubicBezTo>
                    <a:cubicBezTo>
                      <a:pt x="305812" y="52746"/>
                      <a:pt x="317366" y="64300"/>
                      <a:pt x="317366" y="78553"/>
                    </a:cubicBezTo>
                    <a:cubicBezTo>
                      <a:pt x="317366" y="78562"/>
                      <a:pt x="317366" y="78575"/>
                      <a:pt x="317366" y="78584"/>
                    </a:cubicBezTo>
                    <a:cubicBezTo>
                      <a:pt x="317452" y="92736"/>
                      <a:pt x="306048" y="104274"/>
                      <a:pt x="291896" y="104360"/>
                    </a:cubicBezTo>
                    <a:cubicBezTo>
                      <a:pt x="291786" y="104360"/>
                      <a:pt x="291672" y="104360"/>
                      <a:pt x="291559" y="104360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8" name="手繪多邊形: 圖案 982">
                <a:extLst>
                  <a:ext uri="{FF2B5EF4-FFF2-40B4-BE49-F238E27FC236}">
                    <a16:creationId xmlns:a16="http://schemas.microsoft.com/office/drawing/2014/main" id="{E193A72A-5C4D-4A3B-9006-FB283B7211B0}"/>
                  </a:ext>
                </a:extLst>
              </p:cNvPr>
              <p:cNvSpPr/>
              <p:nvPr/>
            </p:nvSpPr>
            <p:spPr>
              <a:xfrm>
                <a:off x="-3038831" y="2525889"/>
                <a:ext cx="88778" cy="104084"/>
              </a:xfrm>
              <a:custGeom>
                <a:avLst/>
                <a:gdLst>
                  <a:gd name="connsiteX0" fmla="*/ 90860 w 88777"/>
                  <a:gd name="connsiteY0" fmla="*/ 12949 h 104084"/>
                  <a:gd name="connsiteX1" fmla="*/ 68635 w 88777"/>
                  <a:gd name="connsiteY1" fmla="*/ 0 h 104084"/>
                  <a:gd name="connsiteX2" fmla="*/ 0 w 88777"/>
                  <a:gd name="connsiteY2" fmla="*/ 39613 h 104084"/>
                  <a:gd name="connsiteX3" fmla="*/ 0 w 88777"/>
                  <a:gd name="connsiteY3" fmla="*/ 65298 h 104084"/>
                  <a:gd name="connsiteX4" fmla="*/ 68635 w 88777"/>
                  <a:gd name="connsiteY4" fmla="*/ 104911 h 104084"/>
                  <a:gd name="connsiteX5" fmla="*/ 90860 w 88777"/>
                  <a:gd name="connsiteY5" fmla="*/ 91992 h 10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777" h="104084">
                    <a:moveTo>
                      <a:pt x="90860" y="12949"/>
                    </a:moveTo>
                    <a:cubicBezTo>
                      <a:pt x="81663" y="12934"/>
                      <a:pt x="73184" y="7993"/>
                      <a:pt x="68635" y="0"/>
                    </a:cubicBezTo>
                    <a:lnTo>
                      <a:pt x="0" y="39613"/>
                    </a:lnTo>
                    <a:cubicBezTo>
                      <a:pt x="4733" y="47521"/>
                      <a:pt x="4733" y="57390"/>
                      <a:pt x="0" y="65298"/>
                    </a:cubicBezTo>
                    <a:lnTo>
                      <a:pt x="68635" y="104911"/>
                    </a:lnTo>
                    <a:cubicBezTo>
                      <a:pt x="73199" y="96939"/>
                      <a:pt x="81676" y="92014"/>
                      <a:pt x="90860" y="91992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9" name="手繪多邊形: 圖案 983">
                <a:extLst>
                  <a:ext uri="{FF2B5EF4-FFF2-40B4-BE49-F238E27FC236}">
                    <a16:creationId xmlns:a16="http://schemas.microsoft.com/office/drawing/2014/main" id="{6829FCFF-7113-459C-8C06-55F6EF5727DE}"/>
                  </a:ext>
                </a:extLst>
              </p:cNvPr>
              <p:cNvSpPr/>
              <p:nvPr/>
            </p:nvSpPr>
            <p:spPr>
              <a:xfrm>
                <a:off x="-3087001" y="2552552"/>
                <a:ext cx="48981" cy="48981"/>
              </a:xfrm>
              <a:custGeom>
                <a:avLst/>
                <a:gdLst>
                  <a:gd name="connsiteX0" fmla="*/ 25975 w 48980"/>
                  <a:gd name="connsiteY0" fmla="*/ 1 h 48980"/>
                  <a:gd name="connsiteX1" fmla="*/ 1 w 48980"/>
                  <a:gd name="connsiteY1" fmla="*/ 25639 h 48980"/>
                  <a:gd name="connsiteX2" fmla="*/ 25639 w 48980"/>
                  <a:gd name="connsiteY2" fmla="*/ 51614 h 48980"/>
                  <a:gd name="connsiteX3" fmla="*/ 48200 w 48980"/>
                  <a:gd name="connsiteY3" fmla="*/ 38634 h 48980"/>
                  <a:gd name="connsiteX4" fmla="*/ 38633 w 48980"/>
                  <a:gd name="connsiteY4" fmla="*/ 3414 h 48980"/>
                  <a:gd name="connsiteX5" fmla="*/ 25975 w 48980"/>
                  <a:gd name="connsiteY5" fmla="*/ 1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980" h="48980">
                    <a:moveTo>
                      <a:pt x="25975" y="1"/>
                    </a:moveTo>
                    <a:cubicBezTo>
                      <a:pt x="11722" y="-91"/>
                      <a:pt x="93" y="11386"/>
                      <a:pt x="1" y="25639"/>
                    </a:cubicBezTo>
                    <a:cubicBezTo>
                      <a:pt x="-92" y="39892"/>
                      <a:pt x="11386" y="51519"/>
                      <a:pt x="25639" y="51614"/>
                    </a:cubicBezTo>
                    <a:cubicBezTo>
                      <a:pt x="34951" y="51672"/>
                      <a:pt x="43571" y="46713"/>
                      <a:pt x="48200" y="38634"/>
                    </a:cubicBezTo>
                    <a:cubicBezTo>
                      <a:pt x="55284" y="26267"/>
                      <a:pt x="51001" y="10498"/>
                      <a:pt x="38633" y="3414"/>
                    </a:cubicBezTo>
                    <a:cubicBezTo>
                      <a:pt x="34779" y="1204"/>
                      <a:pt x="30418" y="28"/>
                      <a:pt x="2597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0" name="手繪多邊形: 圖案 984">
                <a:extLst>
                  <a:ext uri="{FF2B5EF4-FFF2-40B4-BE49-F238E27FC236}">
                    <a16:creationId xmlns:a16="http://schemas.microsoft.com/office/drawing/2014/main" id="{209AFB7C-1838-4A75-ACA7-CC60AA5A2AEC}"/>
                  </a:ext>
                </a:extLst>
              </p:cNvPr>
              <p:cNvSpPr/>
              <p:nvPr/>
            </p:nvSpPr>
            <p:spPr>
              <a:xfrm>
                <a:off x="-2973748" y="2487239"/>
                <a:ext cx="52042" cy="48981"/>
              </a:xfrm>
              <a:custGeom>
                <a:avLst/>
                <a:gdLst>
                  <a:gd name="connsiteX0" fmla="*/ 25776 w 52042"/>
                  <a:gd name="connsiteY0" fmla="*/ 16 h 48980"/>
                  <a:gd name="connsiteX1" fmla="*/ 0 w 52042"/>
                  <a:gd name="connsiteY1" fmla="*/ 25792 h 48980"/>
                  <a:gd name="connsiteX2" fmla="*/ 0 w 52042"/>
                  <a:gd name="connsiteY2" fmla="*/ 25823 h 48980"/>
                  <a:gd name="connsiteX3" fmla="*/ 25776 w 52042"/>
                  <a:gd name="connsiteY3" fmla="*/ 51599 h 48980"/>
                  <a:gd name="connsiteX4" fmla="*/ 25776 w 52042"/>
                  <a:gd name="connsiteY4" fmla="*/ 51599 h 48980"/>
                  <a:gd name="connsiteX5" fmla="*/ 52456 w 52042"/>
                  <a:gd name="connsiteY5" fmla="*/ 26695 h 48980"/>
                  <a:gd name="connsiteX6" fmla="*/ 27555 w 52042"/>
                  <a:gd name="connsiteY6" fmla="*/ 16 h 48980"/>
                  <a:gd name="connsiteX7" fmla="*/ 25776 w 52042"/>
                  <a:gd name="connsiteY7" fmla="*/ 16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042" h="48980">
                    <a:moveTo>
                      <a:pt x="25776" y="16"/>
                    </a:moveTo>
                    <a:cubicBezTo>
                      <a:pt x="11541" y="16"/>
                      <a:pt x="0" y="11557"/>
                      <a:pt x="0" y="25792"/>
                    </a:cubicBezTo>
                    <a:cubicBezTo>
                      <a:pt x="0" y="25801"/>
                      <a:pt x="0" y="25814"/>
                      <a:pt x="0" y="25823"/>
                    </a:cubicBezTo>
                    <a:cubicBezTo>
                      <a:pt x="181" y="39981"/>
                      <a:pt x="11618" y="51418"/>
                      <a:pt x="25776" y="51599"/>
                    </a:cubicBezTo>
                    <a:lnTo>
                      <a:pt x="25776" y="51599"/>
                    </a:lnTo>
                    <a:cubicBezTo>
                      <a:pt x="40020" y="52089"/>
                      <a:pt x="51966" y="40940"/>
                      <a:pt x="52456" y="26695"/>
                    </a:cubicBezTo>
                    <a:cubicBezTo>
                      <a:pt x="52948" y="12451"/>
                      <a:pt x="41799" y="506"/>
                      <a:pt x="27555" y="16"/>
                    </a:cubicBezTo>
                    <a:cubicBezTo>
                      <a:pt x="26961" y="-5"/>
                      <a:pt x="26367" y="-5"/>
                      <a:pt x="25776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1" name="手繪多邊形: 圖案 985">
                <a:extLst>
                  <a:ext uri="{FF2B5EF4-FFF2-40B4-BE49-F238E27FC236}">
                    <a16:creationId xmlns:a16="http://schemas.microsoft.com/office/drawing/2014/main" id="{F2F135C6-F977-4408-BD04-0AB0024804DE}"/>
                  </a:ext>
                </a:extLst>
              </p:cNvPr>
              <p:cNvSpPr/>
              <p:nvPr/>
            </p:nvSpPr>
            <p:spPr>
              <a:xfrm>
                <a:off x="-2973717" y="2617881"/>
                <a:ext cx="48981" cy="48981"/>
              </a:xfrm>
              <a:custGeom>
                <a:avLst/>
                <a:gdLst>
                  <a:gd name="connsiteX0" fmla="*/ 25746 w 48980"/>
                  <a:gd name="connsiteY0" fmla="*/ 0 h 48980"/>
                  <a:gd name="connsiteX1" fmla="*/ 25746 w 48980"/>
                  <a:gd name="connsiteY1" fmla="*/ 0 h 48980"/>
                  <a:gd name="connsiteX2" fmla="*/ 0 w 48980"/>
                  <a:gd name="connsiteY2" fmla="*/ 25807 h 48980"/>
                  <a:gd name="connsiteX3" fmla="*/ 25807 w 48980"/>
                  <a:gd name="connsiteY3" fmla="*/ 51552 h 48980"/>
                  <a:gd name="connsiteX4" fmla="*/ 51552 w 48980"/>
                  <a:gd name="connsiteY4" fmla="*/ 25776 h 48980"/>
                  <a:gd name="connsiteX5" fmla="*/ 25960 w 48980"/>
                  <a:gd name="connsiteY5" fmla="*/ 0 h 48980"/>
                  <a:gd name="connsiteX6" fmla="*/ 25746 w 48980"/>
                  <a:gd name="connsiteY6" fmla="*/ 0 h 4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80" h="48980">
                    <a:moveTo>
                      <a:pt x="25746" y="0"/>
                    </a:moveTo>
                    <a:lnTo>
                      <a:pt x="25746" y="0"/>
                    </a:lnTo>
                    <a:cubicBezTo>
                      <a:pt x="11511" y="18"/>
                      <a:pt x="-18" y="11572"/>
                      <a:pt x="0" y="25807"/>
                    </a:cubicBezTo>
                    <a:cubicBezTo>
                      <a:pt x="18" y="40042"/>
                      <a:pt x="11572" y="51571"/>
                      <a:pt x="25807" y="51552"/>
                    </a:cubicBezTo>
                    <a:cubicBezTo>
                      <a:pt x="40030" y="51534"/>
                      <a:pt x="51552" y="39999"/>
                      <a:pt x="51552" y="25776"/>
                    </a:cubicBezTo>
                    <a:cubicBezTo>
                      <a:pt x="51605" y="11590"/>
                      <a:pt x="40146" y="52"/>
                      <a:pt x="25960" y="0"/>
                    </a:cubicBezTo>
                    <a:cubicBezTo>
                      <a:pt x="25890" y="0"/>
                      <a:pt x="25816" y="0"/>
                      <a:pt x="257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2" name="手繪多邊形: 圖案 986">
                <a:extLst>
                  <a:ext uri="{FF2B5EF4-FFF2-40B4-BE49-F238E27FC236}">
                    <a16:creationId xmlns:a16="http://schemas.microsoft.com/office/drawing/2014/main" id="{5C22663C-B596-4124-9C44-B3D56E0D6DE8}"/>
                  </a:ext>
                </a:extLst>
              </p:cNvPr>
              <p:cNvSpPr/>
              <p:nvPr/>
            </p:nvSpPr>
            <p:spPr>
              <a:xfrm>
                <a:off x="-3212438" y="2476541"/>
                <a:ext cx="42858" cy="3061"/>
              </a:xfrm>
              <a:custGeom>
                <a:avLst/>
                <a:gdLst>
                  <a:gd name="connsiteX0" fmla="*/ 0 w 42858"/>
                  <a:gd name="connsiteY0" fmla="*/ 0 h 0"/>
                  <a:gd name="connsiteX1" fmla="*/ 43134 w 428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8">
                    <a:moveTo>
                      <a:pt x="0" y="0"/>
                    </a:moveTo>
                    <a:lnTo>
                      <a:pt x="43134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3" name="手繪多邊形: 圖案 987">
                <a:extLst>
                  <a:ext uri="{FF2B5EF4-FFF2-40B4-BE49-F238E27FC236}">
                    <a16:creationId xmlns:a16="http://schemas.microsoft.com/office/drawing/2014/main" id="{3F95069C-85CC-46FC-979D-3319F0AA68DF}"/>
                  </a:ext>
                </a:extLst>
              </p:cNvPr>
              <p:cNvSpPr/>
              <p:nvPr/>
            </p:nvSpPr>
            <p:spPr>
              <a:xfrm>
                <a:off x="-2809845" y="2624432"/>
                <a:ext cx="42858" cy="3061"/>
              </a:xfrm>
              <a:custGeom>
                <a:avLst/>
                <a:gdLst>
                  <a:gd name="connsiteX0" fmla="*/ 0 w 42858"/>
                  <a:gd name="connsiteY0" fmla="*/ 0 h 0"/>
                  <a:gd name="connsiteX1" fmla="*/ 43103 w 428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8">
                    <a:moveTo>
                      <a:pt x="0" y="0"/>
                    </a:moveTo>
                    <a:lnTo>
                      <a:pt x="43103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4" name="手繪多邊形: 圖案 988">
                <a:extLst>
                  <a:ext uri="{FF2B5EF4-FFF2-40B4-BE49-F238E27FC236}">
                    <a16:creationId xmlns:a16="http://schemas.microsoft.com/office/drawing/2014/main" id="{AC38176D-479A-4687-AFCE-BC20EDB59883}"/>
                  </a:ext>
                </a:extLst>
              </p:cNvPr>
              <p:cNvSpPr/>
              <p:nvPr/>
            </p:nvSpPr>
            <p:spPr>
              <a:xfrm>
                <a:off x="-2837948" y="2660035"/>
                <a:ext cx="70410" cy="3061"/>
              </a:xfrm>
              <a:custGeom>
                <a:avLst/>
                <a:gdLst>
                  <a:gd name="connsiteX0" fmla="*/ 0 w 70410"/>
                  <a:gd name="connsiteY0" fmla="*/ 0 h 0"/>
                  <a:gd name="connsiteX1" fmla="*/ 71206 w 70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10">
                    <a:moveTo>
                      <a:pt x="0" y="0"/>
                    </a:moveTo>
                    <a:lnTo>
                      <a:pt x="71206" y="0"/>
                    </a:lnTo>
                  </a:path>
                </a:pathLst>
              </a:custGeom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93" name="直線接點 958">
              <a:extLst>
                <a:ext uri="{FF2B5EF4-FFF2-40B4-BE49-F238E27FC236}">
                  <a16:creationId xmlns:a16="http://schemas.microsoft.com/office/drawing/2014/main" id="{BA08D19A-D028-4CC7-BB1A-268FCADE384E}"/>
                </a:ext>
              </a:extLst>
            </p:cNvPr>
            <p:cNvCxnSpPr>
              <a:cxnSpLocks/>
            </p:cNvCxnSpPr>
            <p:nvPr/>
          </p:nvCxnSpPr>
          <p:spPr>
            <a:xfrm>
              <a:off x="-2895600" y="2354580"/>
              <a:ext cx="331470" cy="36576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群組 495">
            <a:extLst>
              <a:ext uri="{FF2B5EF4-FFF2-40B4-BE49-F238E27FC236}">
                <a16:creationId xmlns:a16="http://schemas.microsoft.com/office/drawing/2014/main" id="{7872735A-D9FB-4B31-A7B0-E1A258123813}"/>
              </a:ext>
            </a:extLst>
          </p:cNvPr>
          <p:cNvGrpSpPr/>
          <p:nvPr/>
        </p:nvGrpSpPr>
        <p:grpSpPr>
          <a:xfrm>
            <a:off x="7844628" y="1773258"/>
            <a:ext cx="316984" cy="249331"/>
            <a:chOff x="2576400" y="4606766"/>
            <a:chExt cx="455696" cy="358439"/>
          </a:xfrm>
        </p:grpSpPr>
        <p:grpSp>
          <p:nvGrpSpPr>
            <p:cNvPr id="1306" name="群組 496">
              <a:extLst>
                <a:ext uri="{FF2B5EF4-FFF2-40B4-BE49-F238E27FC236}">
                  <a16:creationId xmlns:a16="http://schemas.microsoft.com/office/drawing/2014/main" id="{9D375CE1-3D55-48B0-BCF9-11F95ADA668C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solidFill>
              <a:schemeClr val="bg1"/>
            </a:solidFill>
          </p:grpSpPr>
          <p:sp>
            <p:nvSpPr>
              <p:cNvPr id="1313" name="手繪多邊形: 圖案 1175">
                <a:extLst>
                  <a:ext uri="{FF2B5EF4-FFF2-40B4-BE49-F238E27FC236}">
                    <a16:creationId xmlns:a16="http://schemas.microsoft.com/office/drawing/2014/main" id="{34DBA178-9CD4-4C12-89F5-CBE14D71E41B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14" name="手繪多邊形: 圖案 1177">
                <a:extLst>
                  <a:ext uri="{FF2B5EF4-FFF2-40B4-BE49-F238E27FC236}">
                    <a16:creationId xmlns:a16="http://schemas.microsoft.com/office/drawing/2014/main" id="{72561D9B-C15F-4C1F-A9A3-A141221567E9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15" name="手繪多邊形: 圖案 1178">
                <a:extLst>
                  <a:ext uri="{FF2B5EF4-FFF2-40B4-BE49-F238E27FC236}">
                    <a16:creationId xmlns:a16="http://schemas.microsoft.com/office/drawing/2014/main" id="{5AF52C44-60E6-4501-8CCD-F0FDB4F6DC57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07" name="群組 990">
              <a:extLst>
                <a:ext uri="{FF2B5EF4-FFF2-40B4-BE49-F238E27FC236}">
                  <a16:creationId xmlns:a16="http://schemas.microsoft.com/office/drawing/2014/main" id="{33E51378-291F-40BC-8C12-86B45E8A2A2B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solidFill>
              <a:srgbClr val="003E85"/>
            </a:solidFill>
          </p:grpSpPr>
          <p:sp>
            <p:nvSpPr>
              <p:cNvPr id="1308" name="手繪多邊形: 圖案 991">
                <a:extLst>
                  <a:ext uri="{FF2B5EF4-FFF2-40B4-BE49-F238E27FC236}">
                    <a16:creationId xmlns:a16="http://schemas.microsoft.com/office/drawing/2014/main" id="{AB4B62F7-F426-4803-A7B1-FA9658FCF65B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09" name="手繪多邊形: 圖案 992">
                <a:extLst>
                  <a:ext uri="{FF2B5EF4-FFF2-40B4-BE49-F238E27FC236}">
                    <a16:creationId xmlns:a16="http://schemas.microsoft.com/office/drawing/2014/main" id="{149EEC3A-DA73-4E57-BD1C-9E6EE03B5515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10" name="手繪多邊形: 圖案 993">
                <a:extLst>
                  <a:ext uri="{FF2B5EF4-FFF2-40B4-BE49-F238E27FC236}">
                    <a16:creationId xmlns:a16="http://schemas.microsoft.com/office/drawing/2014/main" id="{9555E240-6F0A-482C-BB95-05821399F69F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11" name="手繪多邊形: 圖案 994">
                <a:extLst>
                  <a:ext uri="{FF2B5EF4-FFF2-40B4-BE49-F238E27FC236}">
                    <a16:creationId xmlns:a16="http://schemas.microsoft.com/office/drawing/2014/main" id="{4D0D177B-67C6-4D90-B752-18E3295B1B2C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12" name="手繪多邊形: 圖案 995">
                <a:extLst>
                  <a:ext uri="{FF2B5EF4-FFF2-40B4-BE49-F238E27FC236}">
                    <a16:creationId xmlns:a16="http://schemas.microsoft.com/office/drawing/2014/main" id="{08ACA18B-3EE8-4530-88C8-E1093DCCA45C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群組 999">
            <a:extLst>
              <a:ext uri="{FF2B5EF4-FFF2-40B4-BE49-F238E27FC236}">
                <a16:creationId xmlns:a16="http://schemas.microsoft.com/office/drawing/2014/main" id="{9DCF6F81-4BA9-4B7F-952C-7D175FBD8E98}"/>
              </a:ext>
            </a:extLst>
          </p:cNvPr>
          <p:cNvGrpSpPr/>
          <p:nvPr/>
        </p:nvGrpSpPr>
        <p:grpSpPr>
          <a:xfrm>
            <a:off x="8218473" y="1780476"/>
            <a:ext cx="327516" cy="241234"/>
            <a:chOff x="3164294" y="4614588"/>
            <a:chExt cx="470839" cy="346796"/>
          </a:xfrm>
        </p:grpSpPr>
        <p:sp>
          <p:nvSpPr>
            <p:cNvPr id="1317" name="手繪多邊形: 圖案 1177">
              <a:extLst>
                <a:ext uri="{FF2B5EF4-FFF2-40B4-BE49-F238E27FC236}">
                  <a16:creationId xmlns:a16="http://schemas.microsoft.com/office/drawing/2014/main" id="{4861D66F-4B5B-4596-9895-2C6B6578F00E}"/>
                </a:ext>
              </a:extLst>
            </p:cNvPr>
            <p:cNvSpPr/>
            <p:nvPr/>
          </p:nvSpPr>
          <p:spPr>
            <a:xfrm>
              <a:off x="3164294" y="4695377"/>
              <a:ext cx="283914" cy="218397"/>
            </a:xfrm>
            <a:custGeom>
              <a:avLst/>
              <a:gdLst>
                <a:gd name="connsiteX0" fmla="*/ 437609 w 439105"/>
                <a:gd name="connsiteY0" fmla="*/ 283826 h 337773"/>
                <a:gd name="connsiteX1" fmla="*/ 437609 w 439105"/>
                <a:gd name="connsiteY1" fmla="*/ 54623 h 337773"/>
                <a:gd name="connsiteX2" fmla="*/ 386605 w 439105"/>
                <a:gd name="connsiteY2" fmla="*/ 3619 h 337773"/>
                <a:gd name="connsiteX3" fmla="*/ 54719 w 439105"/>
                <a:gd name="connsiteY3" fmla="*/ 3619 h 337773"/>
                <a:gd name="connsiteX4" fmla="*/ 49074 w 439105"/>
                <a:gd name="connsiteY4" fmla="*/ 3957 h 337773"/>
                <a:gd name="connsiteX5" fmla="*/ 47240 w 439105"/>
                <a:gd name="connsiteY5" fmla="*/ 4246 h 337773"/>
                <a:gd name="connsiteX6" fmla="*/ 43573 w 439105"/>
                <a:gd name="connsiteY6" fmla="*/ 4874 h 337773"/>
                <a:gd name="connsiteX7" fmla="*/ 41546 w 439105"/>
                <a:gd name="connsiteY7" fmla="*/ 5404 h 337773"/>
                <a:gd name="connsiteX8" fmla="*/ 38265 w 439105"/>
                <a:gd name="connsiteY8" fmla="*/ 6418 h 337773"/>
                <a:gd name="connsiteX9" fmla="*/ 36238 w 439105"/>
                <a:gd name="connsiteY9" fmla="*/ 7142 h 337773"/>
                <a:gd name="connsiteX10" fmla="*/ 33102 w 439105"/>
                <a:gd name="connsiteY10" fmla="*/ 8493 h 337773"/>
                <a:gd name="connsiteX11" fmla="*/ 31944 w 439105"/>
                <a:gd name="connsiteY11" fmla="*/ 8975 h 337773"/>
                <a:gd name="connsiteX12" fmla="*/ 31944 w 439105"/>
                <a:gd name="connsiteY12" fmla="*/ 8975 h 337773"/>
                <a:gd name="connsiteX13" fmla="*/ 3619 w 439105"/>
                <a:gd name="connsiteY13" fmla="*/ 54574 h 337773"/>
                <a:gd name="connsiteX14" fmla="*/ 3619 w 439105"/>
                <a:gd name="connsiteY14" fmla="*/ 283826 h 337773"/>
                <a:gd name="connsiteX15" fmla="*/ 54623 w 439105"/>
                <a:gd name="connsiteY15" fmla="*/ 334830 h 337773"/>
                <a:gd name="connsiteX16" fmla="*/ 386509 w 439105"/>
                <a:gd name="connsiteY16" fmla="*/ 334830 h 337773"/>
                <a:gd name="connsiteX17" fmla="*/ 437609 w 439105"/>
                <a:gd name="connsiteY17" fmla="*/ 283826 h 337773"/>
                <a:gd name="connsiteX18" fmla="*/ 34115 w 439105"/>
                <a:gd name="connsiteY18" fmla="*/ 283826 h 337773"/>
                <a:gd name="connsiteX19" fmla="*/ 34115 w 439105"/>
                <a:gd name="connsiteY19" fmla="*/ 54623 h 337773"/>
                <a:gd name="connsiteX20" fmla="*/ 54719 w 439105"/>
                <a:gd name="connsiteY20" fmla="*/ 34019 h 337773"/>
                <a:gd name="connsiteX21" fmla="*/ 386605 w 439105"/>
                <a:gd name="connsiteY21" fmla="*/ 34019 h 337773"/>
                <a:gd name="connsiteX22" fmla="*/ 407210 w 439105"/>
                <a:gd name="connsiteY22" fmla="*/ 54623 h 337773"/>
                <a:gd name="connsiteX23" fmla="*/ 407210 w 439105"/>
                <a:gd name="connsiteY23" fmla="*/ 283826 h 337773"/>
                <a:gd name="connsiteX24" fmla="*/ 386605 w 439105"/>
                <a:gd name="connsiteY24" fmla="*/ 304430 h 337773"/>
                <a:gd name="connsiteX25" fmla="*/ 54719 w 439105"/>
                <a:gd name="connsiteY25" fmla="*/ 304430 h 337773"/>
                <a:gd name="connsiteX26" fmla="*/ 34115 w 439105"/>
                <a:gd name="connsiteY26" fmla="*/ 283826 h 33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9105" h="337773">
                  <a:moveTo>
                    <a:pt x="437609" y="283826"/>
                  </a:moveTo>
                  <a:lnTo>
                    <a:pt x="437609" y="54623"/>
                  </a:lnTo>
                  <a:cubicBezTo>
                    <a:pt x="437580" y="26467"/>
                    <a:pt x="414761" y="3648"/>
                    <a:pt x="386605" y="3619"/>
                  </a:cubicBezTo>
                  <a:lnTo>
                    <a:pt x="54719" y="3619"/>
                  </a:lnTo>
                  <a:cubicBezTo>
                    <a:pt x="52832" y="3634"/>
                    <a:pt x="50951" y="3744"/>
                    <a:pt x="49074" y="3957"/>
                  </a:cubicBezTo>
                  <a:cubicBezTo>
                    <a:pt x="48446" y="3957"/>
                    <a:pt x="47867" y="3957"/>
                    <a:pt x="47240" y="4246"/>
                  </a:cubicBezTo>
                  <a:cubicBezTo>
                    <a:pt x="46613" y="4536"/>
                    <a:pt x="44779" y="4632"/>
                    <a:pt x="43573" y="4874"/>
                  </a:cubicBezTo>
                  <a:lnTo>
                    <a:pt x="41546" y="5404"/>
                  </a:lnTo>
                  <a:cubicBezTo>
                    <a:pt x="40436" y="5694"/>
                    <a:pt x="39326" y="6032"/>
                    <a:pt x="38265" y="6418"/>
                  </a:cubicBezTo>
                  <a:cubicBezTo>
                    <a:pt x="37575" y="6616"/>
                    <a:pt x="36899" y="6857"/>
                    <a:pt x="36238" y="7142"/>
                  </a:cubicBezTo>
                  <a:cubicBezTo>
                    <a:pt x="35177" y="7528"/>
                    <a:pt x="34115" y="8010"/>
                    <a:pt x="33102" y="8493"/>
                  </a:cubicBezTo>
                  <a:lnTo>
                    <a:pt x="31944" y="8975"/>
                  </a:lnTo>
                  <a:lnTo>
                    <a:pt x="31944" y="8975"/>
                  </a:lnTo>
                  <a:cubicBezTo>
                    <a:pt x="14621" y="17574"/>
                    <a:pt x="3653" y="35235"/>
                    <a:pt x="3619" y="54574"/>
                  </a:cubicBezTo>
                  <a:lnTo>
                    <a:pt x="3619" y="283826"/>
                  </a:lnTo>
                  <a:cubicBezTo>
                    <a:pt x="3648" y="311982"/>
                    <a:pt x="26467" y="334806"/>
                    <a:pt x="54623" y="334830"/>
                  </a:cubicBezTo>
                  <a:lnTo>
                    <a:pt x="386509" y="334830"/>
                  </a:lnTo>
                  <a:cubicBezTo>
                    <a:pt x="414703" y="334859"/>
                    <a:pt x="437580" y="312020"/>
                    <a:pt x="437609" y="283826"/>
                  </a:cubicBezTo>
                  <a:close/>
                  <a:moveTo>
                    <a:pt x="34115" y="283826"/>
                  </a:moveTo>
                  <a:lnTo>
                    <a:pt x="34115" y="54623"/>
                  </a:lnTo>
                  <a:cubicBezTo>
                    <a:pt x="34139" y="43254"/>
                    <a:pt x="43351" y="34048"/>
                    <a:pt x="54719" y="34019"/>
                  </a:cubicBezTo>
                  <a:lnTo>
                    <a:pt x="386605" y="34019"/>
                  </a:lnTo>
                  <a:cubicBezTo>
                    <a:pt x="397974" y="34048"/>
                    <a:pt x="407181" y="43254"/>
                    <a:pt x="407210" y="54623"/>
                  </a:cubicBezTo>
                  <a:lnTo>
                    <a:pt x="407210" y="283826"/>
                  </a:lnTo>
                  <a:cubicBezTo>
                    <a:pt x="407185" y="295195"/>
                    <a:pt x="397974" y="304406"/>
                    <a:pt x="386605" y="304430"/>
                  </a:cubicBezTo>
                  <a:lnTo>
                    <a:pt x="54719" y="304430"/>
                  </a:lnTo>
                  <a:cubicBezTo>
                    <a:pt x="43351" y="304406"/>
                    <a:pt x="34144" y="295195"/>
                    <a:pt x="34115" y="2838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18" name="手繪多邊形: 圖案 1178">
              <a:extLst>
                <a:ext uri="{FF2B5EF4-FFF2-40B4-BE49-F238E27FC236}">
                  <a16:creationId xmlns:a16="http://schemas.microsoft.com/office/drawing/2014/main" id="{DE68B6AB-45DC-4857-8E7F-B923D3FA671D}"/>
                </a:ext>
              </a:extLst>
            </p:cNvPr>
            <p:cNvSpPr/>
            <p:nvPr/>
          </p:nvSpPr>
          <p:spPr>
            <a:xfrm flipV="1">
              <a:off x="3172225" y="4918617"/>
              <a:ext cx="289432" cy="36000"/>
            </a:xfrm>
            <a:custGeom>
              <a:avLst/>
              <a:gdLst>
                <a:gd name="connsiteX0" fmla="*/ 219456 w 246091"/>
                <a:gd name="connsiteY0" fmla="*/ 3619 h 43427"/>
                <a:gd name="connsiteX1" fmla="*/ 31268 w 246091"/>
                <a:gd name="connsiteY1" fmla="*/ 3619 h 43427"/>
                <a:gd name="connsiteX2" fmla="*/ 3619 w 246091"/>
                <a:gd name="connsiteY2" fmla="*/ 31268 h 43427"/>
                <a:gd name="connsiteX3" fmla="*/ 3619 w 246091"/>
                <a:gd name="connsiteY3" fmla="*/ 41305 h 43427"/>
                <a:gd name="connsiteX4" fmla="*/ 247009 w 246091"/>
                <a:gd name="connsiteY4" fmla="*/ 41305 h 43427"/>
                <a:gd name="connsiteX5" fmla="*/ 247009 w 246091"/>
                <a:gd name="connsiteY5" fmla="*/ 31268 h 43427"/>
                <a:gd name="connsiteX6" fmla="*/ 219456 w 246091"/>
                <a:gd name="connsiteY6" fmla="*/ 3619 h 4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91" h="43427">
                  <a:moveTo>
                    <a:pt x="219456" y="3619"/>
                  </a:moveTo>
                  <a:lnTo>
                    <a:pt x="31268" y="3619"/>
                  </a:lnTo>
                  <a:cubicBezTo>
                    <a:pt x="15996" y="3619"/>
                    <a:pt x="3619" y="15996"/>
                    <a:pt x="3619" y="31268"/>
                  </a:cubicBezTo>
                  <a:lnTo>
                    <a:pt x="3619" y="41305"/>
                  </a:lnTo>
                  <a:lnTo>
                    <a:pt x="247009" y="41305"/>
                  </a:lnTo>
                  <a:lnTo>
                    <a:pt x="247009" y="31268"/>
                  </a:lnTo>
                  <a:cubicBezTo>
                    <a:pt x="247009" y="16035"/>
                    <a:pt x="234690" y="3672"/>
                    <a:pt x="219456" y="361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1319" name="群組 1002">
              <a:extLst>
                <a:ext uri="{FF2B5EF4-FFF2-40B4-BE49-F238E27FC236}">
                  <a16:creationId xmlns:a16="http://schemas.microsoft.com/office/drawing/2014/main" id="{56FF273C-DA98-4E43-ABBC-CC1C62D84D2D}"/>
                </a:ext>
              </a:extLst>
            </p:cNvPr>
            <p:cNvGrpSpPr/>
            <p:nvPr/>
          </p:nvGrpSpPr>
          <p:grpSpPr>
            <a:xfrm>
              <a:off x="3384457" y="4614588"/>
              <a:ext cx="250676" cy="346796"/>
              <a:chOff x="3384457" y="4614588"/>
              <a:chExt cx="250676" cy="346796"/>
            </a:xfrm>
          </p:grpSpPr>
          <p:grpSp>
            <p:nvGrpSpPr>
              <p:cNvPr id="1320" name="群組 1003">
                <a:extLst>
                  <a:ext uri="{FF2B5EF4-FFF2-40B4-BE49-F238E27FC236}">
                    <a16:creationId xmlns:a16="http://schemas.microsoft.com/office/drawing/2014/main" id="{83CB2CB4-DF53-4843-B353-5D5DA7059A77}"/>
                  </a:ext>
                </a:extLst>
              </p:cNvPr>
              <p:cNvGrpSpPr/>
              <p:nvPr/>
            </p:nvGrpSpPr>
            <p:grpSpPr>
              <a:xfrm>
                <a:off x="3384457" y="4614588"/>
                <a:ext cx="250676" cy="346796"/>
                <a:chOff x="3384457" y="4614588"/>
                <a:chExt cx="250676" cy="346796"/>
              </a:xfrm>
            </p:grpSpPr>
            <p:grpSp>
              <p:nvGrpSpPr>
                <p:cNvPr id="1322" name="群組 1005">
                  <a:extLst>
                    <a:ext uri="{FF2B5EF4-FFF2-40B4-BE49-F238E27FC236}">
                      <a16:creationId xmlns:a16="http://schemas.microsoft.com/office/drawing/2014/main" id="{E7DCE004-CE4A-42FD-8E79-C5B97FDC48EE}"/>
                    </a:ext>
                  </a:extLst>
                </p:cNvPr>
                <p:cNvGrpSpPr/>
                <p:nvPr/>
              </p:nvGrpSpPr>
              <p:grpSpPr>
                <a:xfrm>
                  <a:off x="3384457" y="4614588"/>
                  <a:ext cx="250676" cy="346796"/>
                  <a:chOff x="1729151" y="4497010"/>
                  <a:chExt cx="356195" cy="492773"/>
                </a:xfrm>
                <a:solidFill>
                  <a:srgbClr val="003E85"/>
                </a:solidFill>
              </p:grpSpPr>
              <p:sp>
                <p:nvSpPr>
                  <p:cNvPr id="1325" name="手繪多邊形: 圖案 1008">
                    <a:extLst>
                      <a:ext uri="{FF2B5EF4-FFF2-40B4-BE49-F238E27FC236}">
                        <a16:creationId xmlns:a16="http://schemas.microsoft.com/office/drawing/2014/main" id="{5F9951B7-DE5C-49CC-AC8D-493C15065B00}"/>
                      </a:ext>
                    </a:extLst>
                  </p:cNvPr>
                  <p:cNvSpPr/>
                  <p:nvPr/>
                </p:nvSpPr>
                <p:spPr>
                  <a:xfrm>
                    <a:off x="1729151" y="4687940"/>
                    <a:ext cx="356195" cy="301843"/>
                  </a:xfrm>
                  <a:custGeom>
                    <a:avLst/>
                    <a:gdLst>
                      <a:gd name="connsiteX0" fmla="*/ 395950 w 459600"/>
                      <a:gd name="connsiteY0" fmla="*/ 168563 h 410815"/>
                      <a:gd name="connsiteX1" fmla="*/ 304697 w 459600"/>
                      <a:gd name="connsiteY1" fmla="*/ 144299 h 410815"/>
                      <a:gd name="connsiteX2" fmla="*/ 292758 w 459600"/>
                      <a:gd name="connsiteY2" fmla="*/ 120985 h 410815"/>
                      <a:gd name="connsiteX3" fmla="*/ 292604 w 459600"/>
                      <a:gd name="connsiteY3" fmla="*/ 120343 h 410815"/>
                      <a:gd name="connsiteX4" fmla="*/ 291474 w 459600"/>
                      <a:gd name="connsiteY4" fmla="*/ 115208 h 410815"/>
                      <a:gd name="connsiteX5" fmla="*/ 291474 w 459600"/>
                      <a:gd name="connsiteY5" fmla="*/ 114926 h 410815"/>
                      <a:gd name="connsiteX6" fmla="*/ 290858 w 459600"/>
                      <a:gd name="connsiteY6" fmla="*/ 110304 h 410815"/>
                      <a:gd name="connsiteX7" fmla="*/ 290858 w 459600"/>
                      <a:gd name="connsiteY7" fmla="*/ 109072 h 410815"/>
                      <a:gd name="connsiteX8" fmla="*/ 290627 w 459600"/>
                      <a:gd name="connsiteY8" fmla="*/ 103936 h 410815"/>
                      <a:gd name="connsiteX9" fmla="*/ 290627 w 459600"/>
                      <a:gd name="connsiteY9" fmla="*/ 64395 h 410815"/>
                      <a:gd name="connsiteX10" fmla="*/ 230237 w 459600"/>
                      <a:gd name="connsiteY10" fmla="*/ 0 h 410815"/>
                      <a:gd name="connsiteX11" fmla="*/ 169872 w 459600"/>
                      <a:gd name="connsiteY11" fmla="*/ 64395 h 410815"/>
                      <a:gd name="connsiteX12" fmla="*/ 169872 w 459600"/>
                      <a:gd name="connsiteY12" fmla="*/ 104167 h 410815"/>
                      <a:gd name="connsiteX13" fmla="*/ 155674 w 459600"/>
                      <a:gd name="connsiteY13" fmla="*/ 144299 h 410815"/>
                      <a:gd name="connsiteX14" fmla="*/ 64395 w 459600"/>
                      <a:gd name="connsiteY14" fmla="*/ 168563 h 410815"/>
                      <a:gd name="connsiteX15" fmla="*/ 0 w 459600"/>
                      <a:gd name="connsiteY15" fmla="*/ 232984 h 410815"/>
                      <a:gd name="connsiteX16" fmla="*/ 0 w 459600"/>
                      <a:gd name="connsiteY16" fmla="*/ 355356 h 410815"/>
                      <a:gd name="connsiteX17" fmla="*/ 33379 w 459600"/>
                      <a:gd name="connsiteY17" fmla="*/ 411843 h 410815"/>
                      <a:gd name="connsiteX18" fmla="*/ 427017 w 459600"/>
                      <a:gd name="connsiteY18" fmla="*/ 411843 h 410815"/>
                      <a:gd name="connsiteX19" fmla="*/ 460396 w 459600"/>
                      <a:gd name="connsiteY19" fmla="*/ 355356 h 410815"/>
                      <a:gd name="connsiteX20" fmla="*/ 460396 w 459600"/>
                      <a:gd name="connsiteY20" fmla="*/ 232984 h 410815"/>
                      <a:gd name="connsiteX21" fmla="*/ 395950 w 459600"/>
                      <a:gd name="connsiteY21" fmla="*/ 168563 h 410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9600" h="410815">
                        <a:moveTo>
                          <a:pt x="395950" y="168563"/>
                        </a:moveTo>
                        <a:cubicBezTo>
                          <a:pt x="395950" y="168563"/>
                          <a:pt x="316508" y="159063"/>
                          <a:pt x="304697" y="144299"/>
                        </a:cubicBezTo>
                        <a:cubicBezTo>
                          <a:pt x="299156" y="137431"/>
                          <a:pt x="295092" y="129494"/>
                          <a:pt x="292758" y="120985"/>
                        </a:cubicBezTo>
                        <a:lnTo>
                          <a:pt x="292604" y="120343"/>
                        </a:lnTo>
                        <a:cubicBezTo>
                          <a:pt x="292167" y="118700"/>
                          <a:pt x="291782" y="117031"/>
                          <a:pt x="291474" y="115208"/>
                        </a:cubicBezTo>
                        <a:cubicBezTo>
                          <a:pt x="291474" y="115208"/>
                          <a:pt x="291474" y="115028"/>
                          <a:pt x="291474" y="114926"/>
                        </a:cubicBezTo>
                        <a:cubicBezTo>
                          <a:pt x="291191" y="113411"/>
                          <a:pt x="291012" y="111870"/>
                          <a:pt x="290858" y="110304"/>
                        </a:cubicBezTo>
                        <a:cubicBezTo>
                          <a:pt x="290858" y="109893"/>
                          <a:pt x="290858" y="109482"/>
                          <a:pt x="290858" y="109072"/>
                        </a:cubicBezTo>
                        <a:cubicBezTo>
                          <a:pt x="290704" y="107403"/>
                          <a:pt x="290627" y="105734"/>
                          <a:pt x="290627" y="103936"/>
                        </a:cubicBezTo>
                        <a:lnTo>
                          <a:pt x="290627" y="64395"/>
                        </a:lnTo>
                        <a:cubicBezTo>
                          <a:pt x="290627" y="28988"/>
                          <a:pt x="263461" y="0"/>
                          <a:pt x="230237" y="0"/>
                        </a:cubicBezTo>
                        <a:cubicBezTo>
                          <a:pt x="197012" y="0"/>
                          <a:pt x="169872" y="28988"/>
                          <a:pt x="169872" y="64395"/>
                        </a:cubicBezTo>
                        <a:lnTo>
                          <a:pt x="169872" y="104167"/>
                        </a:lnTo>
                        <a:cubicBezTo>
                          <a:pt x="169854" y="118772"/>
                          <a:pt x="164845" y="132932"/>
                          <a:pt x="155674" y="144299"/>
                        </a:cubicBezTo>
                        <a:cubicBezTo>
                          <a:pt x="143837" y="159063"/>
                          <a:pt x="64395" y="168563"/>
                          <a:pt x="64395" y="168563"/>
                        </a:cubicBezTo>
                        <a:cubicBezTo>
                          <a:pt x="28862" y="168660"/>
                          <a:pt x="85" y="197451"/>
                          <a:pt x="0" y="232984"/>
                        </a:cubicBezTo>
                        <a:lnTo>
                          <a:pt x="0" y="355356"/>
                        </a:lnTo>
                        <a:cubicBezTo>
                          <a:pt x="13" y="378857"/>
                          <a:pt x="12800" y="400494"/>
                          <a:pt x="33379" y="411843"/>
                        </a:cubicBezTo>
                        <a:lnTo>
                          <a:pt x="427017" y="411843"/>
                        </a:lnTo>
                        <a:cubicBezTo>
                          <a:pt x="447597" y="400494"/>
                          <a:pt x="460383" y="378857"/>
                          <a:pt x="460396" y="355356"/>
                        </a:cubicBezTo>
                        <a:lnTo>
                          <a:pt x="460396" y="232984"/>
                        </a:lnTo>
                        <a:cubicBezTo>
                          <a:pt x="460299" y="197435"/>
                          <a:pt x="431498" y="168648"/>
                          <a:pt x="395950" y="16856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6" name="手繪多邊形: 圖案 1009">
                    <a:extLst>
                      <a:ext uri="{FF2B5EF4-FFF2-40B4-BE49-F238E27FC236}">
                        <a16:creationId xmlns:a16="http://schemas.microsoft.com/office/drawing/2014/main" id="{85BD93E3-F2EC-4CDC-94B0-1EE9DC2593F3}"/>
                      </a:ext>
                    </a:extLst>
                  </p:cNvPr>
                  <p:cNvSpPr/>
                  <p:nvPr/>
                </p:nvSpPr>
                <p:spPr>
                  <a:xfrm>
                    <a:off x="1796028" y="4515654"/>
                    <a:ext cx="189042" cy="250730"/>
                  </a:xfrm>
                  <a:custGeom>
                    <a:avLst/>
                    <a:gdLst>
                      <a:gd name="connsiteX0" fmla="*/ 234293 w 243921"/>
                      <a:gd name="connsiteY0" fmla="*/ 122449 h 323517"/>
                      <a:gd name="connsiteX1" fmla="*/ 232547 w 243921"/>
                      <a:gd name="connsiteY1" fmla="*/ 122962 h 323517"/>
                      <a:gd name="connsiteX2" fmla="*/ 232547 w 243921"/>
                      <a:gd name="connsiteY2" fmla="*/ 112692 h 323517"/>
                      <a:gd name="connsiteX3" fmla="*/ 122320 w 243921"/>
                      <a:gd name="connsiteY3" fmla="*/ 0 h 323517"/>
                      <a:gd name="connsiteX4" fmla="*/ 12093 w 243921"/>
                      <a:gd name="connsiteY4" fmla="*/ 112692 h 323517"/>
                      <a:gd name="connsiteX5" fmla="*/ 12093 w 243921"/>
                      <a:gd name="connsiteY5" fmla="*/ 122346 h 323517"/>
                      <a:gd name="connsiteX6" fmla="*/ 0 w 243921"/>
                      <a:gd name="connsiteY6" fmla="*/ 156161 h 323517"/>
                      <a:gd name="connsiteX7" fmla="*/ 12093 w 243921"/>
                      <a:gd name="connsiteY7" fmla="*/ 190002 h 323517"/>
                      <a:gd name="connsiteX8" fmla="*/ 13069 w 243921"/>
                      <a:gd name="connsiteY8" fmla="*/ 189720 h 323517"/>
                      <a:gd name="connsiteX9" fmla="*/ 82394 w 243921"/>
                      <a:gd name="connsiteY9" fmla="*/ 318100 h 323517"/>
                      <a:gd name="connsiteX10" fmla="*/ 122192 w 243921"/>
                      <a:gd name="connsiteY10" fmla="*/ 325982 h 323517"/>
                      <a:gd name="connsiteX11" fmla="*/ 161990 w 243921"/>
                      <a:gd name="connsiteY11" fmla="*/ 318100 h 323517"/>
                      <a:gd name="connsiteX12" fmla="*/ 229543 w 243921"/>
                      <a:gd name="connsiteY12" fmla="*/ 187486 h 323517"/>
                      <a:gd name="connsiteX13" fmla="*/ 234165 w 243921"/>
                      <a:gd name="connsiteY13" fmla="*/ 190054 h 323517"/>
                      <a:gd name="connsiteX14" fmla="*/ 246258 w 243921"/>
                      <a:gd name="connsiteY14" fmla="*/ 156213 h 323517"/>
                      <a:gd name="connsiteX15" fmla="*/ 234293 w 243921"/>
                      <a:gd name="connsiteY15" fmla="*/ 122449 h 323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3921" h="323517">
                        <a:moveTo>
                          <a:pt x="234293" y="122449"/>
                        </a:moveTo>
                        <a:cubicBezTo>
                          <a:pt x="233685" y="122516"/>
                          <a:pt x="233094" y="122688"/>
                          <a:pt x="232547" y="122962"/>
                        </a:cubicBezTo>
                        <a:lnTo>
                          <a:pt x="232547" y="112692"/>
                        </a:lnTo>
                        <a:cubicBezTo>
                          <a:pt x="232547" y="51070"/>
                          <a:pt x="183018" y="488"/>
                          <a:pt x="122320" y="0"/>
                        </a:cubicBezTo>
                        <a:cubicBezTo>
                          <a:pt x="61622" y="488"/>
                          <a:pt x="12093" y="50993"/>
                          <a:pt x="12093" y="112692"/>
                        </a:cubicBezTo>
                        <a:lnTo>
                          <a:pt x="12093" y="122346"/>
                        </a:lnTo>
                        <a:cubicBezTo>
                          <a:pt x="5418" y="122346"/>
                          <a:pt x="0" y="137495"/>
                          <a:pt x="0" y="156161"/>
                        </a:cubicBezTo>
                        <a:cubicBezTo>
                          <a:pt x="0" y="174828"/>
                          <a:pt x="5418" y="190002"/>
                          <a:pt x="12093" y="190002"/>
                        </a:cubicBezTo>
                        <a:cubicBezTo>
                          <a:pt x="12427" y="189943"/>
                          <a:pt x="12756" y="189848"/>
                          <a:pt x="13069" y="189720"/>
                        </a:cubicBezTo>
                        <a:cubicBezTo>
                          <a:pt x="19026" y="237400"/>
                          <a:pt x="45652" y="292604"/>
                          <a:pt x="82394" y="318100"/>
                        </a:cubicBezTo>
                        <a:cubicBezTo>
                          <a:pt x="88942" y="322593"/>
                          <a:pt x="105041" y="326368"/>
                          <a:pt x="122192" y="325982"/>
                        </a:cubicBezTo>
                        <a:cubicBezTo>
                          <a:pt x="139369" y="326368"/>
                          <a:pt x="156547" y="323851"/>
                          <a:pt x="161990" y="318100"/>
                        </a:cubicBezTo>
                        <a:cubicBezTo>
                          <a:pt x="191440" y="287032"/>
                          <a:pt x="220557" y="233035"/>
                          <a:pt x="229543" y="187486"/>
                        </a:cubicBezTo>
                        <a:cubicBezTo>
                          <a:pt x="230632" y="188980"/>
                          <a:pt x="232322" y="189918"/>
                          <a:pt x="234165" y="190054"/>
                        </a:cubicBezTo>
                        <a:cubicBezTo>
                          <a:pt x="240841" y="190054"/>
                          <a:pt x="246258" y="174905"/>
                          <a:pt x="246258" y="156213"/>
                        </a:cubicBezTo>
                        <a:cubicBezTo>
                          <a:pt x="246258" y="137521"/>
                          <a:pt x="240995" y="122449"/>
                          <a:pt x="234293" y="12244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7" name="手繪多邊形: 圖案 1010">
                    <a:extLst>
                      <a:ext uri="{FF2B5EF4-FFF2-40B4-BE49-F238E27FC236}">
                        <a16:creationId xmlns:a16="http://schemas.microsoft.com/office/drawing/2014/main" id="{CE123549-A7EB-44F0-8CD7-B4533BBBA51A}"/>
                      </a:ext>
                    </a:extLst>
                  </p:cNvPr>
                  <p:cNvSpPr/>
                  <p:nvPr/>
                </p:nvSpPr>
                <p:spPr>
                  <a:xfrm>
                    <a:off x="1806792" y="4790799"/>
                    <a:ext cx="81588" cy="67657"/>
                  </a:xfrm>
                  <a:custGeom>
                    <a:avLst/>
                    <a:gdLst>
                      <a:gd name="connsiteX0" fmla="*/ 42237 w 105271"/>
                      <a:gd name="connsiteY0" fmla="*/ 0 h 87298"/>
                      <a:gd name="connsiteX1" fmla="*/ 107711 w 105271"/>
                      <a:gd name="connsiteY1" fmla="*/ 61699 h 87298"/>
                      <a:gd name="connsiteX2" fmla="*/ 80135 w 105271"/>
                      <a:gd name="connsiteY2" fmla="*/ 89327 h 87298"/>
                      <a:gd name="connsiteX3" fmla="*/ 0 w 105271"/>
                      <a:gd name="connsiteY3" fmla="*/ 23930 h 87298"/>
                      <a:gd name="connsiteX4" fmla="*/ 42237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42237" y="0"/>
                        </a:moveTo>
                        <a:lnTo>
                          <a:pt x="107711" y="61699"/>
                        </a:lnTo>
                        <a:lnTo>
                          <a:pt x="80135" y="89327"/>
                        </a:lnTo>
                        <a:lnTo>
                          <a:pt x="0" y="23930"/>
                        </a:lnTo>
                        <a:lnTo>
                          <a:pt x="4223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8" name="手繪多邊形: 圖案 1011">
                    <a:extLst>
                      <a:ext uri="{FF2B5EF4-FFF2-40B4-BE49-F238E27FC236}">
                        <a16:creationId xmlns:a16="http://schemas.microsoft.com/office/drawing/2014/main" id="{195D7231-6E03-45A8-A1D7-E3929E4FECCB}"/>
                      </a:ext>
                    </a:extLst>
                  </p:cNvPr>
                  <p:cNvSpPr/>
                  <p:nvPr/>
                </p:nvSpPr>
                <p:spPr>
                  <a:xfrm>
                    <a:off x="1891423" y="4790799"/>
                    <a:ext cx="81588" cy="67657"/>
                  </a:xfrm>
                  <a:custGeom>
                    <a:avLst/>
                    <a:gdLst>
                      <a:gd name="connsiteX0" fmla="*/ 65499 w 105271"/>
                      <a:gd name="connsiteY0" fmla="*/ 0 h 87298"/>
                      <a:gd name="connsiteX1" fmla="*/ 0 w 105271"/>
                      <a:gd name="connsiteY1" fmla="*/ 61699 h 87298"/>
                      <a:gd name="connsiteX2" fmla="*/ 27602 w 105271"/>
                      <a:gd name="connsiteY2" fmla="*/ 89327 h 87298"/>
                      <a:gd name="connsiteX3" fmla="*/ 107711 w 105271"/>
                      <a:gd name="connsiteY3" fmla="*/ 23930 h 87298"/>
                      <a:gd name="connsiteX4" fmla="*/ 65499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65499" y="0"/>
                        </a:moveTo>
                        <a:lnTo>
                          <a:pt x="0" y="61699"/>
                        </a:lnTo>
                        <a:lnTo>
                          <a:pt x="27602" y="89327"/>
                        </a:lnTo>
                        <a:lnTo>
                          <a:pt x="107711" y="23930"/>
                        </a:lnTo>
                        <a:lnTo>
                          <a:pt x="6549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9" name="手繪多邊形: 圖案 1012">
                    <a:extLst>
                      <a:ext uri="{FF2B5EF4-FFF2-40B4-BE49-F238E27FC236}">
                        <a16:creationId xmlns:a16="http://schemas.microsoft.com/office/drawing/2014/main" id="{75998610-A6D2-499A-9D57-4DBA850ECA88}"/>
                      </a:ext>
                    </a:extLst>
                  </p:cNvPr>
                  <p:cNvSpPr/>
                  <p:nvPr/>
                </p:nvSpPr>
                <p:spPr>
                  <a:xfrm>
                    <a:off x="1801656" y="4497010"/>
                    <a:ext cx="179094" cy="135316"/>
                  </a:xfrm>
                  <a:custGeom>
                    <a:avLst/>
                    <a:gdLst>
                      <a:gd name="connsiteX0" fmla="*/ 115953 w 231083"/>
                      <a:gd name="connsiteY0" fmla="*/ 0 h 174596"/>
                      <a:gd name="connsiteX1" fmla="*/ 745 w 231083"/>
                      <a:gd name="connsiteY1" fmla="*/ 148536 h 174596"/>
                      <a:gd name="connsiteX2" fmla="*/ 16818 w 231083"/>
                      <a:gd name="connsiteY2" fmla="*/ 176189 h 174596"/>
                      <a:gd name="connsiteX3" fmla="*/ 66784 w 231083"/>
                      <a:gd name="connsiteY3" fmla="*/ 80443 h 174596"/>
                      <a:gd name="connsiteX4" fmla="*/ 167177 w 231083"/>
                      <a:gd name="connsiteY4" fmla="*/ 108841 h 174596"/>
                      <a:gd name="connsiteX5" fmla="*/ 215088 w 231083"/>
                      <a:gd name="connsiteY5" fmla="*/ 176189 h 174596"/>
                      <a:gd name="connsiteX6" fmla="*/ 231161 w 231083"/>
                      <a:gd name="connsiteY6" fmla="*/ 148536 h 174596"/>
                      <a:gd name="connsiteX7" fmla="*/ 115953 w 231083"/>
                      <a:gd name="connsiteY7" fmla="*/ 0 h 174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1083" h="174596">
                        <a:moveTo>
                          <a:pt x="115953" y="0"/>
                        </a:moveTo>
                        <a:cubicBezTo>
                          <a:pt x="-16586" y="0"/>
                          <a:pt x="745" y="148536"/>
                          <a:pt x="745" y="148536"/>
                        </a:cubicBezTo>
                        <a:cubicBezTo>
                          <a:pt x="7575" y="145377"/>
                          <a:pt x="12376" y="180785"/>
                          <a:pt x="16818" y="176189"/>
                        </a:cubicBezTo>
                        <a:cubicBezTo>
                          <a:pt x="34072" y="158215"/>
                          <a:pt x="9475" y="78235"/>
                          <a:pt x="66784" y="80443"/>
                        </a:cubicBezTo>
                        <a:cubicBezTo>
                          <a:pt x="84500" y="79339"/>
                          <a:pt x="117930" y="115491"/>
                          <a:pt x="167177" y="108841"/>
                        </a:cubicBezTo>
                        <a:cubicBezTo>
                          <a:pt x="204715" y="107377"/>
                          <a:pt x="197834" y="158292"/>
                          <a:pt x="215088" y="176189"/>
                        </a:cubicBezTo>
                        <a:cubicBezTo>
                          <a:pt x="219556" y="180785"/>
                          <a:pt x="224331" y="145377"/>
                          <a:pt x="231161" y="148536"/>
                        </a:cubicBezTo>
                        <a:cubicBezTo>
                          <a:pt x="231161" y="148536"/>
                          <a:pt x="248492" y="0"/>
                          <a:pt x="11595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23" name="橢圓 394">
                  <a:extLst>
                    <a:ext uri="{FF2B5EF4-FFF2-40B4-BE49-F238E27FC236}">
                      <a16:creationId xmlns:a16="http://schemas.microsoft.com/office/drawing/2014/main" id="{CB7B56E0-0C55-469D-83F5-89EB6E9B3E2D}"/>
                    </a:ext>
                  </a:extLst>
                </p:cNvPr>
                <p:cNvSpPr/>
                <p:nvPr/>
              </p:nvSpPr>
              <p:spPr>
                <a:xfrm>
                  <a:off x="3546023" y="4729819"/>
                  <a:ext cx="34834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4" name="橢圓 394">
                  <a:extLst>
                    <a:ext uri="{FF2B5EF4-FFF2-40B4-BE49-F238E27FC236}">
                      <a16:creationId xmlns:a16="http://schemas.microsoft.com/office/drawing/2014/main" id="{96C9B076-B950-4869-8BC7-EFA7A27E88FA}"/>
                    </a:ext>
                  </a:extLst>
                </p:cNvPr>
                <p:cNvSpPr/>
                <p:nvPr/>
              </p:nvSpPr>
              <p:spPr>
                <a:xfrm flipH="1">
                  <a:off x="3403963" y="4735262"/>
                  <a:ext cx="45719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321" name="直線接點 1004">
                <a:extLst>
                  <a:ext uri="{FF2B5EF4-FFF2-40B4-BE49-F238E27FC236}">
                    <a16:creationId xmlns:a16="http://schemas.microsoft.com/office/drawing/2014/main" id="{55606E34-C995-4EA8-B625-2C06DC26894E}"/>
                  </a:ext>
                </a:extLst>
              </p:cNvPr>
              <p:cNvCxnSpPr/>
              <p:nvPr/>
            </p:nvCxnSpPr>
            <p:spPr>
              <a:xfrm>
                <a:off x="3499967" y="4847701"/>
                <a:ext cx="0" cy="11157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31" name="矩形 549">
            <a:extLst>
              <a:ext uri="{FF2B5EF4-FFF2-40B4-BE49-F238E27FC236}">
                <a16:creationId xmlns:a16="http://schemas.microsoft.com/office/drawing/2014/main" id="{CFD66378-785D-4D2C-90E6-BC406B7946F3}"/>
              </a:ext>
            </a:extLst>
          </p:cNvPr>
          <p:cNvSpPr/>
          <p:nvPr/>
        </p:nvSpPr>
        <p:spPr>
          <a:xfrm>
            <a:off x="1711293" y="2505312"/>
            <a:ext cx="1411166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KVM</a:t>
            </a:r>
          </a:p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Hyper-V</a:t>
            </a:r>
          </a:p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</a:p>
        </p:txBody>
      </p:sp>
      <p:sp>
        <p:nvSpPr>
          <p:cNvPr id="1335" name="Rectangle 1334">
            <a:extLst>
              <a:ext uri="{FF2B5EF4-FFF2-40B4-BE49-F238E27FC236}">
                <a16:creationId xmlns:a16="http://schemas.microsoft.com/office/drawing/2014/main" id="{8CD09A77-57FB-40D9-82CF-9CB34DD2FEAA}"/>
              </a:ext>
            </a:extLst>
          </p:cNvPr>
          <p:cNvSpPr/>
          <p:nvPr/>
        </p:nvSpPr>
        <p:spPr>
          <a:xfrm>
            <a:off x="608037" y="2409316"/>
            <a:ext cx="2405062" cy="9096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0" name="矩形 549">
            <a:extLst>
              <a:ext uri="{FF2B5EF4-FFF2-40B4-BE49-F238E27FC236}">
                <a16:creationId xmlns:a16="http://schemas.microsoft.com/office/drawing/2014/main" id="{F8BEF1BC-96CE-48AE-835F-04B53B440BD7}"/>
              </a:ext>
            </a:extLst>
          </p:cNvPr>
          <p:cNvSpPr/>
          <p:nvPr/>
        </p:nvSpPr>
        <p:spPr>
          <a:xfrm>
            <a:off x="4786959" y="2495788"/>
            <a:ext cx="1411166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KVM</a:t>
            </a:r>
          </a:p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Hyper-V</a:t>
            </a:r>
          </a:p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</a:p>
        </p:txBody>
      </p:sp>
      <p:sp>
        <p:nvSpPr>
          <p:cNvPr id="1564" name="Rectangle 1563">
            <a:extLst>
              <a:ext uri="{FF2B5EF4-FFF2-40B4-BE49-F238E27FC236}">
                <a16:creationId xmlns:a16="http://schemas.microsoft.com/office/drawing/2014/main" id="{710B018F-3CDA-4CDE-9C0B-604CA9492FD2}"/>
              </a:ext>
            </a:extLst>
          </p:cNvPr>
          <p:cNvSpPr/>
          <p:nvPr/>
        </p:nvSpPr>
        <p:spPr>
          <a:xfrm>
            <a:off x="3706461" y="2399791"/>
            <a:ext cx="2445125" cy="9096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552">
            <a:extLst>
              <a:ext uri="{FF2B5EF4-FFF2-40B4-BE49-F238E27FC236}">
                <a16:creationId xmlns:a16="http://schemas.microsoft.com/office/drawing/2014/main" id="{A11BA354-D6CA-4C1A-B056-D9E462C92B72}"/>
              </a:ext>
            </a:extLst>
          </p:cNvPr>
          <p:cNvSpPr/>
          <p:nvPr/>
        </p:nvSpPr>
        <p:spPr>
          <a:xfrm>
            <a:off x="3719714" y="3636318"/>
            <a:ext cx="803425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9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NAS</a:t>
            </a:r>
            <a:endParaRPr lang="en-US" altLang="zh-TW" sz="9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8" name="群組 575">
            <a:extLst>
              <a:ext uri="{FF2B5EF4-FFF2-40B4-BE49-F238E27FC236}">
                <a16:creationId xmlns:a16="http://schemas.microsoft.com/office/drawing/2014/main" id="{AC94D01E-C3B9-4822-8814-8B5FBCD0563F}"/>
              </a:ext>
            </a:extLst>
          </p:cNvPr>
          <p:cNvGrpSpPr/>
          <p:nvPr/>
        </p:nvGrpSpPr>
        <p:grpSpPr>
          <a:xfrm>
            <a:off x="3760010" y="3867150"/>
            <a:ext cx="1097262" cy="594048"/>
            <a:chOff x="498873" y="3763748"/>
            <a:chExt cx="1097262" cy="594048"/>
          </a:xfrm>
        </p:grpSpPr>
        <p:grpSp>
          <p:nvGrpSpPr>
            <p:cNvPr id="1966" name="群組 576">
              <a:extLst>
                <a:ext uri="{FF2B5EF4-FFF2-40B4-BE49-F238E27FC236}">
                  <a16:creationId xmlns:a16="http://schemas.microsoft.com/office/drawing/2014/main" id="{5B2D87C6-4D03-4E00-A7F1-53CD41D5E1EE}"/>
                </a:ext>
              </a:extLst>
            </p:cNvPr>
            <p:cNvGrpSpPr/>
            <p:nvPr/>
          </p:nvGrpSpPr>
          <p:grpSpPr>
            <a:xfrm>
              <a:off x="564882" y="3763748"/>
              <a:ext cx="923272" cy="176955"/>
              <a:chOff x="4388896" y="4191428"/>
              <a:chExt cx="1165610" cy="223402"/>
            </a:xfrm>
            <a:noFill/>
          </p:grpSpPr>
          <p:sp>
            <p:nvSpPr>
              <p:cNvPr id="2012" name="手繪多邊形: 圖案 621">
                <a:extLst>
                  <a:ext uri="{FF2B5EF4-FFF2-40B4-BE49-F238E27FC236}">
                    <a16:creationId xmlns:a16="http://schemas.microsoft.com/office/drawing/2014/main" id="{3D336E7C-F9F7-4DB1-B91E-EE779749F07C}"/>
                  </a:ext>
                </a:extLst>
              </p:cNvPr>
              <p:cNvSpPr/>
              <p:nvPr/>
            </p:nvSpPr>
            <p:spPr>
              <a:xfrm>
                <a:off x="4390689" y="4193221"/>
                <a:ext cx="1162024" cy="218776"/>
              </a:xfrm>
              <a:custGeom>
                <a:avLst/>
                <a:gdLst>
                  <a:gd name="connsiteX0" fmla="*/ 79058 w 3086100"/>
                  <a:gd name="connsiteY0" fmla="*/ 590169 h 581025"/>
                  <a:gd name="connsiteX1" fmla="*/ 0 w 3086100"/>
                  <a:gd name="connsiteY1" fmla="*/ 511112 h 581025"/>
                  <a:gd name="connsiteX2" fmla="*/ 0 w 3086100"/>
                  <a:gd name="connsiteY2" fmla="*/ 79058 h 581025"/>
                  <a:gd name="connsiteX3" fmla="*/ 79058 w 3086100"/>
                  <a:gd name="connsiteY3" fmla="*/ 0 h 581025"/>
                  <a:gd name="connsiteX4" fmla="*/ 3009329 w 3086100"/>
                  <a:gd name="connsiteY4" fmla="*/ 0 h 581025"/>
                  <a:gd name="connsiteX5" fmla="*/ 3088291 w 3086100"/>
                  <a:gd name="connsiteY5" fmla="*/ 79058 h 581025"/>
                  <a:gd name="connsiteX6" fmla="*/ 3088291 w 3086100"/>
                  <a:gd name="connsiteY6" fmla="*/ 511112 h 581025"/>
                  <a:gd name="connsiteX7" fmla="*/ 3009329 w 3086100"/>
                  <a:gd name="connsiteY7" fmla="*/ 590169 h 581025"/>
                  <a:gd name="connsiteX8" fmla="*/ 79058 w 3086100"/>
                  <a:gd name="connsiteY8" fmla="*/ 590169 h 581025"/>
                  <a:gd name="connsiteX9" fmla="*/ 2995517 w 3086100"/>
                  <a:gd name="connsiteY9" fmla="*/ 143637 h 581025"/>
                  <a:gd name="connsiteX10" fmla="*/ 2967038 w 3086100"/>
                  <a:gd name="connsiteY10" fmla="*/ 172117 h 581025"/>
                  <a:gd name="connsiteX11" fmla="*/ 2967038 w 3086100"/>
                  <a:gd name="connsiteY11" fmla="*/ 350806 h 581025"/>
                  <a:gd name="connsiteX12" fmla="*/ 2995517 w 3086100"/>
                  <a:gd name="connsiteY12" fmla="*/ 379286 h 581025"/>
                  <a:gd name="connsiteX13" fmla="*/ 3023997 w 3086100"/>
                  <a:gd name="connsiteY13" fmla="*/ 350806 h 581025"/>
                  <a:gd name="connsiteX14" fmla="*/ 3023997 w 3086100"/>
                  <a:gd name="connsiteY14" fmla="*/ 172117 h 581025"/>
                  <a:gd name="connsiteX15" fmla="*/ 2995517 w 3086100"/>
                  <a:gd name="connsiteY15" fmla="*/ 143637 h 581025"/>
                  <a:gd name="connsiteX16" fmla="*/ 92774 w 3086100"/>
                  <a:gd name="connsiteY16" fmla="*/ 143637 h 581025"/>
                  <a:gd name="connsiteX17" fmla="*/ 64294 w 3086100"/>
                  <a:gd name="connsiteY17" fmla="*/ 172117 h 581025"/>
                  <a:gd name="connsiteX18" fmla="*/ 64294 w 3086100"/>
                  <a:gd name="connsiteY18" fmla="*/ 350806 h 581025"/>
                  <a:gd name="connsiteX19" fmla="*/ 92774 w 3086100"/>
                  <a:gd name="connsiteY19" fmla="*/ 379286 h 581025"/>
                  <a:gd name="connsiteX20" fmla="*/ 121253 w 3086100"/>
                  <a:gd name="connsiteY20" fmla="*/ 350806 h 581025"/>
                  <a:gd name="connsiteX21" fmla="*/ 121253 w 3086100"/>
                  <a:gd name="connsiteY21" fmla="*/ 172117 h 581025"/>
                  <a:gd name="connsiteX22" fmla="*/ 92774 w 3086100"/>
                  <a:gd name="connsiteY22" fmla="*/ 143637 h 581025"/>
                  <a:gd name="connsiteX23" fmla="*/ 92774 w 3086100"/>
                  <a:gd name="connsiteY23" fmla="*/ 143637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86100" h="581025">
                    <a:moveTo>
                      <a:pt x="79058" y="590169"/>
                    </a:moveTo>
                    <a:cubicBezTo>
                      <a:pt x="35528" y="590169"/>
                      <a:pt x="0" y="554736"/>
                      <a:pt x="0" y="511112"/>
                    </a:cubicBezTo>
                    <a:lnTo>
                      <a:pt x="0" y="79058"/>
                    </a:lnTo>
                    <a:cubicBezTo>
                      <a:pt x="0" y="35528"/>
                      <a:pt x="35433" y="0"/>
                      <a:pt x="79058" y="0"/>
                    </a:cubicBezTo>
                    <a:lnTo>
                      <a:pt x="3009329" y="0"/>
                    </a:lnTo>
                    <a:cubicBezTo>
                      <a:pt x="3052858" y="0"/>
                      <a:pt x="3088291" y="35433"/>
                      <a:pt x="3088291" y="79058"/>
                    </a:cubicBezTo>
                    <a:lnTo>
                      <a:pt x="3088291" y="511112"/>
                    </a:lnTo>
                    <a:cubicBezTo>
                      <a:pt x="3088291" y="554641"/>
                      <a:pt x="3052858" y="590169"/>
                      <a:pt x="3009329" y="590169"/>
                    </a:cubicBezTo>
                    <a:lnTo>
                      <a:pt x="79058" y="590169"/>
                    </a:lnTo>
                    <a:close/>
                    <a:moveTo>
                      <a:pt x="2995517" y="143637"/>
                    </a:moveTo>
                    <a:cubicBezTo>
                      <a:pt x="2979801" y="143637"/>
                      <a:pt x="2967038" y="156401"/>
                      <a:pt x="2967038" y="172117"/>
                    </a:cubicBezTo>
                    <a:lnTo>
                      <a:pt x="2967038" y="350806"/>
                    </a:lnTo>
                    <a:cubicBezTo>
                      <a:pt x="2967038" y="366522"/>
                      <a:pt x="2979801" y="379286"/>
                      <a:pt x="2995517" y="379286"/>
                    </a:cubicBezTo>
                    <a:cubicBezTo>
                      <a:pt x="3011234" y="379286"/>
                      <a:pt x="3023997" y="366522"/>
                      <a:pt x="3023997" y="350806"/>
                    </a:cubicBezTo>
                    <a:lnTo>
                      <a:pt x="3023997" y="172117"/>
                    </a:lnTo>
                    <a:cubicBezTo>
                      <a:pt x="3023997" y="156401"/>
                      <a:pt x="3011138" y="143637"/>
                      <a:pt x="2995517" y="143637"/>
                    </a:cubicBezTo>
                    <a:close/>
                    <a:moveTo>
                      <a:pt x="92774" y="143637"/>
                    </a:moveTo>
                    <a:cubicBezTo>
                      <a:pt x="77057" y="143637"/>
                      <a:pt x="64294" y="156401"/>
                      <a:pt x="64294" y="172117"/>
                    </a:cubicBezTo>
                    <a:lnTo>
                      <a:pt x="64294" y="350806"/>
                    </a:lnTo>
                    <a:cubicBezTo>
                      <a:pt x="64294" y="366522"/>
                      <a:pt x="77057" y="379286"/>
                      <a:pt x="92774" y="379286"/>
                    </a:cubicBezTo>
                    <a:cubicBezTo>
                      <a:pt x="108490" y="379286"/>
                      <a:pt x="121253" y="366522"/>
                      <a:pt x="121253" y="350806"/>
                    </a:cubicBezTo>
                    <a:lnTo>
                      <a:pt x="121253" y="172117"/>
                    </a:lnTo>
                    <a:cubicBezTo>
                      <a:pt x="121253" y="156401"/>
                      <a:pt x="108490" y="143637"/>
                      <a:pt x="92774" y="143637"/>
                    </a:cubicBezTo>
                    <a:lnTo>
                      <a:pt x="92774" y="1436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3" name="手繪多邊形: 圖案 622">
                <a:extLst>
                  <a:ext uri="{FF2B5EF4-FFF2-40B4-BE49-F238E27FC236}">
                    <a16:creationId xmlns:a16="http://schemas.microsoft.com/office/drawing/2014/main" id="{CF235BD4-203F-4CE6-A1CA-ABDCE0AF7D3A}"/>
                  </a:ext>
                </a:extLst>
              </p:cNvPr>
              <p:cNvSpPr/>
              <p:nvPr/>
            </p:nvSpPr>
            <p:spPr>
              <a:xfrm>
                <a:off x="4388896" y="4191428"/>
                <a:ext cx="1165610" cy="222362"/>
              </a:xfrm>
              <a:custGeom>
                <a:avLst/>
                <a:gdLst>
                  <a:gd name="connsiteX0" fmla="*/ 3013996 w 3095625"/>
                  <a:gd name="connsiteY0" fmla="*/ 9525 h 590550"/>
                  <a:gd name="connsiteX1" fmla="*/ 3088291 w 3095625"/>
                  <a:gd name="connsiteY1" fmla="*/ 83820 h 590550"/>
                  <a:gd name="connsiteX2" fmla="*/ 3088291 w 3095625"/>
                  <a:gd name="connsiteY2" fmla="*/ 515874 h 590550"/>
                  <a:gd name="connsiteX3" fmla="*/ 3013996 w 3095625"/>
                  <a:gd name="connsiteY3" fmla="*/ 590169 h 590550"/>
                  <a:gd name="connsiteX4" fmla="*/ 83820 w 3095625"/>
                  <a:gd name="connsiteY4" fmla="*/ 590169 h 590550"/>
                  <a:gd name="connsiteX5" fmla="*/ 9525 w 3095625"/>
                  <a:gd name="connsiteY5" fmla="*/ 515874 h 590550"/>
                  <a:gd name="connsiteX6" fmla="*/ 9525 w 3095625"/>
                  <a:gd name="connsiteY6" fmla="*/ 83820 h 590550"/>
                  <a:gd name="connsiteX7" fmla="*/ 83820 w 3095625"/>
                  <a:gd name="connsiteY7" fmla="*/ 9525 h 590550"/>
                  <a:gd name="connsiteX8" fmla="*/ 3013996 w 3095625"/>
                  <a:gd name="connsiteY8" fmla="*/ 9525 h 590550"/>
                  <a:gd name="connsiteX9" fmla="*/ 3000280 w 3095625"/>
                  <a:gd name="connsiteY9" fmla="*/ 388906 h 590550"/>
                  <a:gd name="connsiteX10" fmla="*/ 3000280 w 3095625"/>
                  <a:gd name="connsiteY10" fmla="*/ 388906 h 590550"/>
                  <a:gd name="connsiteX11" fmla="*/ 3033522 w 3095625"/>
                  <a:gd name="connsiteY11" fmla="*/ 355664 h 590550"/>
                  <a:gd name="connsiteX12" fmla="*/ 3033522 w 3095625"/>
                  <a:gd name="connsiteY12" fmla="*/ 176879 h 590550"/>
                  <a:gd name="connsiteX13" fmla="*/ 3000280 w 3095625"/>
                  <a:gd name="connsiteY13" fmla="*/ 143637 h 590550"/>
                  <a:gd name="connsiteX14" fmla="*/ 2967038 w 3095625"/>
                  <a:gd name="connsiteY14" fmla="*/ 176879 h 590550"/>
                  <a:gd name="connsiteX15" fmla="*/ 2967038 w 3095625"/>
                  <a:gd name="connsiteY15" fmla="*/ 355568 h 590550"/>
                  <a:gd name="connsiteX16" fmla="*/ 3000280 w 3095625"/>
                  <a:gd name="connsiteY16" fmla="*/ 388906 h 590550"/>
                  <a:gd name="connsiteX17" fmla="*/ 97536 w 3095625"/>
                  <a:gd name="connsiteY17" fmla="*/ 388906 h 590550"/>
                  <a:gd name="connsiteX18" fmla="*/ 97536 w 3095625"/>
                  <a:gd name="connsiteY18" fmla="*/ 388906 h 590550"/>
                  <a:gd name="connsiteX19" fmla="*/ 130778 w 3095625"/>
                  <a:gd name="connsiteY19" fmla="*/ 355664 h 590550"/>
                  <a:gd name="connsiteX20" fmla="*/ 130778 w 3095625"/>
                  <a:gd name="connsiteY20" fmla="*/ 176879 h 590550"/>
                  <a:gd name="connsiteX21" fmla="*/ 97536 w 3095625"/>
                  <a:gd name="connsiteY21" fmla="*/ 143637 h 590550"/>
                  <a:gd name="connsiteX22" fmla="*/ 64294 w 3095625"/>
                  <a:gd name="connsiteY22" fmla="*/ 176879 h 590550"/>
                  <a:gd name="connsiteX23" fmla="*/ 64294 w 3095625"/>
                  <a:gd name="connsiteY23" fmla="*/ 355568 h 590550"/>
                  <a:gd name="connsiteX24" fmla="*/ 97536 w 3095625"/>
                  <a:gd name="connsiteY24" fmla="*/ 388906 h 590550"/>
                  <a:gd name="connsiteX25" fmla="*/ 3013996 w 3095625"/>
                  <a:gd name="connsiteY25" fmla="*/ 0 h 590550"/>
                  <a:gd name="connsiteX26" fmla="*/ 83820 w 3095625"/>
                  <a:gd name="connsiteY26" fmla="*/ 0 h 590550"/>
                  <a:gd name="connsiteX27" fmla="*/ 0 w 3095625"/>
                  <a:gd name="connsiteY27" fmla="*/ 83820 h 590550"/>
                  <a:gd name="connsiteX28" fmla="*/ 0 w 3095625"/>
                  <a:gd name="connsiteY28" fmla="*/ 515874 h 590550"/>
                  <a:gd name="connsiteX29" fmla="*/ 83820 w 3095625"/>
                  <a:gd name="connsiteY29" fmla="*/ 599694 h 590550"/>
                  <a:gd name="connsiteX30" fmla="*/ 3014091 w 3095625"/>
                  <a:gd name="connsiteY30" fmla="*/ 599694 h 590550"/>
                  <a:gd name="connsiteX31" fmla="*/ 3097911 w 3095625"/>
                  <a:gd name="connsiteY31" fmla="*/ 515874 h 590550"/>
                  <a:gd name="connsiteX32" fmla="*/ 3097911 w 3095625"/>
                  <a:gd name="connsiteY32" fmla="*/ 83820 h 590550"/>
                  <a:gd name="connsiteX33" fmla="*/ 3013996 w 3095625"/>
                  <a:gd name="connsiteY33" fmla="*/ 0 h 590550"/>
                  <a:gd name="connsiteX34" fmla="*/ 3013996 w 3095625"/>
                  <a:gd name="connsiteY34" fmla="*/ 0 h 590550"/>
                  <a:gd name="connsiteX35" fmla="*/ 3000280 w 3095625"/>
                  <a:gd name="connsiteY35" fmla="*/ 379381 h 590550"/>
                  <a:gd name="connsiteX36" fmla="*/ 2976563 w 3095625"/>
                  <a:gd name="connsiteY36" fmla="*/ 355664 h 590550"/>
                  <a:gd name="connsiteX37" fmla="*/ 2976563 w 3095625"/>
                  <a:gd name="connsiteY37" fmla="*/ 176879 h 590550"/>
                  <a:gd name="connsiteX38" fmla="*/ 3000280 w 3095625"/>
                  <a:gd name="connsiteY38" fmla="*/ 153162 h 590550"/>
                  <a:gd name="connsiteX39" fmla="*/ 3000280 w 3095625"/>
                  <a:gd name="connsiteY39" fmla="*/ 153162 h 590550"/>
                  <a:gd name="connsiteX40" fmla="*/ 3023997 w 3095625"/>
                  <a:gd name="connsiteY40" fmla="*/ 176879 h 590550"/>
                  <a:gd name="connsiteX41" fmla="*/ 3023997 w 3095625"/>
                  <a:gd name="connsiteY41" fmla="*/ 355568 h 590550"/>
                  <a:gd name="connsiteX42" fmla="*/ 3000280 w 3095625"/>
                  <a:gd name="connsiteY42" fmla="*/ 379381 h 590550"/>
                  <a:gd name="connsiteX43" fmla="*/ 3000280 w 3095625"/>
                  <a:gd name="connsiteY43" fmla="*/ 379381 h 590550"/>
                  <a:gd name="connsiteX44" fmla="*/ 3000280 w 3095625"/>
                  <a:gd name="connsiteY44" fmla="*/ 379381 h 590550"/>
                  <a:gd name="connsiteX45" fmla="*/ 97536 w 3095625"/>
                  <a:gd name="connsiteY45" fmla="*/ 379381 h 590550"/>
                  <a:gd name="connsiteX46" fmla="*/ 73819 w 3095625"/>
                  <a:gd name="connsiteY46" fmla="*/ 355664 h 590550"/>
                  <a:gd name="connsiteX47" fmla="*/ 73819 w 3095625"/>
                  <a:gd name="connsiteY47" fmla="*/ 176879 h 590550"/>
                  <a:gd name="connsiteX48" fmla="*/ 97536 w 3095625"/>
                  <a:gd name="connsiteY48" fmla="*/ 153162 h 590550"/>
                  <a:gd name="connsiteX49" fmla="*/ 97536 w 3095625"/>
                  <a:gd name="connsiteY49" fmla="*/ 153162 h 590550"/>
                  <a:gd name="connsiteX50" fmla="*/ 121253 w 3095625"/>
                  <a:gd name="connsiteY50" fmla="*/ 176879 h 590550"/>
                  <a:gd name="connsiteX51" fmla="*/ 121253 w 3095625"/>
                  <a:gd name="connsiteY51" fmla="*/ 355568 h 590550"/>
                  <a:gd name="connsiteX52" fmla="*/ 97536 w 3095625"/>
                  <a:gd name="connsiteY52" fmla="*/ 379381 h 590550"/>
                  <a:gd name="connsiteX53" fmla="*/ 97536 w 3095625"/>
                  <a:gd name="connsiteY53" fmla="*/ 379381 h 590550"/>
                  <a:gd name="connsiteX54" fmla="*/ 97536 w 3095625"/>
                  <a:gd name="connsiteY54" fmla="*/ 379381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095625" h="590550">
                    <a:moveTo>
                      <a:pt x="3013996" y="9525"/>
                    </a:moveTo>
                    <a:cubicBezTo>
                      <a:pt x="3054953" y="9525"/>
                      <a:pt x="3088291" y="42863"/>
                      <a:pt x="3088291" y="83820"/>
                    </a:cubicBezTo>
                    <a:lnTo>
                      <a:pt x="3088291" y="515874"/>
                    </a:lnTo>
                    <a:cubicBezTo>
                      <a:pt x="3088291" y="556832"/>
                      <a:pt x="3054953" y="590169"/>
                      <a:pt x="3013996" y="590169"/>
                    </a:cubicBezTo>
                    <a:lnTo>
                      <a:pt x="83820" y="590169"/>
                    </a:lnTo>
                    <a:cubicBezTo>
                      <a:pt x="42863" y="590169"/>
                      <a:pt x="9525" y="556832"/>
                      <a:pt x="9525" y="515874"/>
                    </a:cubicBezTo>
                    <a:lnTo>
                      <a:pt x="9525" y="83820"/>
                    </a:lnTo>
                    <a:cubicBezTo>
                      <a:pt x="9525" y="42863"/>
                      <a:pt x="42863" y="9525"/>
                      <a:pt x="83820" y="9525"/>
                    </a:cubicBezTo>
                    <a:lnTo>
                      <a:pt x="3013996" y="9525"/>
                    </a:lnTo>
                    <a:moveTo>
                      <a:pt x="3000280" y="388906"/>
                    </a:moveTo>
                    <a:lnTo>
                      <a:pt x="3000280" y="388906"/>
                    </a:lnTo>
                    <a:cubicBezTo>
                      <a:pt x="3018663" y="388906"/>
                      <a:pt x="3033522" y="373951"/>
                      <a:pt x="3033522" y="355664"/>
                    </a:cubicBezTo>
                    <a:lnTo>
                      <a:pt x="3033522" y="176879"/>
                    </a:lnTo>
                    <a:cubicBezTo>
                      <a:pt x="3033522" y="158496"/>
                      <a:pt x="3018568" y="143637"/>
                      <a:pt x="3000280" y="143637"/>
                    </a:cubicBezTo>
                    <a:cubicBezTo>
                      <a:pt x="2981897" y="143637"/>
                      <a:pt x="2967038" y="158591"/>
                      <a:pt x="2967038" y="176879"/>
                    </a:cubicBezTo>
                    <a:lnTo>
                      <a:pt x="2967038" y="355568"/>
                    </a:lnTo>
                    <a:cubicBezTo>
                      <a:pt x="2966942" y="373951"/>
                      <a:pt x="2981897" y="388906"/>
                      <a:pt x="3000280" y="388906"/>
                    </a:cubicBezTo>
                    <a:moveTo>
                      <a:pt x="97536" y="388906"/>
                    </a:moveTo>
                    <a:lnTo>
                      <a:pt x="97536" y="388906"/>
                    </a:lnTo>
                    <a:cubicBezTo>
                      <a:pt x="115919" y="388906"/>
                      <a:pt x="130778" y="373951"/>
                      <a:pt x="130778" y="355664"/>
                    </a:cubicBezTo>
                    <a:lnTo>
                      <a:pt x="130778" y="176879"/>
                    </a:lnTo>
                    <a:cubicBezTo>
                      <a:pt x="130778" y="158496"/>
                      <a:pt x="115824" y="143637"/>
                      <a:pt x="97536" y="143637"/>
                    </a:cubicBezTo>
                    <a:cubicBezTo>
                      <a:pt x="79153" y="143637"/>
                      <a:pt x="64294" y="158591"/>
                      <a:pt x="64294" y="176879"/>
                    </a:cubicBezTo>
                    <a:lnTo>
                      <a:pt x="64294" y="355568"/>
                    </a:lnTo>
                    <a:cubicBezTo>
                      <a:pt x="64294" y="373951"/>
                      <a:pt x="79248" y="388906"/>
                      <a:pt x="97536" y="388906"/>
                    </a:cubicBezTo>
                    <a:moveTo>
                      <a:pt x="3013996" y="0"/>
                    </a:moveTo>
                    <a:lnTo>
                      <a:pt x="83820" y="0"/>
                    </a:lnTo>
                    <a:cubicBezTo>
                      <a:pt x="37529" y="0"/>
                      <a:pt x="0" y="37529"/>
                      <a:pt x="0" y="83820"/>
                    </a:cubicBezTo>
                    <a:lnTo>
                      <a:pt x="0" y="515874"/>
                    </a:lnTo>
                    <a:cubicBezTo>
                      <a:pt x="0" y="562166"/>
                      <a:pt x="37529" y="599694"/>
                      <a:pt x="83820" y="599694"/>
                    </a:cubicBezTo>
                    <a:lnTo>
                      <a:pt x="3014091" y="599694"/>
                    </a:lnTo>
                    <a:cubicBezTo>
                      <a:pt x="3060383" y="599694"/>
                      <a:pt x="3097911" y="562166"/>
                      <a:pt x="3097911" y="515874"/>
                    </a:cubicBezTo>
                    <a:lnTo>
                      <a:pt x="3097911" y="83820"/>
                    </a:lnTo>
                    <a:cubicBezTo>
                      <a:pt x="3097816" y="37529"/>
                      <a:pt x="3060287" y="0"/>
                      <a:pt x="3013996" y="0"/>
                    </a:cubicBezTo>
                    <a:lnTo>
                      <a:pt x="3013996" y="0"/>
                    </a:lnTo>
                    <a:close/>
                    <a:moveTo>
                      <a:pt x="3000280" y="379381"/>
                    </a:moveTo>
                    <a:cubicBezTo>
                      <a:pt x="2987231" y="379381"/>
                      <a:pt x="2976563" y="368713"/>
                      <a:pt x="2976563" y="355664"/>
                    </a:cubicBezTo>
                    <a:lnTo>
                      <a:pt x="2976563" y="176879"/>
                    </a:lnTo>
                    <a:cubicBezTo>
                      <a:pt x="2976563" y="163830"/>
                      <a:pt x="2987231" y="153162"/>
                      <a:pt x="3000280" y="153162"/>
                    </a:cubicBezTo>
                    <a:lnTo>
                      <a:pt x="3000280" y="153162"/>
                    </a:lnTo>
                    <a:cubicBezTo>
                      <a:pt x="3013329" y="153162"/>
                      <a:pt x="3023997" y="163830"/>
                      <a:pt x="3023997" y="176879"/>
                    </a:cubicBezTo>
                    <a:lnTo>
                      <a:pt x="3023997" y="355568"/>
                    </a:lnTo>
                    <a:cubicBezTo>
                      <a:pt x="3023997" y="368713"/>
                      <a:pt x="3013329" y="379381"/>
                      <a:pt x="3000280" y="379381"/>
                    </a:cubicBezTo>
                    <a:lnTo>
                      <a:pt x="3000280" y="379381"/>
                    </a:lnTo>
                    <a:lnTo>
                      <a:pt x="3000280" y="379381"/>
                    </a:lnTo>
                    <a:close/>
                    <a:moveTo>
                      <a:pt x="97536" y="379381"/>
                    </a:moveTo>
                    <a:cubicBezTo>
                      <a:pt x="84487" y="379381"/>
                      <a:pt x="73819" y="368713"/>
                      <a:pt x="73819" y="355664"/>
                    </a:cubicBezTo>
                    <a:lnTo>
                      <a:pt x="73819" y="176879"/>
                    </a:lnTo>
                    <a:cubicBezTo>
                      <a:pt x="73819" y="163830"/>
                      <a:pt x="84487" y="153162"/>
                      <a:pt x="97536" y="153162"/>
                    </a:cubicBezTo>
                    <a:lnTo>
                      <a:pt x="97536" y="153162"/>
                    </a:lnTo>
                    <a:cubicBezTo>
                      <a:pt x="110585" y="153162"/>
                      <a:pt x="121253" y="163830"/>
                      <a:pt x="121253" y="176879"/>
                    </a:cubicBezTo>
                    <a:lnTo>
                      <a:pt x="121253" y="355568"/>
                    </a:lnTo>
                    <a:cubicBezTo>
                      <a:pt x="121253" y="368713"/>
                      <a:pt x="110585" y="379381"/>
                      <a:pt x="97536" y="379381"/>
                    </a:cubicBezTo>
                    <a:lnTo>
                      <a:pt x="97536" y="379381"/>
                    </a:lnTo>
                    <a:lnTo>
                      <a:pt x="97536" y="37938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4" name="手繪多邊形: 圖案 623">
                <a:extLst>
                  <a:ext uri="{FF2B5EF4-FFF2-40B4-BE49-F238E27FC236}">
                    <a16:creationId xmlns:a16="http://schemas.microsoft.com/office/drawing/2014/main" id="{F61DDE0C-B11D-460C-B916-AFD6D5C3129F}"/>
                  </a:ext>
                </a:extLst>
              </p:cNvPr>
              <p:cNvSpPr/>
              <p:nvPr/>
            </p:nvSpPr>
            <p:spPr>
              <a:xfrm>
                <a:off x="4477052" y="4253116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5" name="手繪多邊形: 圖案 624">
                <a:extLst>
                  <a:ext uri="{FF2B5EF4-FFF2-40B4-BE49-F238E27FC236}">
                    <a16:creationId xmlns:a16="http://schemas.microsoft.com/office/drawing/2014/main" id="{01925ABB-4DC2-42E5-AB0A-142FC9B7C39B}"/>
                  </a:ext>
                </a:extLst>
              </p:cNvPr>
              <p:cNvSpPr/>
              <p:nvPr/>
            </p:nvSpPr>
            <p:spPr>
              <a:xfrm>
                <a:off x="4475259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6" name="手繪多邊形: 圖案 625">
                <a:extLst>
                  <a:ext uri="{FF2B5EF4-FFF2-40B4-BE49-F238E27FC236}">
                    <a16:creationId xmlns:a16="http://schemas.microsoft.com/office/drawing/2014/main" id="{950F4B7D-D616-4DD0-BBCE-156FFB5F6D82}"/>
                  </a:ext>
                </a:extLst>
              </p:cNvPr>
              <p:cNvSpPr/>
              <p:nvPr/>
            </p:nvSpPr>
            <p:spPr>
              <a:xfrm>
                <a:off x="4672803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7" name="手繪多邊形: 圖案 626">
                <a:extLst>
                  <a:ext uri="{FF2B5EF4-FFF2-40B4-BE49-F238E27FC236}">
                    <a16:creationId xmlns:a16="http://schemas.microsoft.com/office/drawing/2014/main" id="{3CDD7454-7F79-44F0-B622-7E86BAB82663}"/>
                  </a:ext>
                </a:extLst>
              </p:cNvPr>
              <p:cNvSpPr/>
              <p:nvPr/>
            </p:nvSpPr>
            <p:spPr>
              <a:xfrm>
                <a:off x="4671010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8" name="手繪多邊形: 圖案 627">
                <a:extLst>
                  <a:ext uri="{FF2B5EF4-FFF2-40B4-BE49-F238E27FC236}">
                    <a16:creationId xmlns:a16="http://schemas.microsoft.com/office/drawing/2014/main" id="{20A0B3DA-B8B3-4F5F-B0A1-23256469E218}"/>
                  </a:ext>
                </a:extLst>
              </p:cNvPr>
              <p:cNvSpPr/>
              <p:nvPr/>
            </p:nvSpPr>
            <p:spPr>
              <a:xfrm>
                <a:off x="4728465" y="4253116"/>
                <a:ext cx="229536" cy="60970"/>
              </a:xfrm>
              <a:custGeom>
                <a:avLst/>
                <a:gdLst>
                  <a:gd name="connsiteX0" fmla="*/ 23431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1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1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1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7" y="0"/>
                      <a:pt x="23431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1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9" name="手繪多邊形: 圖案 628">
                <a:extLst>
                  <a:ext uri="{FF2B5EF4-FFF2-40B4-BE49-F238E27FC236}">
                    <a16:creationId xmlns:a16="http://schemas.microsoft.com/office/drawing/2014/main" id="{156B894E-29FD-4A3E-8B5C-3C4A4AC1A3BB}"/>
                  </a:ext>
                </a:extLst>
              </p:cNvPr>
              <p:cNvSpPr/>
              <p:nvPr/>
            </p:nvSpPr>
            <p:spPr>
              <a:xfrm>
                <a:off x="4726672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0" name="手繪多邊形: 圖案 629">
                <a:extLst>
                  <a:ext uri="{FF2B5EF4-FFF2-40B4-BE49-F238E27FC236}">
                    <a16:creationId xmlns:a16="http://schemas.microsoft.com/office/drawing/2014/main" id="{A0DF6EDC-E3E0-4ED6-A073-1B78D2AF3FFB}"/>
                  </a:ext>
                </a:extLst>
              </p:cNvPr>
              <p:cNvSpPr/>
              <p:nvPr/>
            </p:nvSpPr>
            <p:spPr>
              <a:xfrm>
                <a:off x="4924216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1" name="手繪多邊形: 圖案 630">
                <a:extLst>
                  <a:ext uri="{FF2B5EF4-FFF2-40B4-BE49-F238E27FC236}">
                    <a16:creationId xmlns:a16="http://schemas.microsoft.com/office/drawing/2014/main" id="{10C6D706-CF86-41FB-8C90-FCCDA683305B}"/>
                  </a:ext>
                </a:extLst>
              </p:cNvPr>
              <p:cNvSpPr/>
              <p:nvPr/>
            </p:nvSpPr>
            <p:spPr>
              <a:xfrm>
                <a:off x="4922423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2" name="手繪多邊形: 圖案 631">
                <a:extLst>
                  <a:ext uri="{FF2B5EF4-FFF2-40B4-BE49-F238E27FC236}">
                    <a16:creationId xmlns:a16="http://schemas.microsoft.com/office/drawing/2014/main" id="{C6716116-DFCF-4375-9069-BEA355958DB3}"/>
                  </a:ext>
                </a:extLst>
              </p:cNvPr>
              <p:cNvSpPr/>
              <p:nvPr/>
            </p:nvSpPr>
            <p:spPr>
              <a:xfrm>
                <a:off x="4978049" y="4251358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3" name="手繪多邊形: 圖案 632">
                <a:extLst>
                  <a:ext uri="{FF2B5EF4-FFF2-40B4-BE49-F238E27FC236}">
                    <a16:creationId xmlns:a16="http://schemas.microsoft.com/office/drawing/2014/main" id="{73EF2F3E-07E2-44E5-907B-D6BB0C7C4BA7}"/>
                  </a:ext>
                </a:extLst>
              </p:cNvPr>
              <p:cNvSpPr/>
              <p:nvPr/>
            </p:nvSpPr>
            <p:spPr>
              <a:xfrm>
                <a:off x="5175629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4" name="手繪多邊形: 圖案 633">
                <a:extLst>
                  <a:ext uri="{FF2B5EF4-FFF2-40B4-BE49-F238E27FC236}">
                    <a16:creationId xmlns:a16="http://schemas.microsoft.com/office/drawing/2014/main" id="{0A453EB8-D251-47AA-8B12-EB23684F4575}"/>
                  </a:ext>
                </a:extLst>
              </p:cNvPr>
              <p:cNvSpPr/>
              <p:nvPr/>
            </p:nvSpPr>
            <p:spPr>
              <a:xfrm>
                <a:off x="5173836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5" name="手繪多邊形: 圖案 634">
                <a:extLst>
                  <a:ext uri="{FF2B5EF4-FFF2-40B4-BE49-F238E27FC236}">
                    <a16:creationId xmlns:a16="http://schemas.microsoft.com/office/drawing/2014/main" id="{19EA3803-17DA-4A8C-8277-EE6B36E4F206}"/>
                  </a:ext>
                </a:extLst>
              </p:cNvPr>
              <p:cNvSpPr/>
              <p:nvPr/>
            </p:nvSpPr>
            <p:spPr>
              <a:xfrm>
                <a:off x="5229498" y="4251358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6" name="手繪多邊形: 圖案 635">
                <a:extLst>
                  <a:ext uri="{FF2B5EF4-FFF2-40B4-BE49-F238E27FC236}">
                    <a16:creationId xmlns:a16="http://schemas.microsoft.com/office/drawing/2014/main" id="{B1FC8DEA-AE0A-4B65-89AD-C204BED45B60}"/>
                  </a:ext>
                </a:extLst>
              </p:cNvPr>
              <p:cNvSpPr/>
              <p:nvPr/>
            </p:nvSpPr>
            <p:spPr>
              <a:xfrm>
                <a:off x="5427042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7" name="手繪多邊形: 圖案 636">
                <a:extLst>
                  <a:ext uri="{FF2B5EF4-FFF2-40B4-BE49-F238E27FC236}">
                    <a16:creationId xmlns:a16="http://schemas.microsoft.com/office/drawing/2014/main" id="{BF124AB8-25C7-4B22-9982-3C28E9D732C5}"/>
                  </a:ext>
                </a:extLst>
              </p:cNvPr>
              <p:cNvSpPr/>
              <p:nvPr/>
            </p:nvSpPr>
            <p:spPr>
              <a:xfrm>
                <a:off x="5425249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8" name="手繪多邊形: 圖案 637">
                <a:extLst>
                  <a:ext uri="{FF2B5EF4-FFF2-40B4-BE49-F238E27FC236}">
                    <a16:creationId xmlns:a16="http://schemas.microsoft.com/office/drawing/2014/main" id="{206A090C-F4C0-4227-BE1E-27E135A4C306}"/>
                  </a:ext>
                </a:extLst>
              </p:cNvPr>
              <p:cNvSpPr/>
              <p:nvPr/>
            </p:nvSpPr>
            <p:spPr>
              <a:xfrm>
                <a:off x="4477052" y="4334314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9" name="手繪多邊形: 圖案 638">
                <a:extLst>
                  <a:ext uri="{FF2B5EF4-FFF2-40B4-BE49-F238E27FC236}">
                    <a16:creationId xmlns:a16="http://schemas.microsoft.com/office/drawing/2014/main" id="{E5EFAF67-72E2-4D0D-92B1-8ADBB189B8F4}"/>
                  </a:ext>
                </a:extLst>
              </p:cNvPr>
              <p:cNvSpPr/>
              <p:nvPr/>
            </p:nvSpPr>
            <p:spPr>
              <a:xfrm>
                <a:off x="4475259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0" name="手繪多邊形: 圖案 639">
                <a:extLst>
                  <a:ext uri="{FF2B5EF4-FFF2-40B4-BE49-F238E27FC236}">
                    <a16:creationId xmlns:a16="http://schemas.microsoft.com/office/drawing/2014/main" id="{F98451B5-7BBF-4EAA-A192-128273571221}"/>
                  </a:ext>
                </a:extLst>
              </p:cNvPr>
              <p:cNvSpPr/>
              <p:nvPr/>
            </p:nvSpPr>
            <p:spPr>
              <a:xfrm>
                <a:off x="4655874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1" name="手繪多邊形: 圖案 640">
                <a:extLst>
                  <a:ext uri="{FF2B5EF4-FFF2-40B4-BE49-F238E27FC236}">
                    <a16:creationId xmlns:a16="http://schemas.microsoft.com/office/drawing/2014/main" id="{5869DC60-93B6-46B8-8EA1-E52243CBA715}"/>
                  </a:ext>
                </a:extLst>
              </p:cNvPr>
              <p:cNvSpPr/>
              <p:nvPr/>
            </p:nvSpPr>
            <p:spPr>
              <a:xfrm>
                <a:off x="4672803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2" name="手繪多邊形: 圖案 641">
                <a:extLst>
                  <a:ext uri="{FF2B5EF4-FFF2-40B4-BE49-F238E27FC236}">
                    <a16:creationId xmlns:a16="http://schemas.microsoft.com/office/drawing/2014/main" id="{C13C37F2-7549-4FBE-B5B3-7727C9787263}"/>
                  </a:ext>
                </a:extLst>
              </p:cNvPr>
              <p:cNvSpPr/>
              <p:nvPr/>
            </p:nvSpPr>
            <p:spPr>
              <a:xfrm>
                <a:off x="4671010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3" name="手繪多邊形: 圖案 642">
                <a:extLst>
                  <a:ext uri="{FF2B5EF4-FFF2-40B4-BE49-F238E27FC236}">
                    <a16:creationId xmlns:a16="http://schemas.microsoft.com/office/drawing/2014/main" id="{7E7FD59D-3A38-4D61-AE08-6C0D981187E1}"/>
                  </a:ext>
                </a:extLst>
              </p:cNvPr>
              <p:cNvSpPr/>
              <p:nvPr/>
            </p:nvSpPr>
            <p:spPr>
              <a:xfrm>
                <a:off x="4655874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4" name="手繪多邊形: 圖案 643">
                <a:extLst>
                  <a:ext uri="{FF2B5EF4-FFF2-40B4-BE49-F238E27FC236}">
                    <a16:creationId xmlns:a16="http://schemas.microsoft.com/office/drawing/2014/main" id="{EC329439-436C-43AB-866A-AB9A623070C6}"/>
                  </a:ext>
                </a:extLst>
              </p:cNvPr>
              <p:cNvSpPr/>
              <p:nvPr/>
            </p:nvSpPr>
            <p:spPr>
              <a:xfrm>
                <a:off x="4906929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5" name="手繪多邊形: 圖案 644">
                <a:extLst>
                  <a:ext uri="{FF2B5EF4-FFF2-40B4-BE49-F238E27FC236}">
                    <a16:creationId xmlns:a16="http://schemas.microsoft.com/office/drawing/2014/main" id="{FDB699B7-23DA-41F7-ACF6-3F132449CE72}"/>
                  </a:ext>
                </a:extLst>
              </p:cNvPr>
              <p:cNvSpPr/>
              <p:nvPr/>
            </p:nvSpPr>
            <p:spPr>
              <a:xfrm>
                <a:off x="4906929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6" name="手繪多邊形: 圖案 645">
                <a:extLst>
                  <a:ext uri="{FF2B5EF4-FFF2-40B4-BE49-F238E27FC236}">
                    <a16:creationId xmlns:a16="http://schemas.microsoft.com/office/drawing/2014/main" id="{96E9A817-5CDA-4473-8BA7-32B20C870404}"/>
                  </a:ext>
                </a:extLst>
              </p:cNvPr>
              <p:cNvSpPr/>
              <p:nvPr/>
            </p:nvSpPr>
            <p:spPr>
              <a:xfrm>
                <a:off x="5157983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7" name="手繪多邊形: 圖案 646">
                <a:extLst>
                  <a:ext uri="{FF2B5EF4-FFF2-40B4-BE49-F238E27FC236}">
                    <a16:creationId xmlns:a16="http://schemas.microsoft.com/office/drawing/2014/main" id="{59AD9223-5CF5-4A62-81CC-C1A2C565E966}"/>
                  </a:ext>
                </a:extLst>
              </p:cNvPr>
              <p:cNvSpPr/>
              <p:nvPr/>
            </p:nvSpPr>
            <p:spPr>
              <a:xfrm>
                <a:off x="5157983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8" name="手繪多邊形: 圖案 647">
                <a:extLst>
                  <a:ext uri="{FF2B5EF4-FFF2-40B4-BE49-F238E27FC236}">
                    <a16:creationId xmlns:a16="http://schemas.microsoft.com/office/drawing/2014/main" id="{07E5938D-D23A-4016-8A64-168E7FE9B535}"/>
                  </a:ext>
                </a:extLst>
              </p:cNvPr>
              <p:cNvSpPr/>
              <p:nvPr/>
            </p:nvSpPr>
            <p:spPr>
              <a:xfrm>
                <a:off x="5409038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9" name="手繪多邊形: 圖案 648">
                <a:extLst>
                  <a:ext uri="{FF2B5EF4-FFF2-40B4-BE49-F238E27FC236}">
                    <a16:creationId xmlns:a16="http://schemas.microsoft.com/office/drawing/2014/main" id="{5E0E8040-20DE-4709-92AF-DA3ADBF1AAD8}"/>
                  </a:ext>
                </a:extLst>
              </p:cNvPr>
              <p:cNvSpPr/>
              <p:nvPr/>
            </p:nvSpPr>
            <p:spPr>
              <a:xfrm>
                <a:off x="5409038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0" name="手繪多邊形: 圖案 649">
                <a:extLst>
                  <a:ext uri="{FF2B5EF4-FFF2-40B4-BE49-F238E27FC236}">
                    <a16:creationId xmlns:a16="http://schemas.microsoft.com/office/drawing/2014/main" id="{E7D65200-40BA-491B-95F4-933C485F0F70}"/>
                  </a:ext>
                </a:extLst>
              </p:cNvPr>
              <p:cNvSpPr/>
              <p:nvPr/>
            </p:nvSpPr>
            <p:spPr>
              <a:xfrm>
                <a:off x="4726672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1" name="手繪多邊形: 圖案 650">
                <a:extLst>
                  <a:ext uri="{FF2B5EF4-FFF2-40B4-BE49-F238E27FC236}">
                    <a16:creationId xmlns:a16="http://schemas.microsoft.com/office/drawing/2014/main" id="{9DB583A4-CB6D-46AB-A563-3767354AF250}"/>
                  </a:ext>
                </a:extLst>
              </p:cNvPr>
              <p:cNvSpPr/>
              <p:nvPr/>
            </p:nvSpPr>
            <p:spPr>
              <a:xfrm>
                <a:off x="4924216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2" name="手繪多邊形: 圖案 651">
                <a:extLst>
                  <a:ext uri="{FF2B5EF4-FFF2-40B4-BE49-F238E27FC236}">
                    <a16:creationId xmlns:a16="http://schemas.microsoft.com/office/drawing/2014/main" id="{0590CC82-587E-405E-9A86-74FD12667E2D}"/>
                  </a:ext>
                </a:extLst>
              </p:cNvPr>
              <p:cNvSpPr/>
              <p:nvPr/>
            </p:nvSpPr>
            <p:spPr>
              <a:xfrm>
                <a:off x="4922423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3" name="手繪多邊形: 圖案 652">
                <a:extLst>
                  <a:ext uri="{FF2B5EF4-FFF2-40B4-BE49-F238E27FC236}">
                    <a16:creationId xmlns:a16="http://schemas.microsoft.com/office/drawing/2014/main" id="{A6597940-F4EE-4664-82B3-587C88AED03A}"/>
                  </a:ext>
                </a:extLst>
              </p:cNvPr>
              <p:cNvSpPr/>
              <p:nvPr/>
            </p:nvSpPr>
            <p:spPr>
              <a:xfrm>
                <a:off x="4978049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4" name="手繪多邊形: 圖案 653">
                <a:extLst>
                  <a:ext uri="{FF2B5EF4-FFF2-40B4-BE49-F238E27FC236}">
                    <a16:creationId xmlns:a16="http://schemas.microsoft.com/office/drawing/2014/main" id="{7FF1C0C4-974D-4113-9524-59284E5A2318}"/>
                  </a:ext>
                </a:extLst>
              </p:cNvPr>
              <p:cNvSpPr/>
              <p:nvPr/>
            </p:nvSpPr>
            <p:spPr>
              <a:xfrm>
                <a:off x="5175629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5" name="手繪多邊形: 圖案 654">
                <a:extLst>
                  <a:ext uri="{FF2B5EF4-FFF2-40B4-BE49-F238E27FC236}">
                    <a16:creationId xmlns:a16="http://schemas.microsoft.com/office/drawing/2014/main" id="{E9DB177F-0D8A-498A-B634-1EE7C89166AA}"/>
                  </a:ext>
                </a:extLst>
              </p:cNvPr>
              <p:cNvSpPr/>
              <p:nvPr/>
            </p:nvSpPr>
            <p:spPr>
              <a:xfrm>
                <a:off x="5173836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6" name="手繪多邊形: 圖案 655">
                <a:extLst>
                  <a:ext uri="{FF2B5EF4-FFF2-40B4-BE49-F238E27FC236}">
                    <a16:creationId xmlns:a16="http://schemas.microsoft.com/office/drawing/2014/main" id="{D4645FD2-6F2A-485D-941E-104DA7019F12}"/>
                  </a:ext>
                </a:extLst>
              </p:cNvPr>
              <p:cNvSpPr/>
              <p:nvPr/>
            </p:nvSpPr>
            <p:spPr>
              <a:xfrm>
                <a:off x="5229498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7" name="手繪多邊形: 圖案 656">
                <a:extLst>
                  <a:ext uri="{FF2B5EF4-FFF2-40B4-BE49-F238E27FC236}">
                    <a16:creationId xmlns:a16="http://schemas.microsoft.com/office/drawing/2014/main" id="{168E98BE-800E-4E80-94F2-0A17471FF27F}"/>
                  </a:ext>
                </a:extLst>
              </p:cNvPr>
              <p:cNvSpPr/>
              <p:nvPr/>
            </p:nvSpPr>
            <p:spPr>
              <a:xfrm>
                <a:off x="5427042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8" name="手繪多邊形: 圖案 657">
                <a:extLst>
                  <a:ext uri="{FF2B5EF4-FFF2-40B4-BE49-F238E27FC236}">
                    <a16:creationId xmlns:a16="http://schemas.microsoft.com/office/drawing/2014/main" id="{B7CD9B48-85A0-4755-BE65-554E7806B2C3}"/>
                  </a:ext>
                </a:extLst>
              </p:cNvPr>
              <p:cNvSpPr/>
              <p:nvPr/>
            </p:nvSpPr>
            <p:spPr>
              <a:xfrm>
                <a:off x="5425249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9" name="手繪多邊形: 圖案 658">
                <a:extLst>
                  <a:ext uri="{FF2B5EF4-FFF2-40B4-BE49-F238E27FC236}">
                    <a16:creationId xmlns:a16="http://schemas.microsoft.com/office/drawing/2014/main" id="{65D76203-487B-46DB-AC36-C163006D85A0}"/>
                  </a:ext>
                </a:extLst>
              </p:cNvPr>
              <p:cNvSpPr/>
              <p:nvPr/>
            </p:nvSpPr>
            <p:spPr>
              <a:xfrm>
                <a:off x="4479419" y="4210974"/>
                <a:ext cx="93249" cy="10759"/>
              </a:xfrm>
              <a:custGeom>
                <a:avLst/>
                <a:gdLst>
                  <a:gd name="connsiteX0" fmla="*/ 6001 w 247650"/>
                  <a:gd name="connsiteY0" fmla="*/ 34290 h 28575"/>
                  <a:gd name="connsiteX1" fmla="*/ 0 w 247650"/>
                  <a:gd name="connsiteY1" fmla="*/ 28480 h 28575"/>
                  <a:gd name="connsiteX2" fmla="*/ 0 w 247650"/>
                  <a:gd name="connsiteY2" fmla="*/ 5810 h 28575"/>
                  <a:gd name="connsiteX3" fmla="*/ 6001 w 247650"/>
                  <a:gd name="connsiteY3" fmla="*/ 0 h 28575"/>
                  <a:gd name="connsiteX4" fmla="*/ 6001 w 247650"/>
                  <a:gd name="connsiteY4" fmla="*/ 34290 h 28575"/>
                  <a:gd name="connsiteX5" fmla="*/ 205454 w 247650"/>
                  <a:gd name="connsiteY5" fmla="*/ 34290 h 28575"/>
                  <a:gd name="connsiteX6" fmla="*/ 205454 w 247650"/>
                  <a:gd name="connsiteY6" fmla="*/ 4096 h 28575"/>
                  <a:gd name="connsiteX7" fmla="*/ 206502 w 247650"/>
                  <a:gd name="connsiteY7" fmla="*/ 1715 h 28575"/>
                  <a:gd name="connsiteX8" fmla="*/ 210217 w 247650"/>
                  <a:gd name="connsiteY8" fmla="*/ 476 h 28575"/>
                  <a:gd name="connsiteX9" fmla="*/ 210217 w 247650"/>
                  <a:gd name="connsiteY9" fmla="*/ 24575 h 28575"/>
                  <a:gd name="connsiteX10" fmla="*/ 210503 w 247650"/>
                  <a:gd name="connsiteY10" fmla="*/ 24575 h 28575"/>
                  <a:gd name="connsiteX11" fmla="*/ 210503 w 247650"/>
                  <a:gd name="connsiteY11" fmla="*/ 34290 h 28575"/>
                  <a:gd name="connsiteX12" fmla="*/ 205454 w 247650"/>
                  <a:gd name="connsiteY12" fmla="*/ 34290 h 28575"/>
                  <a:gd name="connsiteX13" fmla="*/ 179261 w 247650"/>
                  <a:gd name="connsiteY13" fmla="*/ 34290 h 28575"/>
                  <a:gd name="connsiteX14" fmla="*/ 179261 w 247650"/>
                  <a:gd name="connsiteY14" fmla="*/ 476 h 28575"/>
                  <a:gd name="connsiteX15" fmla="*/ 183261 w 247650"/>
                  <a:gd name="connsiteY15" fmla="*/ 1715 h 28575"/>
                  <a:gd name="connsiteX16" fmla="*/ 184214 w 247650"/>
                  <a:gd name="connsiteY16" fmla="*/ 4096 h 28575"/>
                  <a:gd name="connsiteX17" fmla="*/ 184214 w 247650"/>
                  <a:gd name="connsiteY17" fmla="*/ 34195 h 28575"/>
                  <a:gd name="connsiteX18" fmla="*/ 179261 w 247650"/>
                  <a:gd name="connsiteY18" fmla="*/ 34195 h 28575"/>
                  <a:gd name="connsiteX19" fmla="*/ 136493 w 247650"/>
                  <a:gd name="connsiteY19" fmla="*/ 34290 h 28575"/>
                  <a:gd name="connsiteX20" fmla="*/ 136493 w 247650"/>
                  <a:gd name="connsiteY20" fmla="*/ 4191 h 28575"/>
                  <a:gd name="connsiteX21" fmla="*/ 137541 w 247650"/>
                  <a:gd name="connsiteY21" fmla="*/ 1810 h 28575"/>
                  <a:gd name="connsiteX22" fmla="*/ 141541 w 247650"/>
                  <a:gd name="connsiteY22" fmla="*/ 572 h 28575"/>
                  <a:gd name="connsiteX23" fmla="*/ 141541 w 247650"/>
                  <a:gd name="connsiteY23" fmla="*/ 34385 h 28575"/>
                  <a:gd name="connsiteX24" fmla="*/ 136493 w 247650"/>
                  <a:gd name="connsiteY24" fmla="*/ 34385 h 28575"/>
                  <a:gd name="connsiteX25" fmla="*/ 107537 w 247650"/>
                  <a:gd name="connsiteY25" fmla="*/ 34290 h 28575"/>
                  <a:gd name="connsiteX26" fmla="*/ 101346 w 247650"/>
                  <a:gd name="connsiteY26" fmla="*/ 27337 h 28575"/>
                  <a:gd name="connsiteX27" fmla="*/ 102965 w 247650"/>
                  <a:gd name="connsiteY27" fmla="*/ 27813 h 28575"/>
                  <a:gd name="connsiteX28" fmla="*/ 103632 w 247650"/>
                  <a:gd name="connsiteY28" fmla="*/ 27908 h 28575"/>
                  <a:gd name="connsiteX29" fmla="*/ 104489 w 247650"/>
                  <a:gd name="connsiteY29" fmla="*/ 27908 h 28575"/>
                  <a:gd name="connsiteX30" fmla="*/ 111062 w 247650"/>
                  <a:gd name="connsiteY30" fmla="*/ 23622 h 28575"/>
                  <a:gd name="connsiteX31" fmla="*/ 111538 w 247650"/>
                  <a:gd name="connsiteY31" fmla="*/ 22384 h 28575"/>
                  <a:gd name="connsiteX32" fmla="*/ 111538 w 247650"/>
                  <a:gd name="connsiteY32" fmla="*/ 381 h 28575"/>
                  <a:gd name="connsiteX33" fmla="*/ 115824 w 247650"/>
                  <a:gd name="connsiteY33" fmla="*/ 381 h 28575"/>
                  <a:gd name="connsiteX34" fmla="*/ 115824 w 247650"/>
                  <a:gd name="connsiteY34" fmla="*/ 34290 h 28575"/>
                  <a:gd name="connsiteX35" fmla="*/ 107537 w 247650"/>
                  <a:gd name="connsiteY35" fmla="*/ 34290 h 28575"/>
                  <a:gd name="connsiteX36" fmla="*/ 67437 w 247650"/>
                  <a:gd name="connsiteY36" fmla="*/ 34290 h 28575"/>
                  <a:gd name="connsiteX37" fmla="*/ 67437 w 247650"/>
                  <a:gd name="connsiteY37" fmla="*/ 381 h 28575"/>
                  <a:gd name="connsiteX38" fmla="*/ 80867 w 247650"/>
                  <a:gd name="connsiteY38" fmla="*/ 381 h 28575"/>
                  <a:gd name="connsiteX39" fmla="*/ 95917 w 247650"/>
                  <a:gd name="connsiteY39" fmla="*/ 21336 h 28575"/>
                  <a:gd name="connsiteX40" fmla="*/ 85535 w 247650"/>
                  <a:gd name="connsiteY40" fmla="*/ 8763 h 28575"/>
                  <a:gd name="connsiteX41" fmla="*/ 83820 w 247650"/>
                  <a:gd name="connsiteY41" fmla="*/ 6096 h 28575"/>
                  <a:gd name="connsiteX42" fmla="*/ 80010 w 247650"/>
                  <a:gd name="connsiteY42" fmla="*/ 5429 h 28575"/>
                  <a:gd name="connsiteX43" fmla="*/ 79058 w 247650"/>
                  <a:gd name="connsiteY43" fmla="*/ 5334 h 28575"/>
                  <a:gd name="connsiteX44" fmla="*/ 71533 w 247650"/>
                  <a:gd name="connsiteY44" fmla="*/ 11430 h 28575"/>
                  <a:gd name="connsiteX45" fmla="*/ 71438 w 247650"/>
                  <a:gd name="connsiteY45" fmla="*/ 12002 h 28575"/>
                  <a:gd name="connsiteX46" fmla="*/ 71533 w 247650"/>
                  <a:gd name="connsiteY46" fmla="*/ 34290 h 28575"/>
                  <a:gd name="connsiteX47" fmla="*/ 67437 w 247650"/>
                  <a:gd name="connsiteY47" fmla="*/ 34290 h 28575"/>
                  <a:gd name="connsiteX48" fmla="*/ 47816 w 247650"/>
                  <a:gd name="connsiteY48" fmla="*/ 22479 h 28575"/>
                  <a:gd name="connsiteX49" fmla="*/ 43625 w 247650"/>
                  <a:gd name="connsiteY49" fmla="*/ 20669 h 28575"/>
                  <a:gd name="connsiteX50" fmla="*/ 43625 w 247650"/>
                  <a:gd name="connsiteY50" fmla="*/ 286 h 28575"/>
                  <a:gd name="connsiteX51" fmla="*/ 47816 w 247650"/>
                  <a:gd name="connsiteY51" fmla="*/ 5810 h 28575"/>
                  <a:gd name="connsiteX52" fmla="*/ 47816 w 247650"/>
                  <a:gd name="connsiteY52" fmla="*/ 22479 h 28575"/>
                  <a:gd name="connsiteX53" fmla="*/ 245745 w 247650"/>
                  <a:gd name="connsiteY53" fmla="*/ 381 h 28575"/>
                  <a:gd name="connsiteX54" fmla="*/ 246126 w 247650"/>
                  <a:gd name="connsiteY54" fmla="*/ 381 h 28575"/>
                  <a:gd name="connsiteX55" fmla="*/ 250698 w 247650"/>
                  <a:gd name="connsiteY55" fmla="*/ 1334 h 28575"/>
                  <a:gd name="connsiteX56" fmla="*/ 251079 w 247650"/>
                  <a:gd name="connsiteY56" fmla="*/ 4001 h 28575"/>
                  <a:gd name="connsiteX57" fmla="*/ 251079 w 247650"/>
                  <a:gd name="connsiteY57" fmla="*/ 18955 h 28575"/>
                  <a:gd name="connsiteX58" fmla="*/ 245745 w 247650"/>
                  <a:gd name="connsiteY58" fmla="*/ 22003 h 28575"/>
                  <a:gd name="connsiteX59" fmla="*/ 245745 w 247650"/>
                  <a:gd name="connsiteY59" fmla="*/ 38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47650" h="28575">
                    <a:moveTo>
                      <a:pt x="6001" y="34290"/>
                    </a:moveTo>
                    <a:cubicBezTo>
                      <a:pt x="0" y="33623"/>
                      <a:pt x="0" y="30861"/>
                      <a:pt x="0" y="28480"/>
                    </a:cubicBezTo>
                    <a:lnTo>
                      <a:pt x="0" y="5810"/>
                    </a:lnTo>
                    <a:cubicBezTo>
                      <a:pt x="0" y="3429"/>
                      <a:pt x="0" y="667"/>
                      <a:pt x="6001" y="0"/>
                    </a:cubicBezTo>
                    <a:lnTo>
                      <a:pt x="6001" y="34290"/>
                    </a:lnTo>
                    <a:close/>
                    <a:moveTo>
                      <a:pt x="205454" y="34290"/>
                    </a:moveTo>
                    <a:lnTo>
                      <a:pt x="205454" y="4096"/>
                    </a:lnTo>
                    <a:cubicBezTo>
                      <a:pt x="205550" y="2667"/>
                      <a:pt x="205931" y="2191"/>
                      <a:pt x="206502" y="1715"/>
                    </a:cubicBezTo>
                    <a:cubicBezTo>
                      <a:pt x="207264" y="1143"/>
                      <a:pt x="208598" y="667"/>
                      <a:pt x="210217" y="476"/>
                    </a:cubicBezTo>
                    <a:lnTo>
                      <a:pt x="210217" y="24575"/>
                    </a:lnTo>
                    <a:lnTo>
                      <a:pt x="210503" y="24575"/>
                    </a:lnTo>
                    <a:lnTo>
                      <a:pt x="210503" y="34290"/>
                    </a:lnTo>
                    <a:lnTo>
                      <a:pt x="205454" y="34290"/>
                    </a:lnTo>
                    <a:close/>
                    <a:moveTo>
                      <a:pt x="179261" y="34290"/>
                    </a:moveTo>
                    <a:lnTo>
                      <a:pt x="179261" y="476"/>
                    </a:lnTo>
                    <a:cubicBezTo>
                      <a:pt x="181070" y="667"/>
                      <a:pt x="182499" y="1048"/>
                      <a:pt x="183261" y="1715"/>
                    </a:cubicBezTo>
                    <a:cubicBezTo>
                      <a:pt x="183737" y="2096"/>
                      <a:pt x="184214" y="2667"/>
                      <a:pt x="184214" y="4096"/>
                    </a:cubicBezTo>
                    <a:lnTo>
                      <a:pt x="184214" y="34195"/>
                    </a:lnTo>
                    <a:lnTo>
                      <a:pt x="179261" y="34195"/>
                    </a:lnTo>
                    <a:close/>
                    <a:moveTo>
                      <a:pt x="136493" y="34290"/>
                    </a:moveTo>
                    <a:lnTo>
                      <a:pt x="136493" y="4191"/>
                    </a:lnTo>
                    <a:cubicBezTo>
                      <a:pt x="136493" y="2858"/>
                      <a:pt x="136874" y="2286"/>
                      <a:pt x="137541" y="1810"/>
                    </a:cubicBezTo>
                    <a:cubicBezTo>
                      <a:pt x="138398" y="1143"/>
                      <a:pt x="139732" y="762"/>
                      <a:pt x="141541" y="572"/>
                    </a:cubicBezTo>
                    <a:lnTo>
                      <a:pt x="141541" y="34385"/>
                    </a:lnTo>
                    <a:lnTo>
                      <a:pt x="136493" y="34385"/>
                    </a:lnTo>
                    <a:close/>
                    <a:moveTo>
                      <a:pt x="107537" y="34290"/>
                    </a:moveTo>
                    <a:cubicBezTo>
                      <a:pt x="105632" y="32195"/>
                      <a:pt x="103441" y="29813"/>
                      <a:pt x="101346" y="27337"/>
                    </a:cubicBezTo>
                    <a:lnTo>
                      <a:pt x="102965" y="27813"/>
                    </a:lnTo>
                    <a:lnTo>
                      <a:pt x="103632" y="27908"/>
                    </a:lnTo>
                    <a:lnTo>
                      <a:pt x="104489" y="27908"/>
                    </a:lnTo>
                    <a:cubicBezTo>
                      <a:pt x="107442" y="27908"/>
                      <a:pt x="109918" y="26289"/>
                      <a:pt x="111062" y="23622"/>
                    </a:cubicBezTo>
                    <a:lnTo>
                      <a:pt x="111538" y="22384"/>
                    </a:lnTo>
                    <a:lnTo>
                      <a:pt x="111538" y="381"/>
                    </a:lnTo>
                    <a:lnTo>
                      <a:pt x="115824" y="381"/>
                    </a:lnTo>
                    <a:lnTo>
                      <a:pt x="115824" y="34290"/>
                    </a:lnTo>
                    <a:lnTo>
                      <a:pt x="107537" y="34290"/>
                    </a:lnTo>
                    <a:close/>
                    <a:moveTo>
                      <a:pt x="67437" y="34290"/>
                    </a:moveTo>
                    <a:lnTo>
                      <a:pt x="67437" y="381"/>
                    </a:lnTo>
                    <a:lnTo>
                      <a:pt x="80867" y="381"/>
                    </a:lnTo>
                    <a:cubicBezTo>
                      <a:pt x="87725" y="9811"/>
                      <a:pt x="92869" y="17050"/>
                      <a:pt x="95917" y="21336"/>
                    </a:cubicBezTo>
                    <a:cubicBezTo>
                      <a:pt x="90964" y="15621"/>
                      <a:pt x="86678" y="10573"/>
                      <a:pt x="85535" y="8763"/>
                    </a:cubicBezTo>
                    <a:lnTo>
                      <a:pt x="83820" y="6096"/>
                    </a:lnTo>
                    <a:lnTo>
                      <a:pt x="80010" y="5429"/>
                    </a:lnTo>
                    <a:cubicBezTo>
                      <a:pt x="79724" y="5429"/>
                      <a:pt x="79343" y="5334"/>
                      <a:pt x="79058" y="5334"/>
                    </a:cubicBezTo>
                    <a:cubicBezTo>
                      <a:pt x="75248" y="5334"/>
                      <a:pt x="72200" y="7811"/>
                      <a:pt x="71533" y="11430"/>
                    </a:cubicBezTo>
                    <a:lnTo>
                      <a:pt x="71438" y="12002"/>
                    </a:lnTo>
                    <a:lnTo>
                      <a:pt x="71533" y="34290"/>
                    </a:lnTo>
                    <a:lnTo>
                      <a:pt x="67437" y="34290"/>
                    </a:lnTo>
                    <a:close/>
                    <a:moveTo>
                      <a:pt x="47816" y="22479"/>
                    </a:moveTo>
                    <a:cubicBezTo>
                      <a:pt x="46482" y="21812"/>
                      <a:pt x="45053" y="21241"/>
                      <a:pt x="43625" y="20669"/>
                    </a:cubicBezTo>
                    <a:lnTo>
                      <a:pt x="43625" y="286"/>
                    </a:lnTo>
                    <a:cubicBezTo>
                      <a:pt x="47816" y="1238"/>
                      <a:pt x="47816" y="3620"/>
                      <a:pt x="47816" y="5810"/>
                    </a:cubicBezTo>
                    <a:lnTo>
                      <a:pt x="47816" y="22479"/>
                    </a:lnTo>
                    <a:close/>
                    <a:moveTo>
                      <a:pt x="245745" y="381"/>
                    </a:moveTo>
                    <a:lnTo>
                      <a:pt x="246126" y="381"/>
                    </a:lnTo>
                    <a:cubicBezTo>
                      <a:pt x="249460" y="476"/>
                      <a:pt x="250603" y="1238"/>
                      <a:pt x="250698" y="1334"/>
                    </a:cubicBezTo>
                    <a:cubicBezTo>
                      <a:pt x="250698" y="1334"/>
                      <a:pt x="251079" y="2096"/>
                      <a:pt x="251079" y="4001"/>
                    </a:cubicBezTo>
                    <a:lnTo>
                      <a:pt x="251079" y="18955"/>
                    </a:lnTo>
                    <a:cubicBezTo>
                      <a:pt x="251079" y="20669"/>
                      <a:pt x="251079" y="22003"/>
                      <a:pt x="245745" y="22003"/>
                    </a:cubicBezTo>
                    <a:lnTo>
                      <a:pt x="245745" y="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0" name="手繪多邊形: 圖案 659">
                <a:extLst>
                  <a:ext uri="{FF2B5EF4-FFF2-40B4-BE49-F238E27FC236}">
                    <a16:creationId xmlns:a16="http://schemas.microsoft.com/office/drawing/2014/main" id="{CF67E75F-D3CF-4655-A499-2D09458B3B77}"/>
                  </a:ext>
                </a:extLst>
              </p:cNvPr>
              <p:cNvSpPr/>
              <p:nvPr/>
            </p:nvSpPr>
            <p:spPr>
              <a:xfrm>
                <a:off x="4477016" y="4208500"/>
                <a:ext cx="96835" cy="17932"/>
              </a:xfrm>
              <a:custGeom>
                <a:avLst/>
                <a:gdLst>
                  <a:gd name="connsiteX0" fmla="*/ 46863 w 257175"/>
                  <a:gd name="connsiteY0" fmla="*/ 0 h 47625"/>
                  <a:gd name="connsiteX1" fmla="*/ 15335 w 257175"/>
                  <a:gd name="connsiteY1" fmla="*/ 0 h 47625"/>
                  <a:gd name="connsiteX2" fmla="*/ 0 w 257175"/>
                  <a:gd name="connsiteY2" fmla="*/ 12382 h 47625"/>
                  <a:gd name="connsiteX3" fmla="*/ 0 w 257175"/>
                  <a:gd name="connsiteY3" fmla="*/ 35147 h 47625"/>
                  <a:gd name="connsiteX4" fmla="*/ 15335 w 257175"/>
                  <a:gd name="connsiteY4" fmla="*/ 47434 h 47625"/>
                  <a:gd name="connsiteX5" fmla="*/ 45244 w 257175"/>
                  <a:gd name="connsiteY5" fmla="*/ 47434 h 47625"/>
                  <a:gd name="connsiteX6" fmla="*/ 49244 w 257175"/>
                  <a:gd name="connsiteY6" fmla="*/ 47149 h 47625"/>
                  <a:gd name="connsiteX7" fmla="*/ 36767 w 257175"/>
                  <a:gd name="connsiteY7" fmla="*/ 35909 h 47625"/>
                  <a:gd name="connsiteX8" fmla="*/ 18764 w 257175"/>
                  <a:gd name="connsiteY8" fmla="*/ 35909 h 47625"/>
                  <a:gd name="connsiteX9" fmla="*/ 18764 w 257175"/>
                  <a:gd name="connsiteY9" fmla="*/ 11239 h 47625"/>
                  <a:gd name="connsiteX10" fmla="*/ 43625 w 257175"/>
                  <a:gd name="connsiteY10" fmla="*/ 11239 h 47625"/>
                  <a:gd name="connsiteX11" fmla="*/ 43625 w 257175"/>
                  <a:gd name="connsiteY11" fmla="*/ 31814 h 47625"/>
                  <a:gd name="connsiteX12" fmla="*/ 59817 w 257175"/>
                  <a:gd name="connsiteY12" fmla="*/ 40005 h 47625"/>
                  <a:gd name="connsiteX13" fmla="*/ 60674 w 257175"/>
                  <a:gd name="connsiteY13" fmla="*/ 35147 h 47625"/>
                  <a:gd name="connsiteX14" fmla="*/ 60674 w 257175"/>
                  <a:gd name="connsiteY14" fmla="*/ 12382 h 47625"/>
                  <a:gd name="connsiteX15" fmla="*/ 46863 w 257175"/>
                  <a:gd name="connsiteY15" fmla="*/ 0 h 47625"/>
                  <a:gd name="connsiteX16" fmla="*/ 46863 w 257175"/>
                  <a:gd name="connsiteY16" fmla="*/ 0 h 47625"/>
                  <a:gd name="connsiteX17" fmla="*/ 46863 w 257175"/>
                  <a:gd name="connsiteY17" fmla="*/ 0 h 47625"/>
                  <a:gd name="connsiteX18" fmla="*/ 251651 w 257175"/>
                  <a:gd name="connsiteY18" fmla="*/ 571 h 47625"/>
                  <a:gd name="connsiteX19" fmla="*/ 219932 w 257175"/>
                  <a:gd name="connsiteY19" fmla="*/ 571 h 47625"/>
                  <a:gd name="connsiteX20" fmla="*/ 219932 w 257175"/>
                  <a:gd name="connsiteY20" fmla="*/ 571 h 47625"/>
                  <a:gd name="connsiteX21" fmla="*/ 218885 w 257175"/>
                  <a:gd name="connsiteY21" fmla="*/ 571 h 47625"/>
                  <a:gd name="connsiteX22" fmla="*/ 209074 w 257175"/>
                  <a:gd name="connsiteY22" fmla="*/ 3238 h 47625"/>
                  <a:gd name="connsiteX23" fmla="*/ 205550 w 257175"/>
                  <a:gd name="connsiteY23" fmla="*/ 10477 h 47625"/>
                  <a:gd name="connsiteX24" fmla="*/ 205550 w 257175"/>
                  <a:gd name="connsiteY24" fmla="*/ 10477 h 47625"/>
                  <a:gd name="connsiteX25" fmla="*/ 205550 w 257175"/>
                  <a:gd name="connsiteY25" fmla="*/ 10573 h 47625"/>
                  <a:gd name="connsiteX26" fmla="*/ 205550 w 257175"/>
                  <a:gd name="connsiteY26" fmla="*/ 10668 h 47625"/>
                  <a:gd name="connsiteX27" fmla="*/ 205550 w 257175"/>
                  <a:gd name="connsiteY27" fmla="*/ 10668 h 47625"/>
                  <a:gd name="connsiteX28" fmla="*/ 205550 w 257175"/>
                  <a:gd name="connsiteY28" fmla="*/ 47149 h 47625"/>
                  <a:gd name="connsiteX29" fmla="*/ 223361 w 257175"/>
                  <a:gd name="connsiteY29" fmla="*/ 47149 h 47625"/>
                  <a:gd name="connsiteX30" fmla="*/ 223361 w 257175"/>
                  <a:gd name="connsiteY30" fmla="*/ 35052 h 47625"/>
                  <a:gd name="connsiteX31" fmla="*/ 252127 w 257175"/>
                  <a:gd name="connsiteY31" fmla="*/ 35052 h 47625"/>
                  <a:gd name="connsiteX32" fmla="*/ 263843 w 257175"/>
                  <a:gd name="connsiteY32" fmla="*/ 25622 h 47625"/>
                  <a:gd name="connsiteX33" fmla="*/ 263843 w 257175"/>
                  <a:gd name="connsiteY33" fmla="*/ 10668 h 47625"/>
                  <a:gd name="connsiteX34" fmla="*/ 260985 w 257175"/>
                  <a:gd name="connsiteY34" fmla="*/ 2953 h 47625"/>
                  <a:gd name="connsiteX35" fmla="*/ 252698 w 257175"/>
                  <a:gd name="connsiteY35" fmla="*/ 667 h 47625"/>
                  <a:gd name="connsiteX36" fmla="*/ 252794 w 257175"/>
                  <a:gd name="connsiteY36" fmla="*/ 667 h 47625"/>
                  <a:gd name="connsiteX37" fmla="*/ 252127 w 257175"/>
                  <a:gd name="connsiteY37" fmla="*/ 667 h 47625"/>
                  <a:gd name="connsiteX38" fmla="*/ 251651 w 257175"/>
                  <a:gd name="connsiteY38" fmla="*/ 571 h 47625"/>
                  <a:gd name="connsiteX39" fmla="*/ 251651 w 257175"/>
                  <a:gd name="connsiteY39" fmla="*/ 571 h 47625"/>
                  <a:gd name="connsiteX40" fmla="*/ 223076 w 257175"/>
                  <a:gd name="connsiteY40" fmla="*/ 24765 h 47625"/>
                  <a:gd name="connsiteX41" fmla="*/ 223076 w 257175"/>
                  <a:gd name="connsiteY41" fmla="*/ 12763 h 47625"/>
                  <a:gd name="connsiteX42" fmla="*/ 245745 w 257175"/>
                  <a:gd name="connsiteY42" fmla="*/ 12763 h 47625"/>
                  <a:gd name="connsiteX43" fmla="*/ 245745 w 257175"/>
                  <a:gd name="connsiteY43" fmla="*/ 24860 h 47625"/>
                  <a:gd name="connsiteX44" fmla="*/ 223076 w 257175"/>
                  <a:gd name="connsiteY44" fmla="*/ 24860 h 47625"/>
                  <a:gd name="connsiteX45" fmla="*/ 223076 w 257175"/>
                  <a:gd name="connsiteY45" fmla="*/ 24765 h 47625"/>
                  <a:gd name="connsiteX46" fmla="*/ 183833 w 257175"/>
                  <a:gd name="connsiteY46" fmla="*/ 571 h 47625"/>
                  <a:gd name="connsiteX47" fmla="*/ 149924 w 257175"/>
                  <a:gd name="connsiteY47" fmla="*/ 571 h 47625"/>
                  <a:gd name="connsiteX48" fmla="*/ 140113 w 257175"/>
                  <a:gd name="connsiteY48" fmla="*/ 3238 h 47625"/>
                  <a:gd name="connsiteX49" fmla="*/ 136493 w 257175"/>
                  <a:gd name="connsiteY49" fmla="*/ 10763 h 47625"/>
                  <a:gd name="connsiteX50" fmla="*/ 136493 w 257175"/>
                  <a:gd name="connsiteY50" fmla="*/ 47244 h 47625"/>
                  <a:gd name="connsiteX51" fmla="*/ 154305 w 257175"/>
                  <a:gd name="connsiteY51" fmla="*/ 47244 h 47625"/>
                  <a:gd name="connsiteX52" fmla="*/ 154305 w 257175"/>
                  <a:gd name="connsiteY52" fmla="*/ 34766 h 47625"/>
                  <a:gd name="connsiteX53" fmla="*/ 179261 w 257175"/>
                  <a:gd name="connsiteY53" fmla="*/ 34766 h 47625"/>
                  <a:gd name="connsiteX54" fmla="*/ 179261 w 257175"/>
                  <a:gd name="connsiteY54" fmla="*/ 47244 h 47625"/>
                  <a:gd name="connsiteX55" fmla="*/ 197072 w 257175"/>
                  <a:gd name="connsiteY55" fmla="*/ 47244 h 47625"/>
                  <a:gd name="connsiteX56" fmla="*/ 197072 w 257175"/>
                  <a:gd name="connsiteY56" fmla="*/ 10763 h 47625"/>
                  <a:gd name="connsiteX57" fmla="*/ 193643 w 257175"/>
                  <a:gd name="connsiteY57" fmla="*/ 3334 h 47625"/>
                  <a:gd name="connsiteX58" fmla="*/ 183833 w 257175"/>
                  <a:gd name="connsiteY58" fmla="*/ 571 h 47625"/>
                  <a:gd name="connsiteX59" fmla="*/ 183833 w 257175"/>
                  <a:gd name="connsiteY59" fmla="*/ 571 h 47625"/>
                  <a:gd name="connsiteX60" fmla="*/ 154305 w 257175"/>
                  <a:gd name="connsiteY60" fmla="*/ 26194 h 47625"/>
                  <a:gd name="connsiteX61" fmla="*/ 154305 w 257175"/>
                  <a:gd name="connsiteY61" fmla="*/ 12763 h 47625"/>
                  <a:gd name="connsiteX62" fmla="*/ 179261 w 257175"/>
                  <a:gd name="connsiteY62" fmla="*/ 12763 h 47625"/>
                  <a:gd name="connsiteX63" fmla="*/ 179261 w 257175"/>
                  <a:gd name="connsiteY63" fmla="*/ 26289 h 47625"/>
                  <a:gd name="connsiteX64" fmla="*/ 154305 w 257175"/>
                  <a:gd name="connsiteY64" fmla="*/ 26289 h 47625"/>
                  <a:gd name="connsiteX65" fmla="*/ 154305 w 257175"/>
                  <a:gd name="connsiteY65" fmla="*/ 26194 h 47625"/>
                  <a:gd name="connsiteX66" fmla="*/ 128492 w 257175"/>
                  <a:gd name="connsiteY66" fmla="*/ 571 h 47625"/>
                  <a:gd name="connsiteX67" fmla="*/ 111443 w 257175"/>
                  <a:gd name="connsiteY67" fmla="*/ 571 h 47625"/>
                  <a:gd name="connsiteX68" fmla="*/ 111443 w 257175"/>
                  <a:gd name="connsiteY68" fmla="*/ 27718 h 47625"/>
                  <a:gd name="connsiteX69" fmla="*/ 110776 w 257175"/>
                  <a:gd name="connsiteY69" fmla="*/ 28194 h 47625"/>
                  <a:gd name="connsiteX70" fmla="*/ 110585 w 257175"/>
                  <a:gd name="connsiteY70" fmla="*/ 28194 h 47625"/>
                  <a:gd name="connsiteX71" fmla="*/ 110014 w 257175"/>
                  <a:gd name="connsiteY71" fmla="*/ 27813 h 47625"/>
                  <a:gd name="connsiteX72" fmla="*/ 91726 w 257175"/>
                  <a:gd name="connsiteY72" fmla="*/ 2191 h 47625"/>
                  <a:gd name="connsiteX73" fmla="*/ 91630 w 257175"/>
                  <a:gd name="connsiteY73" fmla="*/ 2191 h 47625"/>
                  <a:gd name="connsiteX74" fmla="*/ 91630 w 257175"/>
                  <a:gd name="connsiteY74" fmla="*/ 2191 h 47625"/>
                  <a:gd name="connsiteX75" fmla="*/ 91440 w 257175"/>
                  <a:gd name="connsiteY75" fmla="*/ 2000 h 47625"/>
                  <a:gd name="connsiteX76" fmla="*/ 91345 w 257175"/>
                  <a:gd name="connsiteY76" fmla="*/ 1905 h 47625"/>
                  <a:gd name="connsiteX77" fmla="*/ 87535 w 257175"/>
                  <a:gd name="connsiteY77" fmla="*/ 667 h 47625"/>
                  <a:gd name="connsiteX78" fmla="*/ 73152 w 257175"/>
                  <a:gd name="connsiteY78" fmla="*/ 667 h 47625"/>
                  <a:gd name="connsiteX79" fmla="*/ 68961 w 257175"/>
                  <a:gd name="connsiteY79" fmla="*/ 2191 h 47625"/>
                  <a:gd name="connsiteX80" fmla="*/ 67437 w 257175"/>
                  <a:gd name="connsiteY80" fmla="*/ 6286 h 47625"/>
                  <a:gd name="connsiteX81" fmla="*/ 67437 w 257175"/>
                  <a:gd name="connsiteY81" fmla="*/ 6286 h 47625"/>
                  <a:gd name="connsiteX82" fmla="*/ 67437 w 257175"/>
                  <a:gd name="connsiteY82" fmla="*/ 47339 h 47625"/>
                  <a:gd name="connsiteX83" fmla="*/ 84296 w 257175"/>
                  <a:gd name="connsiteY83" fmla="*/ 47339 h 47625"/>
                  <a:gd name="connsiteX84" fmla="*/ 84201 w 257175"/>
                  <a:gd name="connsiteY84" fmla="*/ 19241 h 47625"/>
                  <a:gd name="connsiteX85" fmla="*/ 85534 w 257175"/>
                  <a:gd name="connsiteY85" fmla="*/ 18383 h 47625"/>
                  <a:gd name="connsiteX86" fmla="*/ 85916 w 257175"/>
                  <a:gd name="connsiteY86" fmla="*/ 18383 h 47625"/>
                  <a:gd name="connsiteX87" fmla="*/ 86582 w 257175"/>
                  <a:gd name="connsiteY87" fmla="*/ 18764 h 47625"/>
                  <a:gd name="connsiteX88" fmla="*/ 111062 w 257175"/>
                  <a:gd name="connsiteY88" fmla="*/ 47339 h 47625"/>
                  <a:gd name="connsiteX89" fmla="*/ 128588 w 257175"/>
                  <a:gd name="connsiteY89" fmla="*/ 47339 h 47625"/>
                  <a:gd name="connsiteX90" fmla="*/ 128588 w 257175"/>
                  <a:gd name="connsiteY90" fmla="*/ 571 h 47625"/>
                  <a:gd name="connsiteX91" fmla="*/ 128492 w 257175"/>
                  <a:gd name="connsiteY91" fmla="*/ 571 h 47625"/>
                  <a:gd name="connsiteX92" fmla="*/ 32957 w 257175"/>
                  <a:gd name="connsiteY92" fmla="*/ 31147 h 47625"/>
                  <a:gd name="connsiteX93" fmla="*/ 51816 w 257175"/>
                  <a:gd name="connsiteY93" fmla="*/ 48006 h 47625"/>
                  <a:gd name="connsiteX94" fmla="*/ 64580 w 257175"/>
                  <a:gd name="connsiteY94" fmla="*/ 48006 h 47625"/>
                  <a:gd name="connsiteX95" fmla="*/ 32957 w 257175"/>
                  <a:gd name="connsiteY95" fmla="*/ 31147 h 47625"/>
                  <a:gd name="connsiteX96" fmla="*/ 32957 w 257175"/>
                  <a:gd name="connsiteY96" fmla="*/ 31147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257175" h="47625">
                    <a:moveTo>
                      <a:pt x="46863" y="0"/>
                    </a:moveTo>
                    <a:lnTo>
                      <a:pt x="15335" y="0"/>
                    </a:lnTo>
                    <a:cubicBezTo>
                      <a:pt x="5144" y="0"/>
                      <a:pt x="0" y="4096"/>
                      <a:pt x="0" y="12382"/>
                    </a:cubicBezTo>
                    <a:lnTo>
                      <a:pt x="0" y="35147"/>
                    </a:lnTo>
                    <a:cubicBezTo>
                      <a:pt x="0" y="43339"/>
                      <a:pt x="5144" y="47434"/>
                      <a:pt x="15335" y="47434"/>
                    </a:cubicBezTo>
                    <a:lnTo>
                      <a:pt x="45244" y="47434"/>
                    </a:lnTo>
                    <a:cubicBezTo>
                      <a:pt x="46672" y="47434"/>
                      <a:pt x="48006" y="47339"/>
                      <a:pt x="49244" y="47149"/>
                    </a:cubicBezTo>
                    <a:cubicBezTo>
                      <a:pt x="46482" y="43244"/>
                      <a:pt x="41339" y="39052"/>
                      <a:pt x="36767" y="35909"/>
                    </a:cubicBezTo>
                    <a:lnTo>
                      <a:pt x="18764" y="35909"/>
                    </a:lnTo>
                    <a:lnTo>
                      <a:pt x="18764" y="11239"/>
                    </a:lnTo>
                    <a:lnTo>
                      <a:pt x="43625" y="11239"/>
                    </a:lnTo>
                    <a:lnTo>
                      <a:pt x="43625" y="31814"/>
                    </a:lnTo>
                    <a:cubicBezTo>
                      <a:pt x="51054" y="34100"/>
                      <a:pt x="56197" y="37147"/>
                      <a:pt x="59817" y="40005"/>
                    </a:cubicBezTo>
                    <a:cubicBezTo>
                      <a:pt x="60293" y="38576"/>
                      <a:pt x="60674" y="36957"/>
                      <a:pt x="60674" y="35147"/>
                    </a:cubicBezTo>
                    <a:lnTo>
                      <a:pt x="60674" y="12382"/>
                    </a:lnTo>
                    <a:cubicBezTo>
                      <a:pt x="60579" y="4572"/>
                      <a:pt x="56007" y="476"/>
                      <a:pt x="46863" y="0"/>
                    </a:cubicBezTo>
                    <a:lnTo>
                      <a:pt x="46863" y="0"/>
                    </a:lnTo>
                    <a:lnTo>
                      <a:pt x="46863" y="0"/>
                    </a:lnTo>
                    <a:close/>
                    <a:moveTo>
                      <a:pt x="251651" y="571"/>
                    </a:moveTo>
                    <a:lnTo>
                      <a:pt x="219932" y="571"/>
                    </a:lnTo>
                    <a:lnTo>
                      <a:pt x="219932" y="571"/>
                    </a:lnTo>
                    <a:lnTo>
                      <a:pt x="218885" y="571"/>
                    </a:lnTo>
                    <a:cubicBezTo>
                      <a:pt x="214598" y="571"/>
                      <a:pt x="211360" y="1429"/>
                      <a:pt x="209074" y="3238"/>
                    </a:cubicBezTo>
                    <a:cubicBezTo>
                      <a:pt x="206788" y="5048"/>
                      <a:pt x="205645" y="7429"/>
                      <a:pt x="205550" y="10477"/>
                    </a:cubicBezTo>
                    <a:lnTo>
                      <a:pt x="205550" y="10477"/>
                    </a:lnTo>
                    <a:lnTo>
                      <a:pt x="205550" y="10573"/>
                    </a:lnTo>
                    <a:cubicBezTo>
                      <a:pt x="205550" y="10573"/>
                      <a:pt x="205550" y="10668"/>
                      <a:pt x="205550" y="10668"/>
                    </a:cubicBezTo>
                    <a:lnTo>
                      <a:pt x="205550" y="10668"/>
                    </a:lnTo>
                    <a:lnTo>
                      <a:pt x="205550" y="47149"/>
                    </a:lnTo>
                    <a:lnTo>
                      <a:pt x="223361" y="47149"/>
                    </a:lnTo>
                    <a:lnTo>
                      <a:pt x="223361" y="35052"/>
                    </a:lnTo>
                    <a:lnTo>
                      <a:pt x="252127" y="35052"/>
                    </a:lnTo>
                    <a:cubicBezTo>
                      <a:pt x="259937" y="35052"/>
                      <a:pt x="263843" y="31909"/>
                      <a:pt x="263843" y="25622"/>
                    </a:cubicBezTo>
                    <a:lnTo>
                      <a:pt x="263843" y="10668"/>
                    </a:lnTo>
                    <a:cubicBezTo>
                      <a:pt x="263843" y="7048"/>
                      <a:pt x="262890" y="4477"/>
                      <a:pt x="260985" y="2953"/>
                    </a:cubicBezTo>
                    <a:cubicBezTo>
                      <a:pt x="259175" y="1524"/>
                      <a:pt x="256413" y="762"/>
                      <a:pt x="252698" y="667"/>
                    </a:cubicBezTo>
                    <a:lnTo>
                      <a:pt x="252794" y="667"/>
                    </a:lnTo>
                    <a:lnTo>
                      <a:pt x="252127" y="667"/>
                    </a:lnTo>
                    <a:cubicBezTo>
                      <a:pt x="251936" y="571"/>
                      <a:pt x="251746" y="571"/>
                      <a:pt x="251651" y="571"/>
                    </a:cubicBezTo>
                    <a:lnTo>
                      <a:pt x="251651" y="571"/>
                    </a:lnTo>
                    <a:close/>
                    <a:moveTo>
                      <a:pt x="223076" y="24765"/>
                    </a:moveTo>
                    <a:lnTo>
                      <a:pt x="223076" y="12763"/>
                    </a:lnTo>
                    <a:lnTo>
                      <a:pt x="245745" y="12763"/>
                    </a:lnTo>
                    <a:lnTo>
                      <a:pt x="245745" y="24860"/>
                    </a:lnTo>
                    <a:lnTo>
                      <a:pt x="223076" y="24860"/>
                    </a:lnTo>
                    <a:lnTo>
                      <a:pt x="223076" y="24765"/>
                    </a:lnTo>
                    <a:close/>
                    <a:moveTo>
                      <a:pt x="183833" y="571"/>
                    </a:moveTo>
                    <a:lnTo>
                      <a:pt x="149924" y="571"/>
                    </a:lnTo>
                    <a:cubicBezTo>
                      <a:pt x="145637" y="571"/>
                      <a:pt x="142399" y="1429"/>
                      <a:pt x="140113" y="3238"/>
                    </a:cubicBezTo>
                    <a:cubicBezTo>
                      <a:pt x="137731" y="5143"/>
                      <a:pt x="136493" y="7620"/>
                      <a:pt x="136493" y="10763"/>
                    </a:cubicBezTo>
                    <a:lnTo>
                      <a:pt x="136493" y="47244"/>
                    </a:lnTo>
                    <a:lnTo>
                      <a:pt x="154305" y="47244"/>
                    </a:lnTo>
                    <a:lnTo>
                      <a:pt x="154305" y="34766"/>
                    </a:lnTo>
                    <a:lnTo>
                      <a:pt x="179261" y="34766"/>
                    </a:lnTo>
                    <a:lnTo>
                      <a:pt x="179261" y="47244"/>
                    </a:lnTo>
                    <a:lnTo>
                      <a:pt x="197072" y="47244"/>
                    </a:lnTo>
                    <a:lnTo>
                      <a:pt x="197072" y="10763"/>
                    </a:lnTo>
                    <a:cubicBezTo>
                      <a:pt x="197072" y="7620"/>
                      <a:pt x="195929" y="5143"/>
                      <a:pt x="193643" y="3334"/>
                    </a:cubicBezTo>
                    <a:cubicBezTo>
                      <a:pt x="191357" y="1524"/>
                      <a:pt x="188024" y="571"/>
                      <a:pt x="183833" y="571"/>
                    </a:cubicBezTo>
                    <a:lnTo>
                      <a:pt x="183833" y="571"/>
                    </a:lnTo>
                    <a:close/>
                    <a:moveTo>
                      <a:pt x="154305" y="26194"/>
                    </a:moveTo>
                    <a:lnTo>
                      <a:pt x="154305" y="12763"/>
                    </a:lnTo>
                    <a:lnTo>
                      <a:pt x="179261" y="12763"/>
                    </a:lnTo>
                    <a:lnTo>
                      <a:pt x="179261" y="26289"/>
                    </a:lnTo>
                    <a:lnTo>
                      <a:pt x="154305" y="26289"/>
                    </a:lnTo>
                    <a:lnTo>
                      <a:pt x="154305" y="26194"/>
                    </a:lnTo>
                    <a:close/>
                    <a:moveTo>
                      <a:pt x="128492" y="571"/>
                    </a:moveTo>
                    <a:lnTo>
                      <a:pt x="111443" y="571"/>
                    </a:lnTo>
                    <a:lnTo>
                      <a:pt x="111443" y="27718"/>
                    </a:lnTo>
                    <a:cubicBezTo>
                      <a:pt x="111347" y="28003"/>
                      <a:pt x="111157" y="28194"/>
                      <a:pt x="110776" y="28194"/>
                    </a:cubicBezTo>
                    <a:cubicBezTo>
                      <a:pt x="110680" y="28194"/>
                      <a:pt x="110585" y="28194"/>
                      <a:pt x="110585" y="28194"/>
                    </a:cubicBezTo>
                    <a:cubicBezTo>
                      <a:pt x="110585" y="28194"/>
                      <a:pt x="110204" y="28099"/>
                      <a:pt x="110014" y="27813"/>
                    </a:cubicBezTo>
                    <a:cubicBezTo>
                      <a:pt x="106966" y="23146"/>
                      <a:pt x="95441" y="7239"/>
                      <a:pt x="91726" y="2191"/>
                    </a:cubicBezTo>
                    <a:cubicBezTo>
                      <a:pt x="91726" y="2191"/>
                      <a:pt x="91726" y="2191"/>
                      <a:pt x="91630" y="2191"/>
                    </a:cubicBezTo>
                    <a:lnTo>
                      <a:pt x="91630" y="2191"/>
                    </a:lnTo>
                    <a:cubicBezTo>
                      <a:pt x="91535" y="2095"/>
                      <a:pt x="91535" y="2095"/>
                      <a:pt x="91440" y="2000"/>
                    </a:cubicBezTo>
                    <a:cubicBezTo>
                      <a:pt x="91440" y="2000"/>
                      <a:pt x="91345" y="1905"/>
                      <a:pt x="91345" y="1905"/>
                    </a:cubicBezTo>
                    <a:cubicBezTo>
                      <a:pt x="90392" y="1048"/>
                      <a:pt x="89154" y="667"/>
                      <a:pt x="87535" y="667"/>
                    </a:cubicBezTo>
                    <a:lnTo>
                      <a:pt x="73152" y="667"/>
                    </a:lnTo>
                    <a:cubicBezTo>
                      <a:pt x="71342" y="667"/>
                      <a:pt x="69914" y="1143"/>
                      <a:pt x="68961" y="2191"/>
                    </a:cubicBezTo>
                    <a:cubicBezTo>
                      <a:pt x="68008" y="3238"/>
                      <a:pt x="67532" y="4572"/>
                      <a:pt x="67437" y="6286"/>
                    </a:cubicBezTo>
                    <a:lnTo>
                      <a:pt x="67437" y="6286"/>
                    </a:lnTo>
                    <a:lnTo>
                      <a:pt x="67437" y="47339"/>
                    </a:lnTo>
                    <a:lnTo>
                      <a:pt x="84296" y="47339"/>
                    </a:lnTo>
                    <a:cubicBezTo>
                      <a:pt x="84296" y="47339"/>
                      <a:pt x="84201" y="25622"/>
                      <a:pt x="84201" y="19241"/>
                    </a:cubicBezTo>
                    <a:cubicBezTo>
                      <a:pt x="84296" y="18859"/>
                      <a:pt x="84487" y="18383"/>
                      <a:pt x="85534" y="18383"/>
                    </a:cubicBezTo>
                    <a:cubicBezTo>
                      <a:pt x="85630" y="18383"/>
                      <a:pt x="85725" y="18383"/>
                      <a:pt x="85916" y="18383"/>
                    </a:cubicBezTo>
                    <a:cubicBezTo>
                      <a:pt x="85916" y="18383"/>
                      <a:pt x="86392" y="18383"/>
                      <a:pt x="86582" y="18764"/>
                    </a:cubicBezTo>
                    <a:cubicBezTo>
                      <a:pt x="89821" y="24003"/>
                      <a:pt x="111062" y="47339"/>
                      <a:pt x="111062" y="47339"/>
                    </a:cubicBezTo>
                    <a:lnTo>
                      <a:pt x="128588" y="47339"/>
                    </a:lnTo>
                    <a:lnTo>
                      <a:pt x="128588" y="571"/>
                    </a:lnTo>
                    <a:lnTo>
                      <a:pt x="128492" y="571"/>
                    </a:lnTo>
                    <a:close/>
                    <a:moveTo>
                      <a:pt x="32957" y="31147"/>
                    </a:moveTo>
                    <a:cubicBezTo>
                      <a:pt x="38576" y="34766"/>
                      <a:pt x="48673" y="41815"/>
                      <a:pt x="51816" y="48006"/>
                    </a:cubicBezTo>
                    <a:lnTo>
                      <a:pt x="64580" y="48006"/>
                    </a:lnTo>
                    <a:cubicBezTo>
                      <a:pt x="62579" y="44291"/>
                      <a:pt x="55055" y="35052"/>
                      <a:pt x="32957" y="31147"/>
                    </a:cubicBezTo>
                    <a:lnTo>
                      <a:pt x="32957" y="31147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1" name="手繪多邊形: 圖案 660">
                <a:extLst>
                  <a:ext uri="{FF2B5EF4-FFF2-40B4-BE49-F238E27FC236}">
                    <a16:creationId xmlns:a16="http://schemas.microsoft.com/office/drawing/2014/main" id="{DE605C2A-7969-40F3-BC8C-90E8E529B4FC}"/>
                  </a:ext>
                </a:extLst>
              </p:cNvPr>
              <p:cNvSpPr/>
              <p:nvPr/>
            </p:nvSpPr>
            <p:spPr>
              <a:xfrm>
                <a:off x="4462455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2" name="手繪多邊形: 圖案 661">
                <a:extLst>
                  <a:ext uri="{FF2B5EF4-FFF2-40B4-BE49-F238E27FC236}">
                    <a16:creationId xmlns:a16="http://schemas.microsoft.com/office/drawing/2014/main" id="{9C79859A-CAF4-4E37-A5EC-D8FC422B1A49}"/>
                  </a:ext>
                </a:extLst>
              </p:cNvPr>
              <p:cNvSpPr/>
              <p:nvPr/>
            </p:nvSpPr>
            <p:spPr>
              <a:xfrm>
                <a:off x="5477432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67" name="群組 577">
              <a:extLst>
                <a:ext uri="{FF2B5EF4-FFF2-40B4-BE49-F238E27FC236}">
                  <a16:creationId xmlns:a16="http://schemas.microsoft.com/office/drawing/2014/main" id="{B5BBFC1D-75F3-4CB1-A680-CA4E19F0E994}"/>
                </a:ext>
              </a:extLst>
            </p:cNvPr>
            <p:cNvGrpSpPr/>
            <p:nvPr/>
          </p:nvGrpSpPr>
          <p:grpSpPr>
            <a:xfrm>
              <a:off x="902587" y="4107268"/>
              <a:ext cx="316984" cy="249332"/>
              <a:chOff x="2576400" y="4606766"/>
              <a:chExt cx="455696" cy="358439"/>
            </a:xfrm>
          </p:grpSpPr>
          <p:grpSp>
            <p:nvGrpSpPr>
              <p:cNvPr id="2002" name="群組 611">
                <a:extLst>
                  <a:ext uri="{FF2B5EF4-FFF2-40B4-BE49-F238E27FC236}">
                    <a16:creationId xmlns:a16="http://schemas.microsoft.com/office/drawing/2014/main" id="{D7DEE591-5C9B-4FBB-AC85-93BC87FCD7F3}"/>
                  </a:ext>
                </a:extLst>
              </p:cNvPr>
              <p:cNvGrpSpPr/>
              <p:nvPr/>
            </p:nvGrpSpPr>
            <p:grpSpPr>
              <a:xfrm>
                <a:off x="2576400" y="4695452"/>
                <a:ext cx="283914" cy="261772"/>
                <a:chOff x="722665" y="4079208"/>
                <a:chExt cx="439105" cy="404845"/>
              </a:xfrm>
              <a:solidFill>
                <a:schemeClr val="bg1"/>
              </a:solidFill>
            </p:grpSpPr>
            <p:sp>
              <p:nvSpPr>
                <p:cNvPr id="2009" name="手繪多邊形: 圖案 1175">
                  <a:extLst>
                    <a:ext uri="{FF2B5EF4-FFF2-40B4-BE49-F238E27FC236}">
                      <a16:creationId xmlns:a16="http://schemas.microsoft.com/office/drawing/2014/main" id="{0F727FE2-139D-42AC-BF63-375E9B2497F2}"/>
                    </a:ext>
                  </a:extLst>
                </p:cNvPr>
                <p:cNvSpPr/>
                <p:nvPr/>
              </p:nvSpPr>
              <p:spPr>
                <a:xfrm>
                  <a:off x="862841" y="4416884"/>
                  <a:ext cx="159236" cy="19301"/>
                </a:xfrm>
                <a:custGeom>
                  <a:avLst/>
                  <a:gdLst>
                    <a:gd name="connsiteX0" fmla="*/ 3619 w 159235"/>
                    <a:gd name="connsiteY0" fmla="*/ 3619 h 19301"/>
                    <a:gd name="connsiteX1" fmla="*/ 157354 w 159235"/>
                    <a:gd name="connsiteY1" fmla="*/ 3619 h 19301"/>
                    <a:gd name="connsiteX2" fmla="*/ 157354 w 159235"/>
                    <a:gd name="connsiteY2" fmla="*/ 19977 h 19301"/>
                    <a:gd name="connsiteX3" fmla="*/ 3619 w 159235"/>
                    <a:gd name="connsiteY3" fmla="*/ 19977 h 1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19301">
                      <a:moveTo>
                        <a:pt x="3619" y="3619"/>
                      </a:moveTo>
                      <a:lnTo>
                        <a:pt x="157354" y="3619"/>
                      </a:lnTo>
                      <a:lnTo>
                        <a:pt x="157354" y="19977"/>
                      </a:lnTo>
                      <a:lnTo>
                        <a:pt x="3619" y="1997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0" name="手繪多邊形: 圖案 1177">
                  <a:extLst>
                    <a:ext uri="{FF2B5EF4-FFF2-40B4-BE49-F238E27FC236}">
                      <a16:creationId xmlns:a16="http://schemas.microsoft.com/office/drawing/2014/main" id="{45D02E88-6F1F-4618-85CB-A40E275C23FF}"/>
                    </a:ext>
                  </a:extLst>
                </p:cNvPr>
                <p:cNvSpPr/>
                <p:nvPr/>
              </p:nvSpPr>
              <p:spPr>
                <a:xfrm>
                  <a:off x="722665" y="4079208"/>
                  <a:ext cx="439105" cy="337773"/>
                </a:xfrm>
                <a:custGeom>
                  <a:avLst/>
                  <a:gdLst>
                    <a:gd name="connsiteX0" fmla="*/ 437609 w 439105"/>
                    <a:gd name="connsiteY0" fmla="*/ 283826 h 337773"/>
                    <a:gd name="connsiteX1" fmla="*/ 437609 w 439105"/>
                    <a:gd name="connsiteY1" fmla="*/ 54623 h 337773"/>
                    <a:gd name="connsiteX2" fmla="*/ 386605 w 439105"/>
                    <a:gd name="connsiteY2" fmla="*/ 3619 h 337773"/>
                    <a:gd name="connsiteX3" fmla="*/ 54719 w 439105"/>
                    <a:gd name="connsiteY3" fmla="*/ 3619 h 337773"/>
                    <a:gd name="connsiteX4" fmla="*/ 49074 w 439105"/>
                    <a:gd name="connsiteY4" fmla="*/ 3957 h 337773"/>
                    <a:gd name="connsiteX5" fmla="*/ 47240 w 439105"/>
                    <a:gd name="connsiteY5" fmla="*/ 4246 h 337773"/>
                    <a:gd name="connsiteX6" fmla="*/ 43573 w 439105"/>
                    <a:gd name="connsiteY6" fmla="*/ 4874 h 337773"/>
                    <a:gd name="connsiteX7" fmla="*/ 41546 w 439105"/>
                    <a:gd name="connsiteY7" fmla="*/ 5404 h 337773"/>
                    <a:gd name="connsiteX8" fmla="*/ 38265 w 439105"/>
                    <a:gd name="connsiteY8" fmla="*/ 6418 h 337773"/>
                    <a:gd name="connsiteX9" fmla="*/ 36238 w 439105"/>
                    <a:gd name="connsiteY9" fmla="*/ 7142 h 337773"/>
                    <a:gd name="connsiteX10" fmla="*/ 33102 w 439105"/>
                    <a:gd name="connsiteY10" fmla="*/ 8493 h 337773"/>
                    <a:gd name="connsiteX11" fmla="*/ 31944 w 439105"/>
                    <a:gd name="connsiteY11" fmla="*/ 8975 h 337773"/>
                    <a:gd name="connsiteX12" fmla="*/ 31944 w 439105"/>
                    <a:gd name="connsiteY12" fmla="*/ 8975 h 337773"/>
                    <a:gd name="connsiteX13" fmla="*/ 3619 w 439105"/>
                    <a:gd name="connsiteY13" fmla="*/ 54574 h 337773"/>
                    <a:gd name="connsiteX14" fmla="*/ 3619 w 439105"/>
                    <a:gd name="connsiteY14" fmla="*/ 283826 h 337773"/>
                    <a:gd name="connsiteX15" fmla="*/ 54623 w 439105"/>
                    <a:gd name="connsiteY15" fmla="*/ 334830 h 337773"/>
                    <a:gd name="connsiteX16" fmla="*/ 386509 w 439105"/>
                    <a:gd name="connsiteY16" fmla="*/ 334830 h 337773"/>
                    <a:gd name="connsiteX17" fmla="*/ 437609 w 439105"/>
                    <a:gd name="connsiteY17" fmla="*/ 283826 h 337773"/>
                    <a:gd name="connsiteX18" fmla="*/ 34115 w 439105"/>
                    <a:gd name="connsiteY18" fmla="*/ 283826 h 337773"/>
                    <a:gd name="connsiteX19" fmla="*/ 34115 w 439105"/>
                    <a:gd name="connsiteY19" fmla="*/ 54623 h 337773"/>
                    <a:gd name="connsiteX20" fmla="*/ 54719 w 439105"/>
                    <a:gd name="connsiteY20" fmla="*/ 34019 h 337773"/>
                    <a:gd name="connsiteX21" fmla="*/ 386605 w 439105"/>
                    <a:gd name="connsiteY21" fmla="*/ 34019 h 337773"/>
                    <a:gd name="connsiteX22" fmla="*/ 407210 w 439105"/>
                    <a:gd name="connsiteY22" fmla="*/ 54623 h 337773"/>
                    <a:gd name="connsiteX23" fmla="*/ 407210 w 439105"/>
                    <a:gd name="connsiteY23" fmla="*/ 283826 h 337773"/>
                    <a:gd name="connsiteX24" fmla="*/ 386605 w 439105"/>
                    <a:gd name="connsiteY24" fmla="*/ 304430 h 337773"/>
                    <a:gd name="connsiteX25" fmla="*/ 54719 w 439105"/>
                    <a:gd name="connsiteY25" fmla="*/ 304430 h 337773"/>
                    <a:gd name="connsiteX26" fmla="*/ 34115 w 439105"/>
                    <a:gd name="connsiteY26" fmla="*/ 283826 h 337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39105" h="337773">
                      <a:moveTo>
                        <a:pt x="437609" y="283826"/>
                      </a:moveTo>
                      <a:lnTo>
                        <a:pt x="437609" y="54623"/>
                      </a:lnTo>
                      <a:cubicBezTo>
                        <a:pt x="437580" y="26467"/>
                        <a:pt x="414761" y="3648"/>
                        <a:pt x="386605" y="3619"/>
                      </a:cubicBezTo>
                      <a:lnTo>
                        <a:pt x="54719" y="3619"/>
                      </a:lnTo>
                      <a:cubicBezTo>
                        <a:pt x="52832" y="3634"/>
                        <a:pt x="50951" y="3744"/>
                        <a:pt x="49074" y="3957"/>
                      </a:cubicBezTo>
                      <a:cubicBezTo>
                        <a:pt x="48446" y="3957"/>
                        <a:pt x="47867" y="3957"/>
                        <a:pt x="47240" y="4246"/>
                      </a:cubicBezTo>
                      <a:cubicBezTo>
                        <a:pt x="46613" y="4536"/>
                        <a:pt x="44779" y="4632"/>
                        <a:pt x="43573" y="4874"/>
                      </a:cubicBezTo>
                      <a:lnTo>
                        <a:pt x="41546" y="5404"/>
                      </a:lnTo>
                      <a:cubicBezTo>
                        <a:pt x="40436" y="5694"/>
                        <a:pt x="39326" y="6032"/>
                        <a:pt x="38265" y="6418"/>
                      </a:cubicBezTo>
                      <a:cubicBezTo>
                        <a:pt x="37575" y="6616"/>
                        <a:pt x="36899" y="6857"/>
                        <a:pt x="36238" y="7142"/>
                      </a:cubicBezTo>
                      <a:cubicBezTo>
                        <a:pt x="35177" y="7528"/>
                        <a:pt x="34115" y="8010"/>
                        <a:pt x="33102" y="8493"/>
                      </a:cubicBezTo>
                      <a:lnTo>
                        <a:pt x="31944" y="8975"/>
                      </a:lnTo>
                      <a:lnTo>
                        <a:pt x="31944" y="8975"/>
                      </a:lnTo>
                      <a:cubicBezTo>
                        <a:pt x="14621" y="17574"/>
                        <a:pt x="3653" y="35235"/>
                        <a:pt x="3619" y="54574"/>
                      </a:cubicBezTo>
                      <a:lnTo>
                        <a:pt x="3619" y="283826"/>
                      </a:lnTo>
                      <a:cubicBezTo>
                        <a:pt x="3648" y="311982"/>
                        <a:pt x="26467" y="334806"/>
                        <a:pt x="54623" y="334830"/>
                      </a:cubicBezTo>
                      <a:lnTo>
                        <a:pt x="386509" y="334830"/>
                      </a:lnTo>
                      <a:cubicBezTo>
                        <a:pt x="414703" y="334859"/>
                        <a:pt x="437580" y="312020"/>
                        <a:pt x="437609" y="283826"/>
                      </a:cubicBezTo>
                      <a:close/>
                      <a:moveTo>
                        <a:pt x="34115" y="283826"/>
                      </a:moveTo>
                      <a:lnTo>
                        <a:pt x="34115" y="54623"/>
                      </a:lnTo>
                      <a:cubicBezTo>
                        <a:pt x="34139" y="43254"/>
                        <a:pt x="43351" y="34048"/>
                        <a:pt x="54719" y="34019"/>
                      </a:cubicBezTo>
                      <a:lnTo>
                        <a:pt x="386605" y="34019"/>
                      </a:lnTo>
                      <a:cubicBezTo>
                        <a:pt x="397974" y="34048"/>
                        <a:pt x="407181" y="43254"/>
                        <a:pt x="407210" y="54623"/>
                      </a:cubicBezTo>
                      <a:lnTo>
                        <a:pt x="407210" y="283826"/>
                      </a:lnTo>
                      <a:cubicBezTo>
                        <a:pt x="407185" y="295195"/>
                        <a:pt x="397974" y="304406"/>
                        <a:pt x="386605" y="304430"/>
                      </a:cubicBezTo>
                      <a:lnTo>
                        <a:pt x="54719" y="304430"/>
                      </a:lnTo>
                      <a:cubicBezTo>
                        <a:pt x="43351" y="304406"/>
                        <a:pt x="34144" y="295195"/>
                        <a:pt x="34115" y="28382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1" name="手繪多邊形: 圖案 1178">
                  <a:extLst>
                    <a:ext uri="{FF2B5EF4-FFF2-40B4-BE49-F238E27FC236}">
                      <a16:creationId xmlns:a16="http://schemas.microsoft.com/office/drawing/2014/main" id="{767F57B1-4966-4BFE-A17D-667BCD72E055}"/>
                    </a:ext>
                  </a:extLst>
                </p:cNvPr>
                <p:cNvSpPr/>
                <p:nvPr/>
              </p:nvSpPr>
              <p:spPr>
                <a:xfrm>
                  <a:off x="817917" y="4440625"/>
                  <a:ext cx="246092" cy="43428"/>
                </a:xfrm>
                <a:custGeom>
                  <a:avLst/>
                  <a:gdLst>
                    <a:gd name="connsiteX0" fmla="*/ 219456 w 246091"/>
                    <a:gd name="connsiteY0" fmla="*/ 3619 h 43427"/>
                    <a:gd name="connsiteX1" fmla="*/ 31268 w 246091"/>
                    <a:gd name="connsiteY1" fmla="*/ 3619 h 43427"/>
                    <a:gd name="connsiteX2" fmla="*/ 3619 w 246091"/>
                    <a:gd name="connsiteY2" fmla="*/ 31268 h 43427"/>
                    <a:gd name="connsiteX3" fmla="*/ 3619 w 246091"/>
                    <a:gd name="connsiteY3" fmla="*/ 41305 h 43427"/>
                    <a:gd name="connsiteX4" fmla="*/ 247009 w 246091"/>
                    <a:gd name="connsiteY4" fmla="*/ 41305 h 43427"/>
                    <a:gd name="connsiteX5" fmla="*/ 247009 w 246091"/>
                    <a:gd name="connsiteY5" fmla="*/ 31268 h 43427"/>
                    <a:gd name="connsiteX6" fmla="*/ 219456 w 246091"/>
                    <a:gd name="connsiteY6" fmla="*/ 3619 h 43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6091" h="43427">
                      <a:moveTo>
                        <a:pt x="219456" y="3619"/>
                      </a:moveTo>
                      <a:lnTo>
                        <a:pt x="31268" y="3619"/>
                      </a:lnTo>
                      <a:cubicBezTo>
                        <a:pt x="15996" y="3619"/>
                        <a:pt x="3619" y="15996"/>
                        <a:pt x="3619" y="31268"/>
                      </a:cubicBezTo>
                      <a:lnTo>
                        <a:pt x="3619" y="41305"/>
                      </a:lnTo>
                      <a:lnTo>
                        <a:pt x="247009" y="41305"/>
                      </a:lnTo>
                      <a:lnTo>
                        <a:pt x="247009" y="31268"/>
                      </a:lnTo>
                      <a:cubicBezTo>
                        <a:pt x="247009" y="16035"/>
                        <a:pt x="234690" y="3672"/>
                        <a:pt x="219456" y="36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03" name="群組 612">
                <a:extLst>
                  <a:ext uri="{FF2B5EF4-FFF2-40B4-BE49-F238E27FC236}">
                    <a16:creationId xmlns:a16="http://schemas.microsoft.com/office/drawing/2014/main" id="{5EB75912-7DF0-4EAB-BF0F-7EDF17FF7982}"/>
                  </a:ext>
                </a:extLst>
              </p:cNvPr>
              <p:cNvGrpSpPr/>
              <p:nvPr/>
            </p:nvGrpSpPr>
            <p:grpSpPr>
              <a:xfrm>
                <a:off x="2781420" y="4606766"/>
                <a:ext cx="250676" cy="358439"/>
                <a:chOff x="1713187" y="4497009"/>
                <a:chExt cx="356195" cy="509318"/>
              </a:xfrm>
              <a:solidFill>
                <a:srgbClr val="003E85"/>
              </a:solidFill>
            </p:grpSpPr>
            <p:sp>
              <p:nvSpPr>
                <p:cNvPr id="2004" name="手繪多邊形: 圖案 613">
                  <a:extLst>
                    <a:ext uri="{FF2B5EF4-FFF2-40B4-BE49-F238E27FC236}">
                      <a16:creationId xmlns:a16="http://schemas.microsoft.com/office/drawing/2014/main" id="{EB381741-CCCA-4F6D-99A6-F2B116859652}"/>
                    </a:ext>
                  </a:extLst>
                </p:cNvPr>
                <p:cNvSpPr/>
                <p:nvPr/>
              </p:nvSpPr>
              <p:spPr>
                <a:xfrm>
                  <a:off x="1713187" y="4687941"/>
                  <a:ext cx="356195" cy="318386"/>
                </a:xfrm>
                <a:custGeom>
                  <a:avLst/>
                  <a:gdLst>
                    <a:gd name="connsiteX0" fmla="*/ 395950 w 459600"/>
                    <a:gd name="connsiteY0" fmla="*/ 168563 h 410815"/>
                    <a:gd name="connsiteX1" fmla="*/ 304697 w 459600"/>
                    <a:gd name="connsiteY1" fmla="*/ 144299 h 410815"/>
                    <a:gd name="connsiteX2" fmla="*/ 292758 w 459600"/>
                    <a:gd name="connsiteY2" fmla="*/ 120985 h 410815"/>
                    <a:gd name="connsiteX3" fmla="*/ 292604 w 459600"/>
                    <a:gd name="connsiteY3" fmla="*/ 120343 h 410815"/>
                    <a:gd name="connsiteX4" fmla="*/ 291474 w 459600"/>
                    <a:gd name="connsiteY4" fmla="*/ 115208 h 410815"/>
                    <a:gd name="connsiteX5" fmla="*/ 291474 w 459600"/>
                    <a:gd name="connsiteY5" fmla="*/ 114926 h 410815"/>
                    <a:gd name="connsiteX6" fmla="*/ 290858 w 459600"/>
                    <a:gd name="connsiteY6" fmla="*/ 110304 h 410815"/>
                    <a:gd name="connsiteX7" fmla="*/ 290858 w 459600"/>
                    <a:gd name="connsiteY7" fmla="*/ 109072 h 410815"/>
                    <a:gd name="connsiteX8" fmla="*/ 290627 w 459600"/>
                    <a:gd name="connsiteY8" fmla="*/ 103936 h 410815"/>
                    <a:gd name="connsiteX9" fmla="*/ 290627 w 459600"/>
                    <a:gd name="connsiteY9" fmla="*/ 64395 h 410815"/>
                    <a:gd name="connsiteX10" fmla="*/ 230237 w 459600"/>
                    <a:gd name="connsiteY10" fmla="*/ 0 h 410815"/>
                    <a:gd name="connsiteX11" fmla="*/ 169872 w 459600"/>
                    <a:gd name="connsiteY11" fmla="*/ 64395 h 410815"/>
                    <a:gd name="connsiteX12" fmla="*/ 169872 w 459600"/>
                    <a:gd name="connsiteY12" fmla="*/ 104167 h 410815"/>
                    <a:gd name="connsiteX13" fmla="*/ 155674 w 459600"/>
                    <a:gd name="connsiteY13" fmla="*/ 144299 h 410815"/>
                    <a:gd name="connsiteX14" fmla="*/ 64395 w 459600"/>
                    <a:gd name="connsiteY14" fmla="*/ 168563 h 410815"/>
                    <a:gd name="connsiteX15" fmla="*/ 0 w 459600"/>
                    <a:gd name="connsiteY15" fmla="*/ 232984 h 410815"/>
                    <a:gd name="connsiteX16" fmla="*/ 0 w 459600"/>
                    <a:gd name="connsiteY16" fmla="*/ 355356 h 410815"/>
                    <a:gd name="connsiteX17" fmla="*/ 33379 w 459600"/>
                    <a:gd name="connsiteY17" fmla="*/ 411843 h 410815"/>
                    <a:gd name="connsiteX18" fmla="*/ 427017 w 459600"/>
                    <a:gd name="connsiteY18" fmla="*/ 411843 h 410815"/>
                    <a:gd name="connsiteX19" fmla="*/ 460396 w 459600"/>
                    <a:gd name="connsiteY19" fmla="*/ 355356 h 410815"/>
                    <a:gd name="connsiteX20" fmla="*/ 460396 w 459600"/>
                    <a:gd name="connsiteY20" fmla="*/ 232984 h 410815"/>
                    <a:gd name="connsiteX21" fmla="*/ 395950 w 459600"/>
                    <a:gd name="connsiteY21" fmla="*/ 168563 h 41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9600" h="410815">
                      <a:moveTo>
                        <a:pt x="395950" y="168563"/>
                      </a:moveTo>
                      <a:cubicBezTo>
                        <a:pt x="395950" y="168563"/>
                        <a:pt x="316508" y="159063"/>
                        <a:pt x="304697" y="144299"/>
                      </a:cubicBezTo>
                      <a:cubicBezTo>
                        <a:pt x="299156" y="137431"/>
                        <a:pt x="295092" y="129494"/>
                        <a:pt x="292758" y="120985"/>
                      </a:cubicBezTo>
                      <a:lnTo>
                        <a:pt x="292604" y="120343"/>
                      </a:lnTo>
                      <a:cubicBezTo>
                        <a:pt x="292167" y="118700"/>
                        <a:pt x="291782" y="117031"/>
                        <a:pt x="291474" y="115208"/>
                      </a:cubicBezTo>
                      <a:cubicBezTo>
                        <a:pt x="291474" y="115208"/>
                        <a:pt x="291474" y="115028"/>
                        <a:pt x="291474" y="114926"/>
                      </a:cubicBezTo>
                      <a:cubicBezTo>
                        <a:pt x="291191" y="113411"/>
                        <a:pt x="291012" y="111870"/>
                        <a:pt x="290858" y="110304"/>
                      </a:cubicBezTo>
                      <a:cubicBezTo>
                        <a:pt x="290858" y="109893"/>
                        <a:pt x="290858" y="109482"/>
                        <a:pt x="290858" y="109072"/>
                      </a:cubicBezTo>
                      <a:cubicBezTo>
                        <a:pt x="290704" y="107403"/>
                        <a:pt x="290627" y="105734"/>
                        <a:pt x="290627" y="103936"/>
                      </a:cubicBezTo>
                      <a:lnTo>
                        <a:pt x="290627" y="64395"/>
                      </a:lnTo>
                      <a:cubicBezTo>
                        <a:pt x="290627" y="28988"/>
                        <a:pt x="263461" y="0"/>
                        <a:pt x="230237" y="0"/>
                      </a:cubicBezTo>
                      <a:cubicBezTo>
                        <a:pt x="197012" y="0"/>
                        <a:pt x="169872" y="28988"/>
                        <a:pt x="169872" y="64395"/>
                      </a:cubicBezTo>
                      <a:lnTo>
                        <a:pt x="169872" y="104167"/>
                      </a:lnTo>
                      <a:cubicBezTo>
                        <a:pt x="169854" y="118772"/>
                        <a:pt x="164845" y="132932"/>
                        <a:pt x="155674" y="144299"/>
                      </a:cubicBezTo>
                      <a:cubicBezTo>
                        <a:pt x="143837" y="159063"/>
                        <a:pt x="64395" y="168563"/>
                        <a:pt x="64395" y="168563"/>
                      </a:cubicBezTo>
                      <a:cubicBezTo>
                        <a:pt x="28862" y="168660"/>
                        <a:pt x="85" y="197451"/>
                        <a:pt x="0" y="232984"/>
                      </a:cubicBezTo>
                      <a:lnTo>
                        <a:pt x="0" y="355356"/>
                      </a:lnTo>
                      <a:cubicBezTo>
                        <a:pt x="13" y="378857"/>
                        <a:pt x="12800" y="400494"/>
                        <a:pt x="33379" y="411843"/>
                      </a:cubicBezTo>
                      <a:lnTo>
                        <a:pt x="427017" y="411843"/>
                      </a:lnTo>
                      <a:cubicBezTo>
                        <a:pt x="447597" y="400494"/>
                        <a:pt x="460383" y="378857"/>
                        <a:pt x="460396" y="355356"/>
                      </a:cubicBezTo>
                      <a:lnTo>
                        <a:pt x="460396" y="232984"/>
                      </a:lnTo>
                      <a:cubicBezTo>
                        <a:pt x="460299" y="197435"/>
                        <a:pt x="431498" y="168648"/>
                        <a:pt x="395950" y="16856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5" name="手繪多邊形: 圖案 614">
                  <a:extLst>
                    <a:ext uri="{FF2B5EF4-FFF2-40B4-BE49-F238E27FC236}">
                      <a16:creationId xmlns:a16="http://schemas.microsoft.com/office/drawing/2014/main" id="{3B4F5778-595B-4C8F-B431-917BE6820838}"/>
                    </a:ext>
                  </a:extLst>
                </p:cNvPr>
                <p:cNvSpPr/>
                <p:nvPr/>
              </p:nvSpPr>
              <p:spPr>
                <a:xfrm>
                  <a:off x="1796028" y="4515654"/>
                  <a:ext cx="189042" cy="250730"/>
                </a:xfrm>
                <a:custGeom>
                  <a:avLst/>
                  <a:gdLst>
                    <a:gd name="connsiteX0" fmla="*/ 234293 w 243921"/>
                    <a:gd name="connsiteY0" fmla="*/ 122449 h 323517"/>
                    <a:gd name="connsiteX1" fmla="*/ 232547 w 243921"/>
                    <a:gd name="connsiteY1" fmla="*/ 122962 h 323517"/>
                    <a:gd name="connsiteX2" fmla="*/ 232547 w 243921"/>
                    <a:gd name="connsiteY2" fmla="*/ 112692 h 323517"/>
                    <a:gd name="connsiteX3" fmla="*/ 122320 w 243921"/>
                    <a:gd name="connsiteY3" fmla="*/ 0 h 323517"/>
                    <a:gd name="connsiteX4" fmla="*/ 12093 w 243921"/>
                    <a:gd name="connsiteY4" fmla="*/ 112692 h 323517"/>
                    <a:gd name="connsiteX5" fmla="*/ 12093 w 243921"/>
                    <a:gd name="connsiteY5" fmla="*/ 122346 h 323517"/>
                    <a:gd name="connsiteX6" fmla="*/ 0 w 243921"/>
                    <a:gd name="connsiteY6" fmla="*/ 156161 h 323517"/>
                    <a:gd name="connsiteX7" fmla="*/ 12093 w 243921"/>
                    <a:gd name="connsiteY7" fmla="*/ 190002 h 323517"/>
                    <a:gd name="connsiteX8" fmla="*/ 13069 w 243921"/>
                    <a:gd name="connsiteY8" fmla="*/ 189720 h 323517"/>
                    <a:gd name="connsiteX9" fmla="*/ 82394 w 243921"/>
                    <a:gd name="connsiteY9" fmla="*/ 318100 h 323517"/>
                    <a:gd name="connsiteX10" fmla="*/ 122192 w 243921"/>
                    <a:gd name="connsiteY10" fmla="*/ 325982 h 323517"/>
                    <a:gd name="connsiteX11" fmla="*/ 161990 w 243921"/>
                    <a:gd name="connsiteY11" fmla="*/ 318100 h 323517"/>
                    <a:gd name="connsiteX12" fmla="*/ 229543 w 243921"/>
                    <a:gd name="connsiteY12" fmla="*/ 187486 h 323517"/>
                    <a:gd name="connsiteX13" fmla="*/ 234165 w 243921"/>
                    <a:gd name="connsiteY13" fmla="*/ 190054 h 323517"/>
                    <a:gd name="connsiteX14" fmla="*/ 246258 w 243921"/>
                    <a:gd name="connsiteY14" fmla="*/ 156213 h 323517"/>
                    <a:gd name="connsiteX15" fmla="*/ 234293 w 243921"/>
                    <a:gd name="connsiteY15" fmla="*/ 122449 h 323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3921" h="323517">
                      <a:moveTo>
                        <a:pt x="234293" y="122449"/>
                      </a:moveTo>
                      <a:cubicBezTo>
                        <a:pt x="233685" y="122516"/>
                        <a:pt x="233094" y="122688"/>
                        <a:pt x="232547" y="122962"/>
                      </a:cubicBezTo>
                      <a:lnTo>
                        <a:pt x="232547" y="112692"/>
                      </a:lnTo>
                      <a:cubicBezTo>
                        <a:pt x="232547" y="51070"/>
                        <a:pt x="183018" y="488"/>
                        <a:pt x="122320" y="0"/>
                      </a:cubicBezTo>
                      <a:cubicBezTo>
                        <a:pt x="61622" y="488"/>
                        <a:pt x="12093" y="50993"/>
                        <a:pt x="12093" y="112692"/>
                      </a:cubicBezTo>
                      <a:lnTo>
                        <a:pt x="12093" y="122346"/>
                      </a:lnTo>
                      <a:cubicBezTo>
                        <a:pt x="5418" y="122346"/>
                        <a:pt x="0" y="137495"/>
                        <a:pt x="0" y="156161"/>
                      </a:cubicBezTo>
                      <a:cubicBezTo>
                        <a:pt x="0" y="174828"/>
                        <a:pt x="5418" y="190002"/>
                        <a:pt x="12093" y="190002"/>
                      </a:cubicBezTo>
                      <a:cubicBezTo>
                        <a:pt x="12427" y="189943"/>
                        <a:pt x="12756" y="189848"/>
                        <a:pt x="13069" y="189720"/>
                      </a:cubicBezTo>
                      <a:cubicBezTo>
                        <a:pt x="19026" y="237400"/>
                        <a:pt x="45652" y="292604"/>
                        <a:pt x="82394" y="318100"/>
                      </a:cubicBezTo>
                      <a:cubicBezTo>
                        <a:pt x="88942" y="322593"/>
                        <a:pt x="105041" y="326368"/>
                        <a:pt x="122192" y="325982"/>
                      </a:cubicBezTo>
                      <a:cubicBezTo>
                        <a:pt x="139369" y="326368"/>
                        <a:pt x="156547" y="323851"/>
                        <a:pt x="161990" y="318100"/>
                      </a:cubicBezTo>
                      <a:cubicBezTo>
                        <a:pt x="191440" y="287032"/>
                        <a:pt x="220557" y="233035"/>
                        <a:pt x="229543" y="187486"/>
                      </a:cubicBezTo>
                      <a:cubicBezTo>
                        <a:pt x="230632" y="188980"/>
                        <a:pt x="232322" y="189918"/>
                        <a:pt x="234165" y="190054"/>
                      </a:cubicBezTo>
                      <a:cubicBezTo>
                        <a:pt x="240841" y="190054"/>
                        <a:pt x="246258" y="174905"/>
                        <a:pt x="246258" y="156213"/>
                      </a:cubicBezTo>
                      <a:cubicBezTo>
                        <a:pt x="246258" y="137521"/>
                        <a:pt x="240995" y="122449"/>
                        <a:pt x="234293" y="12244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6" name="手繪多邊形: 圖案 615">
                  <a:extLst>
                    <a:ext uri="{FF2B5EF4-FFF2-40B4-BE49-F238E27FC236}">
                      <a16:creationId xmlns:a16="http://schemas.microsoft.com/office/drawing/2014/main" id="{03FE305A-0079-4DE3-B652-AA1CAB014DEF}"/>
                    </a:ext>
                  </a:extLst>
                </p:cNvPr>
                <p:cNvSpPr/>
                <p:nvPr/>
              </p:nvSpPr>
              <p:spPr>
                <a:xfrm>
                  <a:off x="1806792" y="4790799"/>
                  <a:ext cx="81588" cy="67657"/>
                </a:xfrm>
                <a:custGeom>
                  <a:avLst/>
                  <a:gdLst>
                    <a:gd name="connsiteX0" fmla="*/ 42237 w 105271"/>
                    <a:gd name="connsiteY0" fmla="*/ 0 h 87298"/>
                    <a:gd name="connsiteX1" fmla="*/ 107711 w 105271"/>
                    <a:gd name="connsiteY1" fmla="*/ 61699 h 87298"/>
                    <a:gd name="connsiteX2" fmla="*/ 80135 w 105271"/>
                    <a:gd name="connsiteY2" fmla="*/ 89327 h 87298"/>
                    <a:gd name="connsiteX3" fmla="*/ 0 w 105271"/>
                    <a:gd name="connsiteY3" fmla="*/ 23930 h 87298"/>
                    <a:gd name="connsiteX4" fmla="*/ 42237 w 105271"/>
                    <a:gd name="connsiteY4" fmla="*/ 0 h 87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71" h="87298">
                      <a:moveTo>
                        <a:pt x="42237" y="0"/>
                      </a:moveTo>
                      <a:lnTo>
                        <a:pt x="107711" y="61699"/>
                      </a:lnTo>
                      <a:lnTo>
                        <a:pt x="80135" y="89327"/>
                      </a:lnTo>
                      <a:lnTo>
                        <a:pt x="0" y="23930"/>
                      </a:lnTo>
                      <a:lnTo>
                        <a:pt x="422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7" name="手繪多邊形: 圖案 616">
                  <a:extLst>
                    <a:ext uri="{FF2B5EF4-FFF2-40B4-BE49-F238E27FC236}">
                      <a16:creationId xmlns:a16="http://schemas.microsoft.com/office/drawing/2014/main" id="{FB4A120F-D155-4A75-BAA6-048FFCED093A}"/>
                    </a:ext>
                  </a:extLst>
                </p:cNvPr>
                <p:cNvSpPr/>
                <p:nvPr/>
              </p:nvSpPr>
              <p:spPr>
                <a:xfrm>
                  <a:off x="1891423" y="4790799"/>
                  <a:ext cx="81588" cy="67657"/>
                </a:xfrm>
                <a:custGeom>
                  <a:avLst/>
                  <a:gdLst>
                    <a:gd name="connsiteX0" fmla="*/ 65499 w 105271"/>
                    <a:gd name="connsiteY0" fmla="*/ 0 h 87298"/>
                    <a:gd name="connsiteX1" fmla="*/ 0 w 105271"/>
                    <a:gd name="connsiteY1" fmla="*/ 61699 h 87298"/>
                    <a:gd name="connsiteX2" fmla="*/ 27602 w 105271"/>
                    <a:gd name="connsiteY2" fmla="*/ 89327 h 87298"/>
                    <a:gd name="connsiteX3" fmla="*/ 107711 w 105271"/>
                    <a:gd name="connsiteY3" fmla="*/ 23930 h 87298"/>
                    <a:gd name="connsiteX4" fmla="*/ 65499 w 105271"/>
                    <a:gd name="connsiteY4" fmla="*/ 0 h 87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71" h="87298">
                      <a:moveTo>
                        <a:pt x="65499" y="0"/>
                      </a:moveTo>
                      <a:lnTo>
                        <a:pt x="0" y="61699"/>
                      </a:lnTo>
                      <a:lnTo>
                        <a:pt x="27602" y="89327"/>
                      </a:lnTo>
                      <a:lnTo>
                        <a:pt x="107711" y="23930"/>
                      </a:lnTo>
                      <a:lnTo>
                        <a:pt x="6549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8" name="手繪多邊形: 圖案 617">
                  <a:extLst>
                    <a:ext uri="{FF2B5EF4-FFF2-40B4-BE49-F238E27FC236}">
                      <a16:creationId xmlns:a16="http://schemas.microsoft.com/office/drawing/2014/main" id="{F1B0AE5E-9000-4470-93F1-EC770CF35C85}"/>
                    </a:ext>
                  </a:extLst>
                </p:cNvPr>
                <p:cNvSpPr/>
                <p:nvPr/>
              </p:nvSpPr>
              <p:spPr>
                <a:xfrm>
                  <a:off x="1801658" y="4497009"/>
                  <a:ext cx="179093" cy="135315"/>
                </a:xfrm>
                <a:custGeom>
                  <a:avLst/>
                  <a:gdLst>
                    <a:gd name="connsiteX0" fmla="*/ 115953 w 231083"/>
                    <a:gd name="connsiteY0" fmla="*/ 0 h 174596"/>
                    <a:gd name="connsiteX1" fmla="*/ 745 w 231083"/>
                    <a:gd name="connsiteY1" fmla="*/ 148536 h 174596"/>
                    <a:gd name="connsiteX2" fmla="*/ 16818 w 231083"/>
                    <a:gd name="connsiteY2" fmla="*/ 176189 h 174596"/>
                    <a:gd name="connsiteX3" fmla="*/ 66784 w 231083"/>
                    <a:gd name="connsiteY3" fmla="*/ 80443 h 174596"/>
                    <a:gd name="connsiteX4" fmla="*/ 167177 w 231083"/>
                    <a:gd name="connsiteY4" fmla="*/ 108841 h 174596"/>
                    <a:gd name="connsiteX5" fmla="*/ 215088 w 231083"/>
                    <a:gd name="connsiteY5" fmla="*/ 176189 h 174596"/>
                    <a:gd name="connsiteX6" fmla="*/ 231161 w 231083"/>
                    <a:gd name="connsiteY6" fmla="*/ 148536 h 174596"/>
                    <a:gd name="connsiteX7" fmla="*/ 115953 w 231083"/>
                    <a:gd name="connsiteY7" fmla="*/ 0 h 174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1083" h="174596">
                      <a:moveTo>
                        <a:pt x="115953" y="0"/>
                      </a:moveTo>
                      <a:cubicBezTo>
                        <a:pt x="-16586" y="0"/>
                        <a:pt x="745" y="148536"/>
                        <a:pt x="745" y="148536"/>
                      </a:cubicBezTo>
                      <a:cubicBezTo>
                        <a:pt x="7575" y="145377"/>
                        <a:pt x="12376" y="180785"/>
                        <a:pt x="16818" y="176189"/>
                      </a:cubicBezTo>
                      <a:cubicBezTo>
                        <a:pt x="34072" y="158215"/>
                        <a:pt x="9475" y="78235"/>
                        <a:pt x="66784" y="80443"/>
                      </a:cubicBezTo>
                      <a:cubicBezTo>
                        <a:pt x="84500" y="79339"/>
                        <a:pt x="117930" y="115491"/>
                        <a:pt x="167177" y="108841"/>
                      </a:cubicBezTo>
                      <a:cubicBezTo>
                        <a:pt x="204715" y="107377"/>
                        <a:pt x="197834" y="158292"/>
                        <a:pt x="215088" y="176189"/>
                      </a:cubicBezTo>
                      <a:cubicBezTo>
                        <a:pt x="219556" y="180785"/>
                        <a:pt x="224331" y="145377"/>
                        <a:pt x="231161" y="148536"/>
                      </a:cubicBezTo>
                      <a:cubicBezTo>
                        <a:pt x="231161" y="148536"/>
                        <a:pt x="248492" y="0"/>
                        <a:pt x="115953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n w="19050"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68" name="群組 578">
              <a:extLst>
                <a:ext uri="{FF2B5EF4-FFF2-40B4-BE49-F238E27FC236}">
                  <a16:creationId xmlns:a16="http://schemas.microsoft.com/office/drawing/2014/main" id="{B4D7693F-EFFE-4746-B0F3-C175CDC20B2D}"/>
                </a:ext>
              </a:extLst>
            </p:cNvPr>
            <p:cNvGrpSpPr/>
            <p:nvPr/>
          </p:nvGrpSpPr>
          <p:grpSpPr>
            <a:xfrm>
              <a:off x="498873" y="4122789"/>
              <a:ext cx="336792" cy="235007"/>
              <a:chOff x="1943855" y="4626573"/>
              <a:chExt cx="484171" cy="337845"/>
            </a:xfrm>
          </p:grpSpPr>
          <p:sp>
            <p:nvSpPr>
              <p:cNvPr id="1988" name="手繪多邊形: 圖案 597">
                <a:extLst>
                  <a:ext uri="{FF2B5EF4-FFF2-40B4-BE49-F238E27FC236}">
                    <a16:creationId xmlns:a16="http://schemas.microsoft.com/office/drawing/2014/main" id="{FE715102-9A03-414E-9769-BA59004461A9}"/>
                  </a:ext>
                </a:extLst>
              </p:cNvPr>
              <p:cNvSpPr/>
              <p:nvPr/>
            </p:nvSpPr>
            <p:spPr>
              <a:xfrm>
                <a:off x="1943855" y="4688114"/>
                <a:ext cx="341178" cy="222842"/>
              </a:xfrm>
              <a:custGeom>
                <a:avLst/>
                <a:gdLst>
                  <a:gd name="connsiteX0" fmla="*/ 571137 w 570007"/>
                  <a:gd name="connsiteY0" fmla="*/ 16818 h 372301"/>
                  <a:gd name="connsiteX1" fmla="*/ 571137 w 570007"/>
                  <a:gd name="connsiteY1" fmla="*/ 357127 h 372301"/>
                  <a:gd name="connsiteX2" fmla="*/ 554370 w 570007"/>
                  <a:gd name="connsiteY2" fmla="*/ 373945 h 372301"/>
                  <a:gd name="connsiteX3" fmla="*/ 554319 w 570007"/>
                  <a:gd name="connsiteY3" fmla="*/ 373945 h 372301"/>
                  <a:gd name="connsiteX4" fmla="*/ 16869 w 570007"/>
                  <a:gd name="connsiteY4" fmla="*/ 373945 h 372301"/>
                  <a:gd name="connsiteX5" fmla="*/ 0 w 570007"/>
                  <a:gd name="connsiteY5" fmla="*/ 357127 h 372301"/>
                  <a:gd name="connsiteX6" fmla="*/ 0 w 570007"/>
                  <a:gd name="connsiteY6" fmla="*/ 16818 h 372301"/>
                  <a:gd name="connsiteX7" fmla="*/ 16869 w 570007"/>
                  <a:gd name="connsiteY7" fmla="*/ 0 h 372301"/>
                  <a:gd name="connsiteX8" fmla="*/ 554319 w 570007"/>
                  <a:gd name="connsiteY8" fmla="*/ 0 h 372301"/>
                  <a:gd name="connsiteX9" fmla="*/ 571137 w 570007"/>
                  <a:gd name="connsiteY9" fmla="*/ 16818 h 372301"/>
                  <a:gd name="connsiteX10" fmla="*/ 553292 w 570007"/>
                  <a:gd name="connsiteY10" fmla="*/ 294118 h 372301"/>
                  <a:gd name="connsiteX11" fmla="*/ 553292 w 570007"/>
                  <a:gd name="connsiteY11" fmla="*/ 26575 h 372301"/>
                  <a:gd name="connsiteX12" fmla="*/ 540326 w 570007"/>
                  <a:gd name="connsiteY12" fmla="*/ 15046 h 372301"/>
                  <a:gd name="connsiteX13" fmla="*/ 30837 w 570007"/>
                  <a:gd name="connsiteY13" fmla="*/ 15046 h 372301"/>
                  <a:gd name="connsiteX14" fmla="*/ 17845 w 570007"/>
                  <a:gd name="connsiteY14" fmla="*/ 26575 h 372301"/>
                  <a:gd name="connsiteX15" fmla="*/ 17845 w 570007"/>
                  <a:gd name="connsiteY15" fmla="*/ 293990 h 372301"/>
                  <a:gd name="connsiteX16" fmla="*/ 30837 w 570007"/>
                  <a:gd name="connsiteY16" fmla="*/ 305519 h 372301"/>
                  <a:gd name="connsiteX17" fmla="*/ 540326 w 570007"/>
                  <a:gd name="connsiteY17" fmla="*/ 305519 h 372301"/>
                  <a:gd name="connsiteX18" fmla="*/ 553292 w 570007"/>
                  <a:gd name="connsiteY18" fmla="*/ 293990 h 372301"/>
                  <a:gd name="connsiteX19" fmla="*/ 315815 w 570007"/>
                  <a:gd name="connsiteY19" fmla="*/ 338743 h 372301"/>
                  <a:gd name="connsiteX20" fmla="*/ 292218 w 570007"/>
                  <a:gd name="connsiteY20" fmla="*/ 315147 h 372301"/>
                  <a:gd name="connsiteX21" fmla="*/ 268622 w 570007"/>
                  <a:gd name="connsiteY21" fmla="*/ 338743 h 372301"/>
                  <a:gd name="connsiteX22" fmla="*/ 292218 w 570007"/>
                  <a:gd name="connsiteY22" fmla="*/ 362340 h 372301"/>
                  <a:gd name="connsiteX23" fmla="*/ 292244 w 570007"/>
                  <a:gd name="connsiteY23" fmla="*/ 362340 h 372301"/>
                  <a:gd name="connsiteX24" fmla="*/ 315815 w 570007"/>
                  <a:gd name="connsiteY24" fmla="*/ 338769 h 372301"/>
                  <a:gd name="connsiteX25" fmla="*/ 315815 w 570007"/>
                  <a:gd name="connsiteY25" fmla="*/ 338743 h 372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70007" h="372301">
                    <a:moveTo>
                      <a:pt x="571137" y="16818"/>
                    </a:moveTo>
                    <a:lnTo>
                      <a:pt x="571137" y="357127"/>
                    </a:lnTo>
                    <a:cubicBezTo>
                      <a:pt x="571152" y="366401"/>
                      <a:pt x="563645" y="373930"/>
                      <a:pt x="554370" y="373945"/>
                    </a:cubicBezTo>
                    <a:cubicBezTo>
                      <a:pt x="554352" y="373945"/>
                      <a:pt x="554337" y="373945"/>
                      <a:pt x="554319" y="373945"/>
                    </a:cubicBezTo>
                    <a:lnTo>
                      <a:pt x="16869" y="373945"/>
                    </a:lnTo>
                    <a:cubicBezTo>
                      <a:pt x="7567" y="373960"/>
                      <a:pt x="15" y="366430"/>
                      <a:pt x="0" y="357127"/>
                    </a:cubicBezTo>
                    <a:lnTo>
                      <a:pt x="0" y="16818"/>
                    </a:lnTo>
                    <a:cubicBezTo>
                      <a:pt x="28" y="7520"/>
                      <a:pt x="7572" y="0"/>
                      <a:pt x="16869" y="0"/>
                    </a:cubicBezTo>
                    <a:lnTo>
                      <a:pt x="554319" y="0"/>
                    </a:lnTo>
                    <a:cubicBezTo>
                      <a:pt x="563606" y="0"/>
                      <a:pt x="571137" y="7531"/>
                      <a:pt x="571137" y="16818"/>
                    </a:cubicBezTo>
                    <a:close/>
                    <a:moveTo>
                      <a:pt x="553292" y="294118"/>
                    </a:moveTo>
                    <a:lnTo>
                      <a:pt x="553292" y="26575"/>
                    </a:lnTo>
                    <a:cubicBezTo>
                      <a:pt x="552866" y="19824"/>
                      <a:pt x="547078" y="14681"/>
                      <a:pt x="540326" y="15046"/>
                    </a:cubicBezTo>
                    <a:lnTo>
                      <a:pt x="30837" y="15046"/>
                    </a:lnTo>
                    <a:cubicBezTo>
                      <a:pt x="24079" y="14679"/>
                      <a:pt x="18286" y="19822"/>
                      <a:pt x="17845" y="26575"/>
                    </a:cubicBezTo>
                    <a:lnTo>
                      <a:pt x="17845" y="293990"/>
                    </a:lnTo>
                    <a:cubicBezTo>
                      <a:pt x="18271" y="300751"/>
                      <a:pt x="24074" y="305899"/>
                      <a:pt x="30837" y="305519"/>
                    </a:cubicBezTo>
                    <a:lnTo>
                      <a:pt x="540326" y="305519"/>
                    </a:lnTo>
                    <a:cubicBezTo>
                      <a:pt x="547084" y="305899"/>
                      <a:pt x="552879" y="300745"/>
                      <a:pt x="553292" y="293990"/>
                    </a:cubicBezTo>
                    <a:close/>
                    <a:moveTo>
                      <a:pt x="315815" y="338743"/>
                    </a:moveTo>
                    <a:cubicBezTo>
                      <a:pt x="315815" y="325710"/>
                      <a:pt x="305249" y="315147"/>
                      <a:pt x="292218" y="315147"/>
                    </a:cubicBezTo>
                    <a:cubicBezTo>
                      <a:pt x="279185" y="315147"/>
                      <a:pt x="268622" y="325710"/>
                      <a:pt x="268622" y="338743"/>
                    </a:cubicBezTo>
                    <a:cubicBezTo>
                      <a:pt x="268622" y="351776"/>
                      <a:pt x="279188" y="362340"/>
                      <a:pt x="292218" y="362340"/>
                    </a:cubicBezTo>
                    <a:cubicBezTo>
                      <a:pt x="292226" y="362340"/>
                      <a:pt x="292237" y="362340"/>
                      <a:pt x="292244" y="362340"/>
                    </a:cubicBezTo>
                    <a:cubicBezTo>
                      <a:pt x="305262" y="362340"/>
                      <a:pt x="315815" y="351787"/>
                      <a:pt x="315815" y="338769"/>
                    </a:cubicBezTo>
                    <a:cubicBezTo>
                      <a:pt x="315815" y="338761"/>
                      <a:pt x="315815" y="338751"/>
                      <a:pt x="315815" y="338743"/>
                    </a:cubicBezTo>
                    <a:close/>
                  </a:path>
                </a:pathLst>
              </a:custGeom>
              <a:solidFill>
                <a:schemeClr val="bg1"/>
              </a:solidFill>
              <a:ln w="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9" name="手繪多邊形: 圖案 598">
                <a:extLst>
                  <a:ext uri="{FF2B5EF4-FFF2-40B4-BE49-F238E27FC236}">
                    <a16:creationId xmlns:a16="http://schemas.microsoft.com/office/drawing/2014/main" id="{3CCF5D87-863E-4FD6-BE43-7E75B60446F8}"/>
                  </a:ext>
                </a:extLst>
              </p:cNvPr>
              <p:cNvSpPr/>
              <p:nvPr/>
            </p:nvSpPr>
            <p:spPr>
              <a:xfrm>
                <a:off x="2030763" y="4948454"/>
                <a:ext cx="175199" cy="10758"/>
              </a:xfrm>
              <a:custGeom>
                <a:avLst/>
                <a:gdLst>
                  <a:gd name="connsiteX0" fmla="*/ 294093 w 292706"/>
                  <a:gd name="connsiteY0" fmla="*/ 19103 h 17973"/>
                  <a:gd name="connsiteX1" fmla="*/ 0 w 292706"/>
                  <a:gd name="connsiteY1" fmla="*/ 19103 h 17973"/>
                  <a:gd name="connsiteX2" fmla="*/ 58387 w 292706"/>
                  <a:gd name="connsiteY2" fmla="*/ 0 h 17973"/>
                  <a:gd name="connsiteX3" fmla="*/ 147046 w 292706"/>
                  <a:gd name="connsiteY3" fmla="*/ 0 h 17973"/>
                  <a:gd name="connsiteX4" fmla="*/ 235654 w 292706"/>
                  <a:gd name="connsiteY4" fmla="*/ 0 h 17973"/>
                  <a:gd name="connsiteX5" fmla="*/ 294093 w 292706"/>
                  <a:gd name="connsiteY5" fmla="*/ 19103 h 1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2706" h="17973">
                    <a:moveTo>
                      <a:pt x="294093" y="19103"/>
                    </a:moveTo>
                    <a:lnTo>
                      <a:pt x="0" y="19103"/>
                    </a:lnTo>
                    <a:lnTo>
                      <a:pt x="58387" y="0"/>
                    </a:lnTo>
                    <a:lnTo>
                      <a:pt x="147046" y="0"/>
                    </a:lnTo>
                    <a:lnTo>
                      <a:pt x="235654" y="0"/>
                    </a:lnTo>
                    <a:lnTo>
                      <a:pt x="294093" y="19103"/>
                    </a:lnTo>
                    <a:close/>
                  </a:path>
                </a:pathLst>
              </a:custGeom>
              <a:solidFill>
                <a:schemeClr val="bg1"/>
              </a:solidFill>
              <a:ln w="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0" name="手繪多邊形: 圖案 599">
                <a:extLst>
                  <a:ext uri="{FF2B5EF4-FFF2-40B4-BE49-F238E27FC236}">
                    <a16:creationId xmlns:a16="http://schemas.microsoft.com/office/drawing/2014/main" id="{80A999FB-7554-4AA0-B4DF-BDA1A64E63D2}"/>
                  </a:ext>
                </a:extLst>
              </p:cNvPr>
              <p:cNvSpPr/>
              <p:nvPr/>
            </p:nvSpPr>
            <p:spPr>
              <a:xfrm>
                <a:off x="2065711" y="4918962"/>
                <a:ext cx="106042" cy="23053"/>
              </a:xfrm>
              <a:custGeom>
                <a:avLst/>
                <a:gdLst>
                  <a:gd name="connsiteX0" fmla="*/ 0 w 177164"/>
                  <a:gd name="connsiteY0" fmla="*/ 0 h 38513"/>
                  <a:gd name="connsiteX1" fmla="*/ 177267 w 177164"/>
                  <a:gd name="connsiteY1" fmla="*/ 0 h 38513"/>
                  <a:gd name="connsiteX2" fmla="*/ 177267 w 177164"/>
                  <a:gd name="connsiteY2" fmla="*/ 39978 h 38513"/>
                  <a:gd name="connsiteX3" fmla="*/ 0 w 177164"/>
                  <a:gd name="connsiteY3" fmla="*/ 39978 h 3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164" h="38513">
                    <a:moveTo>
                      <a:pt x="0" y="0"/>
                    </a:moveTo>
                    <a:lnTo>
                      <a:pt x="177267" y="0"/>
                    </a:lnTo>
                    <a:lnTo>
                      <a:pt x="177267" y="39978"/>
                    </a:lnTo>
                    <a:lnTo>
                      <a:pt x="0" y="39978"/>
                    </a:lnTo>
                    <a:close/>
                  </a:path>
                </a:pathLst>
              </a:custGeom>
              <a:solidFill>
                <a:schemeClr val="bg1"/>
              </a:solidFill>
              <a:ln w="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91" name="群組 600">
                <a:extLst>
                  <a:ext uri="{FF2B5EF4-FFF2-40B4-BE49-F238E27FC236}">
                    <a16:creationId xmlns:a16="http://schemas.microsoft.com/office/drawing/2014/main" id="{3E9B8B41-17A5-44F2-86B6-A5E64EF8CE91}"/>
                  </a:ext>
                </a:extLst>
              </p:cNvPr>
              <p:cNvGrpSpPr/>
              <p:nvPr/>
            </p:nvGrpSpPr>
            <p:grpSpPr>
              <a:xfrm>
                <a:off x="2186076" y="4626573"/>
                <a:ext cx="241950" cy="337845"/>
                <a:chOff x="2248972" y="4626573"/>
                <a:chExt cx="241950" cy="337845"/>
              </a:xfrm>
              <a:solidFill>
                <a:srgbClr val="003E85"/>
              </a:solidFill>
            </p:grpSpPr>
            <p:sp>
              <p:nvSpPr>
                <p:cNvPr id="1992" name="手繪多邊形: 圖案 601">
                  <a:extLst>
                    <a:ext uri="{FF2B5EF4-FFF2-40B4-BE49-F238E27FC236}">
                      <a16:creationId xmlns:a16="http://schemas.microsoft.com/office/drawing/2014/main" id="{2BF69938-4FE2-4D96-BD7F-6CF64453775B}"/>
                    </a:ext>
                  </a:extLst>
                </p:cNvPr>
                <p:cNvSpPr/>
                <p:nvPr/>
              </p:nvSpPr>
              <p:spPr>
                <a:xfrm>
                  <a:off x="2305155" y="4711692"/>
                  <a:ext cx="11875" cy="35624"/>
                </a:xfrm>
                <a:custGeom>
                  <a:avLst/>
                  <a:gdLst>
                    <a:gd name="connsiteX0" fmla="*/ 18033 w 16873"/>
                    <a:gd name="connsiteY0" fmla="*/ 25310 h 50620"/>
                    <a:gd name="connsiteX1" fmla="*/ 9027 w 16873"/>
                    <a:gd name="connsiteY1" fmla="*/ 50620 h 50620"/>
                    <a:gd name="connsiteX2" fmla="*/ 0 w 16873"/>
                    <a:gd name="connsiteY2" fmla="*/ 25310 h 50620"/>
                    <a:gd name="connsiteX3" fmla="*/ 9027 w 16873"/>
                    <a:gd name="connsiteY3" fmla="*/ 0 h 50620"/>
                    <a:gd name="connsiteX4" fmla="*/ 18033 w 16873"/>
                    <a:gd name="connsiteY4" fmla="*/ 25310 h 5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3" h="50620">
                      <a:moveTo>
                        <a:pt x="18033" y="25310"/>
                      </a:moveTo>
                      <a:cubicBezTo>
                        <a:pt x="18033" y="39252"/>
                        <a:pt x="14005" y="50620"/>
                        <a:pt x="9027" y="50620"/>
                      </a:cubicBezTo>
                      <a:cubicBezTo>
                        <a:pt x="4050" y="50620"/>
                        <a:pt x="0" y="39315"/>
                        <a:pt x="0" y="25310"/>
                      </a:cubicBezTo>
                      <a:cubicBezTo>
                        <a:pt x="0" y="11305"/>
                        <a:pt x="4029" y="0"/>
                        <a:pt x="9027" y="0"/>
                      </a:cubicBezTo>
                      <a:cubicBezTo>
                        <a:pt x="14026" y="0"/>
                        <a:pt x="18033" y="11368"/>
                        <a:pt x="18033" y="2531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3" name="手繪多邊形: 圖案 602">
                  <a:extLst>
                    <a:ext uri="{FF2B5EF4-FFF2-40B4-BE49-F238E27FC236}">
                      <a16:creationId xmlns:a16="http://schemas.microsoft.com/office/drawing/2014/main" id="{7AB6C703-5B53-42D2-9B77-3CD0E09A6AAC}"/>
                    </a:ext>
                  </a:extLst>
                </p:cNvPr>
                <p:cNvSpPr/>
                <p:nvPr/>
              </p:nvSpPr>
              <p:spPr>
                <a:xfrm>
                  <a:off x="2421900" y="4711692"/>
                  <a:ext cx="11875" cy="35624"/>
                </a:xfrm>
                <a:custGeom>
                  <a:avLst/>
                  <a:gdLst>
                    <a:gd name="connsiteX0" fmla="*/ 0 w 16873"/>
                    <a:gd name="connsiteY0" fmla="*/ 25310 h 50620"/>
                    <a:gd name="connsiteX1" fmla="*/ 9027 w 16873"/>
                    <a:gd name="connsiteY1" fmla="*/ 50620 h 50620"/>
                    <a:gd name="connsiteX2" fmla="*/ 18033 w 16873"/>
                    <a:gd name="connsiteY2" fmla="*/ 25310 h 50620"/>
                    <a:gd name="connsiteX3" fmla="*/ 9027 w 16873"/>
                    <a:gd name="connsiteY3" fmla="*/ 0 h 50620"/>
                    <a:gd name="connsiteX4" fmla="*/ 0 w 16873"/>
                    <a:gd name="connsiteY4" fmla="*/ 25310 h 5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3" h="50620">
                      <a:moveTo>
                        <a:pt x="0" y="25310"/>
                      </a:moveTo>
                      <a:cubicBezTo>
                        <a:pt x="0" y="39252"/>
                        <a:pt x="4050" y="50620"/>
                        <a:pt x="9027" y="50620"/>
                      </a:cubicBezTo>
                      <a:cubicBezTo>
                        <a:pt x="14005" y="50620"/>
                        <a:pt x="18033" y="39315"/>
                        <a:pt x="18033" y="25310"/>
                      </a:cubicBezTo>
                      <a:cubicBezTo>
                        <a:pt x="18033" y="11305"/>
                        <a:pt x="14005" y="0"/>
                        <a:pt x="9027" y="0"/>
                      </a:cubicBezTo>
                      <a:cubicBezTo>
                        <a:pt x="4050" y="0"/>
                        <a:pt x="0" y="11368"/>
                        <a:pt x="0" y="2531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4" name="手繪多邊形: 圖案 603">
                  <a:extLst>
                    <a:ext uri="{FF2B5EF4-FFF2-40B4-BE49-F238E27FC236}">
                      <a16:creationId xmlns:a16="http://schemas.microsoft.com/office/drawing/2014/main" id="{87B0CCDA-2F33-4525-B74C-BBA3FB74379E}"/>
                    </a:ext>
                  </a:extLst>
                </p:cNvPr>
                <p:cNvSpPr/>
                <p:nvPr/>
              </p:nvSpPr>
              <p:spPr>
                <a:xfrm>
                  <a:off x="2317965" y="4647449"/>
                  <a:ext cx="103849" cy="170701"/>
                </a:xfrm>
                <a:custGeom>
                  <a:avLst/>
                  <a:gdLst>
                    <a:gd name="connsiteX0" fmla="*/ 82258 w 164515"/>
                    <a:gd name="connsiteY0" fmla="*/ 0 h 242555"/>
                    <a:gd name="connsiteX1" fmla="*/ 0 w 164515"/>
                    <a:gd name="connsiteY1" fmla="*/ 84135 h 242555"/>
                    <a:gd name="connsiteX2" fmla="*/ 0 w 164515"/>
                    <a:gd name="connsiteY2" fmla="*/ 120202 h 242555"/>
                    <a:gd name="connsiteX3" fmla="*/ 52582 w 164515"/>
                    <a:gd name="connsiteY3" fmla="*/ 237409 h 242555"/>
                    <a:gd name="connsiteX4" fmla="*/ 82279 w 164515"/>
                    <a:gd name="connsiteY4" fmla="*/ 243293 h 242555"/>
                    <a:gd name="connsiteX5" fmla="*/ 111997 w 164515"/>
                    <a:gd name="connsiteY5" fmla="*/ 237409 h 242555"/>
                    <a:gd name="connsiteX6" fmla="*/ 164579 w 164515"/>
                    <a:gd name="connsiteY6" fmla="*/ 120202 h 242555"/>
                    <a:gd name="connsiteX7" fmla="*/ 164579 w 164515"/>
                    <a:gd name="connsiteY7" fmla="*/ 84135 h 242555"/>
                    <a:gd name="connsiteX8" fmla="*/ 82258 w 164515"/>
                    <a:gd name="connsiteY8" fmla="*/ 0 h 242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4515" h="242555">
                      <a:moveTo>
                        <a:pt x="82258" y="0"/>
                      </a:moveTo>
                      <a:cubicBezTo>
                        <a:pt x="36932" y="359"/>
                        <a:pt x="0" y="37965"/>
                        <a:pt x="0" y="84135"/>
                      </a:cubicBezTo>
                      <a:lnTo>
                        <a:pt x="0" y="120202"/>
                      </a:lnTo>
                      <a:cubicBezTo>
                        <a:pt x="0" y="156817"/>
                        <a:pt x="26133" y="209504"/>
                        <a:pt x="52582" y="237409"/>
                      </a:cubicBezTo>
                      <a:cubicBezTo>
                        <a:pt x="56652" y="241627"/>
                        <a:pt x="69455" y="243567"/>
                        <a:pt x="82279" y="243293"/>
                      </a:cubicBezTo>
                      <a:cubicBezTo>
                        <a:pt x="95103" y="243567"/>
                        <a:pt x="107926" y="241711"/>
                        <a:pt x="111997" y="237409"/>
                      </a:cubicBezTo>
                      <a:cubicBezTo>
                        <a:pt x="138446" y="209504"/>
                        <a:pt x="164579" y="156817"/>
                        <a:pt x="164579" y="120202"/>
                      </a:cubicBezTo>
                      <a:lnTo>
                        <a:pt x="164579" y="84135"/>
                      </a:lnTo>
                      <a:cubicBezTo>
                        <a:pt x="164558" y="38113"/>
                        <a:pt x="127584" y="359"/>
                        <a:pt x="8225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5" name="手繪多邊形: 圖案 604">
                  <a:extLst>
                    <a:ext uri="{FF2B5EF4-FFF2-40B4-BE49-F238E27FC236}">
                      <a16:creationId xmlns:a16="http://schemas.microsoft.com/office/drawing/2014/main" id="{946AF78E-15F7-4070-A98E-124409F65608}"/>
                    </a:ext>
                  </a:extLst>
                </p:cNvPr>
                <p:cNvSpPr/>
                <p:nvPr/>
              </p:nvSpPr>
              <p:spPr>
                <a:xfrm>
                  <a:off x="2248972" y="4822411"/>
                  <a:ext cx="241950" cy="141014"/>
                </a:xfrm>
                <a:custGeom>
                  <a:avLst/>
                  <a:gdLst>
                    <a:gd name="connsiteX0" fmla="*/ 310196 w 343795"/>
                    <a:gd name="connsiteY0" fmla="*/ 202291 h 200371"/>
                    <a:gd name="connsiteX1" fmla="*/ 343795 w 343795"/>
                    <a:gd name="connsiteY1" fmla="*/ 168903 h 200371"/>
                    <a:gd name="connsiteX2" fmla="*/ 343795 w 343795"/>
                    <a:gd name="connsiteY2" fmla="*/ 168797 h 200371"/>
                    <a:gd name="connsiteX3" fmla="*/ 343795 w 343795"/>
                    <a:gd name="connsiteY3" fmla="*/ 72134 h 200371"/>
                    <a:gd name="connsiteX4" fmla="*/ 229352 w 343795"/>
                    <a:gd name="connsiteY4" fmla="*/ 0 h 200371"/>
                    <a:gd name="connsiteX5" fmla="*/ 171307 w 343795"/>
                    <a:gd name="connsiteY5" fmla="*/ 108348 h 200371"/>
                    <a:gd name="connsiteX6" fmla="*/ 114359 w 343795"/>
                    <a:gd name="connsiteY6" fmla="*/ 0 h 200371"/>
                    <a:gd name="connsiteX7" fmla="*/ 0 w 343795"/>
                    <a:gd name="connsiteY7" fmla="*/ 72134 h 200371"/>
                    <a:gd name="connsiteX8" fmla="*/ 0 w 343795"/>
                    <a:gd name="connsiteY8" fmla="*/ 168734 h 200371"/>
                    <a:gd name="connsiteX9" fmla="*/ 33452 w 343795"/>
                    <a:gd name="connsiteY9" fmla="*/ 202228 h 200371"/>
                    <a:gd name="connsiteX10" fmla="*/ 33494 w 343795"/>
                    <a:gd name="connsiteY10" fmla="*/ 202228 h 200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3795" h="200371">
                      <a:moveTo>
                        <a:pt x="310196" y="202291"/>
                      </a:moveTo>
                      <a:cubicBezTo>
                        <a:pt x="328694" y="202350"/>
                        <a:pt x="343736" y="187400"/>
                        <a:pt x="343795" y="168903"/>
                      </a:cubicBezTo>
                      <a:cubicBezTo>
                        <a:pt x="343795" y="168867"/>
                        <a:pt x="343795" y="168833"/>
                        <a:pt x="343795" y="168797"/>
                      </a:cubicBezTo>
                      <a:lnTo>
                        <a:pt x="343795" y="72134"/>
                      </a:lnTo>
                      <a:cubicBezTo>
                        <a:pt x="347423" y="13921"/>
                        <a:pt x="253586" y="27841"/>
                        <a:pt x="229352" y="0"/>
                      </a:cubicBezTo>
                      <a:cubicBezTo>
                        <a:pt x="229352" y="0"/>
                        <a:pt x="207880" y="78208"/>
                        <a:pt x="171307" y="108348"/>
                      </a:cubicBezTo>
                      <a:cubicBezTo>
                        <a:pt x="134755" y="78208"/>
                        <a:pt x="114359" y="0"/>
                        <a:pt x="114359" y="0"/>
                      </a:cubicBezTo>
                      <a:cubicBezTo>
                        <a:pt x="90526" y="26512"/>
                        <a:pt x="0" y="1413"/>
                        <a:pt x="0" y="72134"/>
                      </a:cubicBezTo>
                      <a:lnTo>
                        <a:pt x="0" y="168734"/>
                      </a:lnTo>
                      <a:cubicBezTo>
                        <a:pt x="-12" y="187221"/>
                        <a:pt x="14965" y="202215"/>
                        <a:pt x="33452" y="202228"/>
                      </a:cubicBezTo>
                      <a:cubicBezTo>
                        <a:pt x="33466" y="202228"/>
                        <a:pt x="33479" y="202228"/>
                        <a:pt x="33494" y="20222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6" name="手繪多邊形: 圖案 605">
                  <a:extLst>
                    <a:ext uri="{FF2B5EF4-FFF2-40B4-BE49-F238E27FC236}">
                      <a16:creationId xmlns:a16="http://schemas.microsoft.com/office/drawing/2014/main" id="{92E99D83-076D-46EF-8960-E1C365B1B90A}"/>
                    </a:ext>
                  </a:extLst>
                </p:cNvPr>
                <p:cNvSpPr/>
                <p:nvPr/>
              </p:nvSpPr>
              <p:spPr>
                <a:xfrm>
                  <a:off x="2303206" y="4791721"/>
                  <a:ext cx="72734" cy="118749"/>
                </a:xfrm>
                <a:custGeom>
                  <a:avLst/>
                  <a:gdLst>
                    <a:gd name="connsiteX0" fmla="*/ 46760 w 103349"/>
                    <a:gd name="connsiteY0" fmla="*/ 0 h 168733"/>
                    <a:gd name="connsiteX1" fmla="*/ 21450 w 103349"/>
                    <a:gd name="connsiteY1" fmla="*/ 17316 h 168733"/>
                    <a:gd name="connsiteX2" fmla="*/ 0 w 103349"/>
                    <a:gd name="connsiteY2" fmla="*/ 52835 h 168733"/>
                    <a:gd name="connsiteX3" fmla="*/ 29845 w 103349"/>
                    <a:gd name="connsiteY3" fmla="*/ 74707 h 168733"/>
                    <a:gd name="connsiteX4" fmla="*/ 14828 w 103349"/>
                    <a:gd name="connsiteY4" fmla="*/ 92150 h 168733"/>
                    <a:gd name="connsiteX5" fmla="*/ 104805 w 103349"/>
                    <a:gd name="connsiteY5" fmla="*/ 169135 h 168733"/>
                    <a:gd name="connsiteX6" fmla="*/ 104805 w 103349"/>
                    <a:gd name="connsiteY6" fmla="*/ 157935 h 168733"/>
                    <a:gd name="connsiteX7" fmla="*/ 46760 w 103349"/>
                    <a:gd name="connsiteY7" fmla="*/ 0 h 16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349" h="168733">
                      <a:moveTo>
                        <a:pt x="46760" y="0"/>
                      </a:moveTo>
                      <a:cubicBezTo>
                        <a:pt x="37132" y="3801"/>
                        <a:pt x="28482" y="9719"/>
                        <a:pt x="21450" y="17316"/>
                      </a:cubicBezTo>
                      <a:lnTo>
                        <a:pt x="0" y="52835"/>
                      </a:lnTo>
                      <a:lnTo>
                        <a:pt x="29845" y="74707"/>
                      </a:lnTo>
                      <a:cubicBezTo>
                        <a:pt x="32376" y="77111"/>
                        <a:pt x="14828" y="92150"/>
                        <a:pt x="14828" y="92150"/>
                      </a:cubicBezTo>
                      <a:lnTo>
                        <a:pt x="104805" y="169135"/>
                      </a:lnTo>
                      <a:lnTo>
                        <a:pt x="104805" y="157935"/>
                      </a:lnTo>
                      <a:cubicBezTo>
                        <a:pt x="69350" y="114697"/>
                        <a:pt x="46760" y="0"/>
                        <a:pt x="4676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7" name="手繪多邊形: 圖案 606">
                  <a:extLst>
                    <a:ext uri="{FF2B5EF4-FFF2-40B4-BE49-F238E27FC236}">
                      <a16:creationId xmlns:a16="http://schemas.microsoft.com/office/drawing/2014/main" id="{E1C6E127-C357-480B-A404-F51D0CA5842F}"/>
                    </a:ext>
                  </a:extLst>
                </p:cNvPr>
                <p:cNvSpPr/>
                <p:nvPr/>
              </p:nvSpPr>
              <p:spPr>
                <a:xfrm>
                  <a:off x="2366914" y="4796746"/>
                  <a:ext cx="72734" cy="118749"/>
                </a:xfrm>
                <a:custGeom>
                  <a:avLst/>
                  <a:gdLst>
                    <a:gd name="connsiteX0" fmla="*/ 58023 w 103349"/>
                    <a:gd name="connsiteY0" fmla="*/ 0 h 168733"/>
                    <a:gd name="connsiteX1" fmla="*/ 83334 w 103349"/>
                    <a:gd name="connsiteY1" fmla="*/ 17316 h 168733"/>
                    <a:gd name="connsiteX2" fmla="*/ 104784 w 103349"/>
                    <a:gd name="connsiteY2" fmla="*/ 52835 h 168733"/>
                    <a:gd name="connsiteX3" fmla="*/ 74939 w 103349"/>
                    <a:gd name="connsiteY3" fmla="*/ 74707 h 168733"/>
                    <a:gd name="connsiteX4" fmla="*/ 89956 w 103349"/>
                    <a:gd name="connsiteY4" fmla="*/ 92150 h 168733"/>
                    <a:gd name="connsiteX5" fmla="*/ 0 w 103349"/>
                    <a:gd name="connsiteY5" fmla="*/ 169135 h 168733"/>
                    <a:gd name="connsiteX6" fmla="*/ 0 w 103349"/>
                    <a:gd name="connsiteY6" fmla="*/ 157935 h 168733"/>
                    <a:gd name="connsiteX7" fmla="*/ 58023 w 103349"/>
                    <a:gd name="connsiteY7" fmla="*/ 0 h 16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349" h="168733">
                      <a:moveTo>
                        <a:pt x="58023" y="0"/>
                      </a:moveTo>
                      <a:cubicBezTo>
                        <a:pt x="67652" y="3801"/>
                        <a:pt x="76302" y="9719"/>
                        <a:pt x="83334" y="17316"/>
                      </a:cubicBezTo>
                      <a:lnTo>
                        <a:pt x="104784" y="52835"/>
                      </a:lnTo>
                      <a:lnTo>
                        <a:pt x="74939" y="74707"/>
                      </a:lnTo>
                      <a:cubicBezTo>
                        <a:pt x="72408" y="77111"/>
                        <a:pt x="89956" y="92150"/>
                        <a:pt x="89956" y="92150"/>
                      </a:cubicBezTo>
                      <a:lnTo>
                        <a:pt x="0" y="169135"/>
                      </a:lnTo>
                      <a:lnTo>
                        <a:pt x="0" y="157935"/>
                      </a:lnTo>
                      <a:cubicBezTo>
                        <a:pt x="35540" y="114697"/>
                        <a:pt x="58023" y="0"/>
                        <a:pt x="580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8" name="手繪多邊形: 圖案 607">
                  <a:extLst>
                    <a:ext uri="{FF2B5EF4-FFF2-40B4-BE49-F238E27FC236}">
                      <a16:creationId xmlns:a16="http://schemas.microsoft.com/office/drawing/2014/main" id="{4A1444ED-8B02-483B-A334-4C48EBE23624}"/>
                    </a:ext>
                  </a:extLst>
                </p:cNvPr>
                <p:cNvSpPr/>
                <p:nvPr/>
              </p:nvSpPr>
              <p:spPr>
                <a:xfrm>
                  <a:off x="2302807" y="4626573"/>
                  <a:ext cx="135077" cy="99452"/>
                </a:xfrm>
                <a:custGeom>
                  <a:avLst/>
                  <a:gdLst>
                    <a:gd name="connsiteX0" fmla="*/ 93462 w 191934"/>
                    <a:gd name="connsiteY0" fmla="*/ 8170 h 141314"/>
                    <a:gd name="connsiteX1" fmla="*/ 86101 w 191934"/>
                    <a:gd name="connsiteY1" fmla="*/ 11313 h 141314"/>
                    <a:gd name="connsiteX2" fmla="*/ 60200 w 191934"/>
                    <a:gd name="connsiteY2" fmla="*/ 12579 h 141314"/>
                    <a:gd name="connsiteX3" fmla="*/ 22087 w 191934"/>
                    <a:gd name="connsiteY3" fmla="*/ 36412 h 141314"/>
                    <a:gd name="connsiteX4" fmla="*/ 15401 w 191934"/>
                    <a:gd name="connsiteY4" fmla="*/ 58938 h 141314"/>
                    <a:gd name="connsiteX5" fmla="*/ 2113 w 191934"/>
                    <a:gd name="connsiteY5" fmla="*/ 73702 h 141314"/>
                    <a:gd name="connsiteX6" fmla="*/ 10213 w 191934"/>
                    <a:gd name="connsiteY6" fmla="*/ 122445 h 141314"/>
                    <a:gd name="connsiteX7" fmla="*/ 21307 w 191934"/>
                    <a:gd name="connsiteY7" fmla="*/ 143179 h 141314"/>
                    <a:gd name="connsiteX8" fmla="*/ 57163 w 191934"/>
                    <a:gd name="connsiteY8" fmla="*/ 95764 h 141314"/>
                    <a:gd name="connsiteX9" fmla="*/ 137586 w 191934"/>
                    <a:gd name="connsiteY9" fmla="*/ 98612 h 141314"/>
                    <a:gd name="connsiteX10" fmla="*/ 169223 w 191934"/>
                    <a:gd name="connsiteY10" fmla="*/ 143115 h 141314"/>
                    <a:gd name="connsiteX11" fmla="*/ 178272 w 191934"/>
                    <a:gd name="connsiteY11" fmla="*/ 121053 h 141314"/>
                    <a:gd name="connsiteX12" fmla="*/ 193922 w 191934"/>
                    <a:gd name="connsiteY12" fmla="*/ 74799 h 141314"/>
                    <a:gd name="connsiteX13" fmla="*/ 157749 w 191934"/>
                    <a:gd name="connsiteY13" fmla="*/ 31561 h 141314"/>
                    <a:gd name="connsiteX14" fmla="*/ 106855 w 191934"/>
                    <a:gd name="connsiteY14" fmla="*/ 1463 h 141314"/>
                    <a:gd name="connsiteX15" fmla="*/ 93462 w 191934"/>
                    <a:gd name="connsiteY15" fmla="*/ 8170 h 141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1934" h="141314">
                      <a:moveTo>
                        <a:pt x="93462" y="8170"/>
                      </a:moveTo>
                      <a:cubicBezTo>
                        <a:pt x="91144" y="9512"/>
                        <a:pt x="88672" y="10567"/>
                        <a:pt x="86101" y="11313"/>
                      </a:cubicBezTo>
                      <a:cubicBezTo>
                        <a:pt x="78044" y="13422"/>
                        <a:pt x="68679" y="12579"/>
                        <a:pt x="60200" y="12579"/>
                      </a:cubicBezTo>
                      <a:cubicBezTo>
                        <a:pt x="41998" y="12579"/>
                        <a:pt x="26263" y="16797"/>
                        <a:pt x="22087" y="36412"/>
                      </a:cubicBezTo>
                      <a:cubicBezTo>
                        <a:pt x="20273" y="44849"/>
                        <a:pt x="21265" y="51872"/>
                        <a:pt x="15401" y="58938"/>
                      </a:cubicBezTo>
                      <a:cubicBezTo>
                        <a:pt x="10803" y="64464"/>
                        <a:pt x="4623" y="66995"/>
                        <a:pt x="2113" y="73702"/>
                      </a:cubicBezTo>
                      <a:cubicBezTo>
                        <a:pt x="-3729" y="89310"/>
                        <a:pt x="3716" y="109812"/>
                        <a:pt x="10213" y="122445"/>
                      </a:cubicBezTo>
                      <a:cubicBezTo>
                        <a:pt x="11394" y="124766"/>
                        <a:pt x="20969" y="143537"/>
                        <a:pt x="21307" y="143179"/>
                      </a:cubicBezTo>
                      <a:cubicBezTo>
                        <a:pt x="34173" y="129849"/>
                        <a:pt x="14326" y="94140"/>
                        <a:pt x="57163" y="95764"/>
                      </a:cubicBezTo>
                      <a:cubicBezTo>
                        <a:pt x="70408" y="94942"/>
                        <a:pt x="100823" y="103589"/>
                        <a:pt x="137586" y="98612"/>
                      </a:cubicBezTo>
                      <a:cubicBezTo>
                        <a:pt x="164140" y="97578"/>
                        <a:pt x="156737" y="128794"/>
                        <a:pt x="169223" y="143115"/>
                      </a:cubicBezTo>
                      <a:cubicBezTo>
                        <a:pt x="172725" y="135970"/>
                        <a:pt x="175747" y="128600"/>
                        <a:pt x="178272" y="121053"/>
                      </a:cubicBezTo>
                      <a:cubicBezTo>
                        <a:pt x="183102" y="106521"/>
                        <a:pt x="193648" y="89795"/>
                        <a:pt x="193922" y="74799"/>
                      </a:cubicBezTo>
                      <a:cubicBezTo>
                        <a:pt x="194344" y="52758"/>
                        <a:pt x="171607" y="44406"/>
                        <a:pt x="157749" y="31561"/>
                      </a:cubicBezTo>
                      <a:cubicBezTo>
                        <a:pt x="142120" y="17071"/>
                        <a:pt x="132207" y="-6045"/>
                        <a:pt x="106855" y="1463"/>
                      </a:cubicBezTo>
                      <a:cubicBezTo>
                        <a:pt x="101962" y="2876"/>
                        <a:pt x="97870" y="5766"/>
                        <a:pt x="93462" y="817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9" name="手繪多邊形: 圖案 608">
                  <a:extLst>
                    <a:ext uri="{FF2B5EF4-FFF2-40B4-BE49-F238E27FC236}">
                      <a16:creationId xmlns:a16="http://schemas.microsoft.com/office/drawing/2014/main" id="{AE106D9F-03A7-4D7F-842C-DCBAD2633AA9}"/>
                    </a:ext>
                  </a:extLst>
                </p:cNvPr>
                <p:cNvSpPr/>
                <p:nvPr/>
              </p:nvSpPr>
              <p:spPr>
                <a:xfrm>
                  <a:off x="2358473" y="4892517"/>
                  <a:ext cx="20781" cy="71249"/>
                </a:xfrm>
                <a:custGeom>
                  <a:avLst/>
                  <a:gdLst>
                    <a:gd name="connsiteX0" fmla="*/ 31131 w 29528"/>
                    <a:gd name="connsiteY0" fmla="*/ 102675 h 101240"/>
                    <a:gd name="connsiteX1" fmla="*/ 31131 w 29528"/>
                    <a:gd name="connsiteY1" fmla="*/ 0 h 101240"/>
                    <a:gd name="connsiteX2" fmla="*/ 15566 w 29528"/>
                    <a:gd name="connsiteY2" fmla="*/ 7614 h 101240"/>
                    <a:gd name="connsiteX3" fmla="*/ 0 w 29528"/>
                    <a:gd name="connsiteY3" fmla="*/ 0 h 101240"/>
                    <a:gd name="connsiteX4" fmla="*/ 0 w 29528"/>
                    <a:gd name="connsiteY4" fmla="*/ 102675 h 101240"/>
                    <a:gd name="connsiteX5" fmla="*/ 31131 w 29528"/>
                    <a:gd name="connsiteY5" fmla="*/ 102675 h 101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28" h="101240">
                      <a:moveTo>
                        <a:pt x="31131" y="102675"/>
                      </a:moveTo>
                      <a:lnTo>
                        <a:pt x="31131" y="0"/>
                      </a:lnTo>
                      <a:lnTo>
                        <a:pt x="15566" y="7614"/>
                      </a:lnTo>
                      <a:lnTo>
                        <a:pt x="0" y="0"/>
                      </a:lnTo>
                      <a:lnTo>
                        <a:pt x="0" y="102675"/>
                      </a:lnTo>
                      <a:lnTo>
                        <a:pt x="31131" y="10267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0" name="手繪多邊形: 圖案 609">
                  <a:extLst>
                    <a:ext uri="{FF2B5EF4-FFF2-40B4-BE49-F238E27FC236}">
                      <a16:creationId xmlns:a16="http://schemas.microsoft.com/office/drawing/2014/main" id="{5B39FF0F-43F5-4A81-849F-8F4C7807C065}"/>
                    </a:ext>
                  </a:extLst>
                </p:cNvPr>
                <p:cNvSpPr/>
                <p:nvPr/>
              </p:nvSpPr>
              <p:spPr>
                <a:xfrm>
                  <a:off x="2363238" y="4917098"/>
                  <a:ext cx="13360" cy="13360"/>
                </a:xfrm>
                <a:custGeom>
                  <a:avLst/>
                  <a:gdLst>
                    <a:gd name="connsiteX0" fmla="*/ 19025 w 18982"/>
                    <a:gd name="connsiteY0" fmla="*/ 9512 h 18982"/>
                    <a:gd name="connsiteX1" fmla="*/ 9512 w 18982"/>
                    <a:gd name="connsiteY1" fmla="*/ 19025 h 18982"/>
                    <a:gd name="connsiteX2" fmla="*/ 0 w 18982"/>
                    <a:gd name="connsiteY2" fmla="*/ 9512 h 18982"/>
                    <a:gd name="connsiteX3" fmla="*/ 9512 w 18982"/>
                    <a:gd name="connsiteY3" fmla="*/ 0 h 18982"/>
                    <a:gd name="connsiteX4" fmla="*/ 9533 w 18982"/>
                    <a:gd name="connsiteY4" fmla="*/ 0 h 18982"/>
                    <a:gd name="connsiteX5" fmla="*/ 19025 w 18982"/>
                    <a:gd name="connsiteY5" fmla="*/ 9512 h 18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982" h="18982">
                      <a:moveTo>
                        <a:pt x="19025" y="9512"/>
                      </a:moveTo>
                      <a:cubicBezTo>
                        <a:pt x="19025" y="14766"/>
                        <a:pt x="14766" y="19025"/>
                        <a:pt x="9512" y="19025"/>
                      </a:cubicBezTo>
                      <a:cubicBezTo>
                        <a:pt x="4258" y="19025"/>
                        <a:pt x="0" y="14766"/>
                        <a:pt x="0" y="9512"/>
                      </a:cubicBezTo>
                      <a:cubicBezTo>
                        <a:pt x="0" y="4258"/>
                        <a:pt x="4258" y="0"/>
                        <a:pt x="9512" y="0"/>
                      </a:cubicBezTo>
                      <a:cubicBezTo>
                        <a:pt x="9519" y="0"/>
                        <a:pt x="9527" y="0"/>
                        <a:pt x="9533" y="0"/>
                      </a:cubicBezTo>
                      <a:cubicBezTo>
                        <a:pt x="14779" y="13"/>
                        <a:pt x="19025" y="4267"/>
                        <a:pt x="19025" y="95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1" name="手繪多邊形: 圖案 610">
                  <a:extLst>
                    <a:ext uri="{FF2B5EF4-FFF2-40B4-BE49-F238E27FC236}">
                      <a16:creationId xmlns:a16="http://schemas.microsoft.com/office/drawing/2014/main" id="{7B01E6EE-4FEC-47C8-992C-D13EB25C667E}"/>
                    </a:ext>
                  </a:extLst>
                </p:cNvPr>
                <p:cNvSpPr/>
                <p:nvPr/>
              </p:nvSpPr>
              <p:spPr>
                <a:xfrm>
                  <a:off x="2363201" y="4952543"/>
                  <a:ext cx="13360" cy="11875"/>
                </a:xfrm>
                <a:custGeom>
                  <a:avLst/>
                  <a:gdLst>
                    <a:gd name="connsiteX0" fmla="*/ 4145 w 18982"/>
                    <a:gd name="connsiteY0" fmla="*/ 17380 h 16873"/>
                    <a:gd name="connsiteX1" fmla="*/ 14860 w 18982"/>
                    <a:gd name="connsiteY1" fmla="*/ 17380 h 16873"/>
                    <a:gd name="connsiteX2" fmla="*/ 17380 w 18982"/>
                    <a:gd name="connsiteY2" fmla="*/ 4166 h 16873"/>
                    <a:gd name="connsiteX3" fmla="*/ 4166 w 18982"/>
                    <a:gd name="connsiteY3" fmla="*/ 1646 h 16873"/>
                    <a:gd name="connsiteX4" fmla="*/ 1646 w 18982"/>
                    <a:gd name="connsiteY4" fmla="*/ 14860 h 16873"/>
                    <a:gd name="connsiteX5" fmla="*/ 4166 w 18982"/>
                    <a:gd name="connsiteY5" fmla="*/ 17380 h 16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982" h="16873">
                      <a:moveTo>
                        <a:pt x="4145" y="17380"/>
                      </a:moveTo>
                      <a:lnTo>
                        <a:pt x="14860" y="17380"/>
                      </a:lnTo>
                      <a:cubicBezTo>
                        <a:pt x="19205" y="14427"/>
                        <a:pt x="20333" y="8511"/>
                        <a:pt x="17380" y="4166"/>
                      </a:cubicBezTo>
                      <a:cubicBezTo>
                        <a:pt x="14427" y="-179"/>
                        <a:pt x="8511" y="-1307"/>
                        <a:pt x="4166" y="1646"/>
                      </a:cubicBezTo>
                      <a:cubicBezTo>
                        <a:pt x="-179" y="4599"/>
                        <a:pt x="-1307" y="10515"/>
                        <a:pt x="1646" y="14860"/>
                      </a:cubicBezTo>
                      <a:cubicBezTo>
                        <a:pt x="2319" y="15851"/>
                        <a:pt x="3175" y="16707"/>
                        <a:pt x="4166" y="173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69" name="群組 579">
              <a:extLst>
                <a:ext uri="{FF2B5EF4-FFF2-40B4-BE49-F238E27FC236}">
                  <a16:creationId xmlns:a16="http://schemas.microsoft.com/office/drawing/2014/main" id="{2B50FFE4-CADE-4ABD-9AFD-6FF0A49199E0}"/>
                </a:ext>
              </a:extLst>
            </p:cNvPr>
            <p:cNvGrpSpPr/>
            <p:nvPr/>
          </p:nvGrpSpPr>
          <p:grpSpPr>
            <a:xfrm>
              <a:off x="1276434" y="4114447"/>
              <a:ext cx="319701" cy="241232"/>
              <a:chOff x="3164294" y="4614579"/>
              <a:chExt cx="459604" cy="346795"/>
            </a:xfrm>
          </p:grpSpPr>
          <p:sp>
            <p:nvSpPr>
              <p:cNvPr id="1975" name="手繪多邊形: 圖案 1177">
                <a:extLst>
                  <a:ext uri="{FF2B5EF4-FFF2-40B4-BE49-F238E27FC236}">
                    <a16:creationId xmlns:a16="http://schemas.microsoft.com/office/drawing/2014/main" id="{781594BF-56DD-467A-AFB8-07A4E44B7F5A}"/>
                  </a:ext>
                </a:extLst>
              </p:cNvPr>
              <p:cNvSpPr/>
              <p:nvPr/>
            </p:nvSpPr>
            <p:spPr>
              <a:xfrm>
                <a:off x="3164294" y="4695377"/>
                <a:ext cx="283914" cy="218397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6" name="手繪多邊形: 圖案 1178">
                <a:extLst>
                  <a:ext uri="{FF2B5EF4-FFF2-40B4-BE49-F238E27FC236}">
                    <a16:creationId xmlns:a16="http://schemas.microsoft.com/office/drawing/2014/main" id="{45F442E1-70EE-4F48-99F1-B9BCD049BB7B}"/>
                  </a:ext>
                </a:extLst>
              </p:cNvPr>
              <p:cNvSpPr/>
              <p:nvPr/>
            </p:nvSpPr>
            <p:spPr>
              <a:xfrm flipV="1">
                <a:off x="3172225" y="4918617"/>
                <a:ext cx="289432" cy="36000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77" name="群組 586">
                <a:extLst>
                  <a:ext uri="{FF2B5EF4-FFF2-40B4-BE49-F238E27FC236}">
                    <a16:creationId xmlns:a16="http://schemas.microsoft.com/office/drawing/2014/main" id="{B5CEC76E-00DE-46C3-B562-ECC6D172337C}"/>
                  </a:ext>
                </a:extLst>
              </p:cNvPr>
              <p:cNvGrpSpPr/>
              <p:nvPr/>
            </p:nvGrpSpPr>
            <p:grpSpPr>
              <a:xfrm>
                <a:off x="3373222" y="4614579"/>
                <a:ext cx="250676" cy="346795"/>
                <a:chOff x="3373222" y="4614579"/>
                <a:chExt cx="250676" cy="346795"/>
              </a:xfrm>
            </p:grpSpPr>
            <p:grpSp>
              <p:nvGrpSpPr>
                <p:cNvPr id="1978" name="群組 587">
                  <a:extLst>
                    <a:ext uri="{FF2B5EF4-FFF2-40B4-BE49-F238E27FC236}">
                      <a16:creationId xmlns:a16="http://schemas.microsoft.com/office/drawing/2014/main" id="{1BE54066-CE09-4191-8BE8-2930F4902413}"/>
                    </a:ext>
                  </a:extLst>
                </p:cNvPr>
                <p:cNvGrpSpPr/>
                <p:nvPr/>
              </p:nvGrpSpPr>
              <p:grpSpPr>
                <a:xfrm>
                  <a:off x="3373222" y="4614579"/>
                  <a:ext cx="250676" cy="346795"/>
                  <a:chOff x="3373222" y="4614579"/>
                  <a:chExt cx="250676" cy="346795"/>
                </a:xfrm>
              </p:grpSpPr>
              <p:grpSp>
                <p:nvGrpSpPr>
                  <p:cNvPr id="1980" name="群組 589">
                    <a:extLst>
                      <a:ext uri="{FF2B5EF4-FFF2-40B4-BE49-F238E27FC236}">
                        <a16:creationId xmlns:a16="http://schemas.microsoft.com/office/drawing/2014/main" id="{052BC067-86EA-4DEF-9595-B90DED2C5884}"/>
                      </a:ext>
                    </a:extLst>
                  </p:cNvPr>
                  <p:cNvGrpSpPr/>
                  <p:nvPr/>
                </p:nvGrpSpPr>
                <p:grpSpPr>
                  <a:xfrm>
                    <a:off x="3373222" y="4614579"/>
                    <a:ext cx="250676" cy="346795"/>
                    <a:chOff x="1713187" y="4497010"/>
                    <a:chExt cx="356195" cy="492773"/>
                  </a:xfrm>
                  <a:solidFill>
                    <a:srgbClr val="003E85"/>
                  </a:solidFill>
                </p:grpSpPr>
                <p:sp>
                  <p:nvSpPr>
                    <p:cNvPr id="1983" name="手繪多邊形: 圖案 592">
                      <a:extLst>
                        <a:ext uri="{FF2B5EF4-FFF2-40B4-BE49-F238E27FC236}">
                          <a16:creationId xmlns:a16="http://schemas.microsoft.com/office/drawing/2014/main" id="{F43182B8-77B1-4871-B59A-16D947A8B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3187" y="4687941"/>
                      <a:ext cx="356195" cy="301842"/>
                    </a:xfrm>
                    <a:custGeom>
                      <a:avLst/>
                      <a:gdLst>
                        <a:gd name="connsiteX0" fmla="*/ 395950 w 459600"/>
                        <a:gd name="connsiteY0" fmla="*/ 168563 h 410815"/>
                        <a:gd name="connsiteX1" fmla="*/ 304697 w 459600"/>
                        <a:gd name="connsiteY1" fmla="*/ 144299 h 410815"/>
                        <a:gd name="connsiteX2" fmla="*/ 292758 w 459600"/>
                        <a:gd name="connsiteY2" fmla="*/ 120985 h 410815"/>
                        <a:gd name="connsiteX3" fmla="*/ 292604 w 459600"/>
                        <a:gd name="connsiteY3" fmla="*/ 120343 h 410815"/>
                        <a:gd name="connsiteX4" fmla="*/ 291474 w 459600"/>
                        <a:gd name="connsiteY4" fmla="*/ 115208 h 410815"/>
                        <a:gd name="connsiteX5" fmla="*/ 291474 w 459600"/>
                        <a:gd name="connsiteY5" fmla="*/ 114926 h 410815"/>
                        <a:gd name="connsiteX6" fmla="*/ 290858 w 459600"/>
                        <a:gd name="connsiteY6" fmla="*/ 110304 h 410815"/>
                        <a:gd name="connsiteX7" fmla="*/ 290858 w 459600"/>
                        <a:gd name="connsiteY7" fmla="*/ 109072 h 410815"/>
                        <a:gd name="connsiteX8" fmla="*/ 290627 w 459600"/>
                        <a:gd name="connsiteY8" fmla="*/ 103936 h 410815"/>
                        <a:gd name="connsiteX9" fmla="*/ 290627 w 459600"/>
                        <a:gd name="connsiteY9" fmla="*/ 64395 h 410815"/>
                        <a:gd name="connsiteX10" fmla="*/ 230237 w 459600"/>
                        <a:gd name="connsiteY10" fmla="*/ 0 h 410815"/>
                        <a:gd name="connsiteX11" fmla="*/ 169872 w 459600"/>
                        <a:gd name="connsiteY11" fmla="*/ 64395 h 410815"/>
                        <a:gd name="connsiteX12" fmla="*/ 169872 w 459600"/>
                        <a:gd name="connsiteY12" fmla="*/ 104167 h 410815"/>
                        <a:gd name="connsiteX13" fmla="*/ 155674 w 459600"/>
                        <a:gd name="connsiteY13" fmla="*/ 144299 h 410815"/>
                        <a:gd name="connsiteX14" fmla="*/ 64395 w 459600"/>
                        <a:gd name="connsiteY14" fmla="*/ 168563 h 410815"/>
                        <a:gd name="connsiteX15" fmla="*/ 0 w 459600"/>
                        <a:gd name="connsiteY15" fmla="*/ 232984 h 410815"/>
                        <a:gd name="connsiteX16" fmla="*/ 0 w 459600"/>
                        <a:gd name="connsiteY16" fmla="*/ 355356 h 410815"/>
                        <a:gd name="connsiteX17" fmla="*/ 33379 w 459600"/>
                        <a:gd name="connsiteY17" fmla="*/ 411843 h 410815"/>
                        <a:gd name="connsiteX18" fmla="*/ 427017 w 459600"/>
                        <a:gd name="connsiteY18" fmla="*/ 411843 h 410815"/>
                        <a:gd name="connsiteX19" fmla="*/ 460396 w 459600"/>
                        <a:gd name="connsiteY19" fmla="*/ 355356 h 410815"/>
                        <a:gd name="connsiteX20" fmla="*/ 460396 w 459600"/>
                        <a:gd name="connsiteY20" fmla="*/ 232984 h 410815"/>
                        <a:gd name="connsiteX21" fmla="*/ 395950 w 459600"/>
                        <a:gd name="connsiteY21" fmla="*/ 168563 h 4108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59600" h="410815">
                          <a:moveTo>
                            <a:pt x="395950" y="168563"/>
                          </a:moveTo>
                          <a:cubicBezTo>
                            <a:pt x="395950" y="168563"/>
                            <a:pt x="316508" y="159063"/>
                            <a:pt x="304697" y="144299"/>
                          </a:cubicBezTo>
                          <a:cubicBezTo>
                            <a:pt x="299156" y="137431"/>
                            <a:pt x="295092" y="129494"/>
                            <a:pt x="292758" y="120985"/>
                          </a:cubicBezTo>
                          <a:lnTo>
                            <a:pt x="292604" y="120343"/>
                          </a:lnTo>
                          <a:cubicBezTo>
                            <a:pt x="292167" y="118700"/>
                            <a:pt x="291782" y="117031"/>
                            <a:pt x="291474" y="115208"/>
                          </a:cubicBezTo>
                          <a:cubicBezTo>
                            <a:pt x="291474" y="115208"/>
                            <a:pt x="291474" y="115028"/>
                            <a:pt x="291474" y="114926"/>
                          </a:cubicBezTo>
                          <a:cubicBezTo>
                            <a:pt x="291191" y="113411"/>
                            <a:pt x="291012" y="111870"/>
                            <a:pt x="290858" y="110304"/>
                          </a:cubicBezTo>
                          <a:cubicBezTo>
                            <a:pt x="290858" y="109893"/>
                            <a:pt x="290858" y="109482"/>
                            <a:pt x="290858" y="109072"/>
                          </a:cubicBezTo>
                          <a:cubicBezTo>
                            <a:pt x="290704" y="107403"/>
                            <a:pt x="290627" y="105734"/>
                            <a:pt x="290627" y="103936"/>
                          </a:cubicBezTo>
                          <a:lnTo>
                            <a:pt x="290627" y="64395"/>
                          </a:lnTo>
                          <a:cubicBezTo>
                            <a:pt x="290627" y="28988"/>
                            <a:pt x="263461" y="0"/>
                            <a:pt x="230237" y="0"/>
                          </a:cubicBezTo>
                          <a:cubicBezTo>
                            <a:pt x="197012" y="0"/>
                            <a:pt x="169872" y="28988"/>
                            <a:pt x="169872" y="64395"/>
                          </a:cubicBezTo>
                          <a:lnTo>
                            <a:pt x="169872" y="104167"/>
                          </a:lnTo>
                          <a:cubicBezTo>
                            <a:pt x="169854" y="118772"/>
                            <a:pt x="164845" y="132932"/>
                            <a:pt x="155674" y="144299"/>
                          </a:cubicBezTo>
                          <a:cubicBezTo>
                            <a:pt x="143837" y="159063"/>
                            <a:pt x="64395" y="168563"/>
                            <a:pt x="64395" y="168563"/>
                          </a:cubicBezTo>
                          <a:cubicBezTo>
                            <a:pt x="28862" y="168660"/>
                            <a:pt x="85" y="197451"/>
                            <a:pt x="0" y="232984"/>
                          </a:cubicBezTo>
                          <a:lnTo>
                            <a:pt x="0" y="355356"/>
                          </a:lnTo>
                          <a:cubicBezTo>
                            <a:pt x="13" y="378857"/>
                            <a:pt x="12800" y="400494"/>
                            <a:pt x="33379" y="411843"/>
                          </a:cubicBezTo>
                          <a:lnTo>
                            <a:pt x="427017" y="411843"/>
                          </a:lnTo>
                          <a:cubicBezTo>
                            <a:pt x="447597" y="400494"/>
                            <a:pt x="460383" y="378857"/>
                            <a:pt x="460396" y="355356"/>
                          </a:cubicBezTo>
                          <a:lnTo>
                            <a:pt x="460396" y="232984"/>
                          </a:lnTo>
                          <a:cubicBezTo>
                            <a:pt x="460299" y="197435"/>
                            <a:pt x="431498" y="168648"/>
                            <a:pt x="395950" y="168563"/>
                          </a:cubicBezTo>
                          <a:close/>
                        </a:path>
                      </a:pathLst>
                    </a:custGeom>
                    <a:grpFill/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4" name="手繪多邊形: 圖案 593">
                      <a:extLst>
                        <a:ext uri="{FF2B5EF4-FFF2-40B4-BE49-F238E27FC236}">
                          <a16:creationId xmlns:a16="http://schemas.microsoft.com/office/drawing/2014/main" id="{85438625-0AD3-45D5-90F9-5F0D7F55A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6028" y="4515654"/>
                      <a:ext cx="189042" cy="250730"/>
                    </a:xfrm>
                    <a:custGeom>
                      <a:avLst/>
                      <a:gdLst>
                        <a:gd name="connsiteX0" fmla="*/ 234293 w 243921"/>
                        <a:gd name="connsiteY0" fmla="*/ 122449 h 323517"/>
                        <a:gd name="connsiteX1" fmla="*/ 232547 w 243921"/>
                        <a:gd name="connsiteY1" fmla="*/ 122962 h 323517"/>
                        <a:gd name="connsiteX2" fmla="*/ 232547 w 243921"/>
                        <a:gd name="connsiteY2" fmla="*/ 112692 h 323517"/>
                        <a:gd name="connsiteX3" fmla="*/ 122320 w 243921"/>
                        <a:gd name="connsiteY3" fmla="*/ 0 h 323517"/>
                        <a:gd name="connsiteX4" fmla="*/ 12093 w 243921"/>
                        <a:gd name="connsiteY4" fmla="*/ 112692 h 323517"/>
                        <a:gd name="connsiteX5" fmla="*/ 12093 w 243921"/>
                        <a:gd name="connsiteY5" fmla="*/ 122346 h 323517"/>
                        <a:gd name="connsiteX6" fmla="*/ 0 w 243921"/>
                        <a:gd name="connsiteY6" fmla="*/ 156161 h 323517"/>
                        <a:gd name="connsiteX7" fmla="*/ 12093 w 243921"/>
                        <a:gd name="connsiteY7" fmla="*/ 190002 h 323517"/>
                        <a:gd name="connsiteX8" fmla="*/ 13069 w 243921"/>
                        <a:gd name="connsiteY8" fmla="*/ 189720 h 323517"/>
                        <a:gd name="connsiteX9" fmla="*/ 82394 w 243921"/>
                        <a:gd name="connsiteY9" fmla="*/ 318100 h 323517"/>
                        <a:gd name="connsiteX10" fmla="*/ 122192 w 243921"/>
                        <a:gd name="connsiteY10" fmla="*/ 325982 h 323517"/>
                        <a:gd name="connsiteX11" fmla="*/ 161990 w 243921"/>
                        <a:gd name="connsiteY11" fmla="*/ 318100 h 323517"/>
                        <a:gd name="connsiteX12" fmla="*/ 229543 w 243921"/>
                        <a:gd name="connsiteY12" fmla="*/ 187486 h 323517"/>
                        <a:gd name="connsiteX13" fmla="*/ 234165 w 243921"/>
                        <a:gd name="connsiteY13" fmla="*/ 190054 h 323517"/>
                        <a:gd name="connsiteX14" fmla="*/ 246258 w 243921"/>
                        <a:gd name="connsiteY14" fmla="*/ 156213 h 323517"/>
                        <a:gd name="connsiteX15" fmla="*/ 234293 w 243921"/>
                        <a:gd name="connsiteY15" fmla="*/ 122449 h 3235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3921" h="323517">
                          <a:moveTo>
                            <a:pt x="234293" y="122449"/>
                          </a:moveTo>
                          <a:cubicBezTo>
                            <a:pt x="233685" y="122516"/>
                            <a:pt x="233094" y="122688"/>
                            <a:pt x="232547" y="122962"/>
                          </a:cubicBezTo>
                          <a:lnTo>
                            <a:pt x="232547" y="112692"/>
                          </a:lnTo>
                          <a:cubicBezTo>
                            <a:pt x="232547" y="51070"/>
                            <a:pt x="183018" y="488"/>
                            <a:pt x="122320" y="0"/>
                          </a:cubicBezTo>
                          <a:cubicBezTo>
                            <a:pt x="61622" y="488"/>
                            <a:pt x="12093" y="50993"/>
                            <a:pt x="12093" y="112692"/>
                          </a:cubicBezTo>
                          <a:lnTo>
                            <a:pt x="12093" y="122346"/>
                          </a:lnTo>
                          <a:cubicBezTo>
                            <a:pt x="5418" y="122346"/>
                            <a:pt x="0" y="137495"/>
                            <a:pt x="0" y="156161"/>
                          </a:cubicBezTo>
                          <a:cubicBezTo>
                            <a:pt x="0" y="174828"/>
                            <a:pt x="5418" y="190002"/>
                            <a:pt x="12093" y="190002"/>
                          </a:cubicBezTo>
                          <a:cubicBezTo>
                            <a:pt x="12427" y="189943"/>
                            <a:pt x="12756" y="189848"/>
                            <a:pt x="13069" y="189720"/>
                          </a:cubicBezTo>
                          <a:cubicBezTo>
                            <a:pt x="19026" y="237400"/>
                            <a:pt x="45652" y="292604"/>
                            <a:pt x="82394" y="318100"/>
                          </a:cubicBezTo>
                          <a:cubicBezTo>
                            <a:pt x="88942" y="322593"/>
                            <a:pt x="105041" y="326368"/>
                            <a:pt x="122192" y="325982"/>
                          </a:cubicBezTo>
                          <a:cubicBezTo>
                            <a:pt x="139369" y="326368"/>
                            <a:pt x="156547" y="323851"/>
                            <a:pt x="161990" y="318100"/>
                          </a:cubicBezTo>
                          <a:cubicBezTo>
                            <a:pt x="191440" y="287032"/>
                            <a:pt x="220557" y="233035"/>
                            <a:pt x="229543" y="187486"/>
                          </a:cubicBezTo>
                          <a:cubicBezTo>
                            <a:pt x="230632" y="188980"/>
                            <a:pt x="232322" y="189918"/>
                            <a:pt x="234165" y="190054"/>
                          </a:cubicBezTo>
                          <a:cubicBezTo>
                            <a:pt x="240841" y="190054"/>
                            <a:pt x="246258" y="174905"/>
                            <a:pt x="246258" y="156213"/>
                          </a:cubicBezTo>
                          <a:cubicBezTo>
                            <a:pt x="246258" y="137521"/>
                            <a:pt x="240995" y="122449"/>
                            <a:pt x="234293" y="122449"/>
                          </a:cubicBezTo>
                          <a:close/>
                        </a:path>
                      </a:pathLst>
                    </a:custGeom>
                    <a:grpFill/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5" name="手繪多邊形: 圖案 594">
                      <a:extLst>
                        <a:ext uri="{FF2B5EF4-FFF2-40B4-BE49-F238E27FC236}">
                          <a16:creationId xmlns:a16="http://schemas.microsoft.com/office/drawing/2014/main" id="{CC8810FE-E3E3-48AC-BA45-17F52DDC6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6792" y="4790799"/>
                      <a:ext cx="81588" cy="67657"/>
                    </a:xfrm>
                    <a:custGeom>
                      <a:avLst/>
                      <a:gdLst>
                        <a:gd name="connsiteX0" fmla="*/ 42237 w 105271"/>
                        <a:gd name="connsiteY0" fmla="*/ 0 h 87298"/>
                        <a:gd name="connsiteX1" fmla="*/ 107711 w 105271"/>
                        <a:gd name="connsiteY1" fmla="*/ 61699 h 87298"/>
                        <a:gd name="connsiteX2" fmla="*/ 80135 w 105271"/>
                        <a:gd name="connsiteY2" fmla="*/ 89327 h 87298"/>
                        <a:gd name="connsiteX3" fmla="*/ 0 w 105271"/>
                        <a:gd name="connsiteY3" fmla="*/ 23930 h 87298"/>
                        <a:gd name="connsiteX4" fmla="*/ 42237 w 105271"/>
                        <a:gd name="connsiteY4" fmla="*/ 0 h 87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71" h="87298">
                          <a:moveTo>
                            <a:pt x="42237" y="0"/>
                          </a:moveTo>
                          <a:lnTo>
                            <a:pt x="107711" y="61699"/>
                          </a:lnTo>
                          <a:lnTo>
                            <a:pt x="80135" y="89327"/>
                          </a:lnTo>
                          <a:lnTo>
                            <a:pt x="0" y="23930"/>
                          </a:lnTo>
                          <a:lnTo>
                            <a:pt x="42237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6" name="手繪多邊形: 圖案 595">
                      <a:extLst>
                        <a:ext uri="{FF2B5EF4-FFF2-40B4-BE49-F238E27FC236}">
                          <a16:creationId xmlns:a16="http://schemas.microsoft.com/office/drawing/2014/main" id="{1F85C696-1A7D-4E18-AA8B-393DC1C24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1423" y="4790799"/>
                      <a:ext cx="81588" cy="67657"/>
                    </a:xfrm>
                    <a:custGeom>
                      <a:avLst/>
                      <a:gdLst>
                        <a:gd name="connsiteX0" fmla="*/ 65499 w 105271"/>
                        <a:gd name="connsiteY0" fmla="*/ 0 h 87298"/>
                        <a:gd name="connsiteX1" fmla="*/ 0 w 105271"/>
                        <a:gd name="connsiteY1" fmla="*/ 61699 h 87298"/>
                        <a:gd name="connsiteX2" fmla="*/ 27602 w 105271"/>
                        <a:gd name="connsiteY2" fmla="*/ 89327 h 87298"/>
                        <a:gd name="connsiteX3" fmla="*/ 107711 w 105271"/>
                        <a:gd name="connsiteY3" fmla="*/ 23930 h 87298"/>
                        <a:gd name="connsiteX4" fmla="*/ 65499 w 105271"/>
                        <a:gd name="connsiteY4" fmla="*/ 0 h 87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71" h="87298">
                          <a:moveTo>
                            <a:pt x="65499" y="0"/>
                          </a:moveTo>
                          <a:lnTo>
                            <a:pt x="0" y="61699"/>
                          </a:lnTo>
                          <a:lnTo>
                            <a:pt x="27602" y="89327"/>
                          </a:lnTo>
                          <a:lnTo>
                            <a:pt x="107711" y="23930"/>
                          </a:lnTo>
                          <a:lnTo>
                            <a:pt x="65499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7" name="手繪多邊形: 圖案 596">
                      <a:extLst>
                        <a:ext uri="{FF2B5EF4-FFF2-40B4-BE49-F238E27FC236}">
                          <a16:creationId xmlns:a16="http://schemas.microsoft.com/office/drawing/2014/main" id="{C5FB4791-2844-4B3E-9F8C-4FFCED4B91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1656" y="4497010"/>
                      <a:ext cx="179094" cy="135316"/>
                    </a:xfrm>
                    <a:custGeom>
                      <a:avLst/>
                      <a:gdLst>
                        <a:gd name="connsiteX0" fmla="*/ 115953 w 231083"/>
                        <a:gd name="connsiteY0" fmla="*/ 0 h 174596"/>
                        <a:gd name="connsiteX1" fmla="*/ 745 w 231083"/>
                        <a:gd name="connsiteY1" fmla="*/ 148536 h 174596"/>
                        <a:gd name="connsiteX2" fmla="*/ 16818 w 231083"/>
                        <a:gd name="connsiteY2" fmla="*/ 176189 h 174596"/>
                        <a:gd name="connsiteX3" fmla="*/ 66784 w 231083"/>
                        <a:gd name="connsiteY3" fmla="*/ 80443 h 174596"/>
                        <a:gd name="connsiteX4" fmla="*/ 167177 w 231083"/>
                        <a:gd name="connsiteY4" fmla="*/ 108841 h 174596"/>
                        <a:gd name="connsiteX5" fmla="*/ 215088 w 231083"/>
                        <a:gd name="connsiteY5" fmla="*/ 176189 h 174596"/>
                        <a:gd name="connsiteX6" fmla="*/ 231161 w 231083"/>
                        <a:gd name="connsiteY6" fmla="*/ 148536 h 174596"/>
                        <a:gd name="connsiteX7" fmla="*/ 115953 w 231083"/>
                        <a:gd name="connsiteY7" fmla="*/ 0 h 174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1083" h="174596">
                          <a:moveTo>
                            <a:pt x="115953" y="0"/>
                          </a:moveTo>
                          <a:cubicBezTo>
                            <a:pt x="-16586" y="0"/>
                            <a:pt x="745" y="148536"/>
                            <a:pt x="745" y="148536"/>
                          </a:cubicBezTo>
                          <a:cubicBezTo>
                            <a:pt x="7575" y="145377"/>
                            <a:pt x="12376" y="180785"/>
                            <a:pt x="16818" y="176189"/>
                          </a:cubicBezTo>
                          <a:cubicBezTo>
                            <a:pt x="34072" y="158215"/>
                            <a:pt x="9475" y="78235"/>
                            <a:pt x="66784" y="80443"/>
                          </a:cubicBezTo>
                          <a:cubicBezTo>
                            <a:pt x="84500" y="79339"/>
                            <a:pt x="117930" y="115491"/>
                            <a:pt x="167177" y="108841"/>
                          </a:cubicBezTo>
                          <a:cubicBezTo>
                            <a:pt x="204715" y="107377"/>
                            <a:pt x="197834" y="158292"/>
                            <a:pt x="215088" y="176189"/>
                          </a:cubicBezTo>
                          <a:cubicBezTo>
                            <a:pt x="219556" y="180785"/>
                            <a:pt x="224331" y="145377"/>
                            <a:pt x="231161" y="148536"/>
                          </a:cubicBezTo>
                          <a:cubicBezTo>
                            <a:pt x="231161" y="148536"/>
                            <a:pt x="248492" y="0"/>
                            <a:pt x="115953" y="0"/>
                          </a:cubicBezTo>
                          <a:close/>
                        </a:path>
                      </a:pathLst>
                    </a:custGeom>
                    <a:grpFill/>
                    <a:ln w="6350" cap="flat">
                      <a:solidFill>
                        <a:schemeClr val="bg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n w="19050"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981" name="橢圓 394">
                    <a:extLst>
                      <a:ext uri="{FF2B5EF4-FFF2-40B4-BE49-F238E27FC236}">
                        <a16:creationId xmlns:a16="http://schemas.microsoft.com/office/drawing/2014/main" id="{021AF5AC-0F12-4718-879E-7F0252F0CF94}"/>
                      </a:ext>
                    </a:extLst>
                  </p:cNvPr>
                  <p:cNvSpPr/>
                  <p:nvPr/>
                </p:nvSpPr>
                <p:spPr>
                  <a:xfrm>
                    <a:off x="3546023" y="4729819"/>
                    <a:ext cx="34834" cy="103469"/>
                  </a:xfrm>
                  <a:custGeom>
                    <a:avLst/>
                    <a:gdLst>
                      <a:gd name="connsiteX0" fmla="*/ 0 w 45719"/>
                      <a:gd name="connsiteY0" fmla="*/ 51707 h 103414"/>
                      <a:gd name="connsiteX1" fmla="*/ 22860 w 45719"/>
                      <a:gd name="connsiteY1" fmla="*/ 0 h 103414"/>
                      <a:gd name="connsiteX2" fmla="*/ 45720 w 45719"/>
                      <a:gd name="connsiteY2" fmla="*/ 51707 h 103414"/>
                      <a:gd name="connsiteX3" fmla="*/ 22860 w 45719"/>
                      <a:gd name="connsiteY3" fmla="*/ 103414 h 103414"/>
                      <a:gd name="connsiteX4" fmla="*/ 0 w 45719"/>
                      <a:gd name="connsiteY4" fmla="*/ 51707 h 103414"/>
                      <a:gd name="connsiteX0" fmla="*/ 0 w 34834"/>
                      <a:gd name="connsiteY0" fmla="*/ 57174 h 103469"/>
                      <a:gd name="connsiteX1" fmla="*/ 11974 w 34834"/>
                      <a:gd name="connsiteY1" fmla="*/ 24 h 103469"/>
                      <a:gd name="connsiteX2" fmla="*/ 34834 w 34834"/>
                      <a:gd name="connsiteY2" fmla="*/ 51731 h 103469"/>
                      <a:gd name="connsiteX3" fmla="*/ 11974 w 34834"/>
                      <a:gd name="connsiteY3" fmla="*/ 103438 h 103469"/>
                      <a:gd name="connsiteX4" fmla="*/ 0 w 34834"/>
                      <a:gd name="connsiteY4" fmla="*/ 57174 h 1034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834" h="103469">
                        <a:moveTo>
                          <a:pt x="0" y="57174"/>
                        </a:moveTo>
                        <a:cubicBezTo>
                          <a:pt x="0" y="28617"/>
                          <a:pt x="6168" y="931"/>
                          <a:pt x="11974" y="24"/>
                        </a:cubicBezTo>
                        <a:cubicBezTo>
                          <a:pt x="17780" y="-883"/>
                          <a:pt x="34834" y="23174"/>
                          <a:pt x="34834" y="51731"/>
                        </a:cubicBezTo>
                        <a:cubicBezTo>
                          <a:pt x="34834" y="80288"/>
                          <a:pt x="17780" y="102531"/>
                          <a:pt x="11974" y="103438"/>
                        </a:cubicBezTo>
                        <a:cubicBezTo>
                          <a:pt x="6168" y="104345"/>
                          <a:pt x="0" y="85731"/>
                          <a:pt x="0" y="57174"/>
                        </a:cubicBezTo>
                        <a:close/>
                      </a:path>
                    </a:pathLst>
                  </a:custGeom>
                  <a:solidFill>
                    <a:srgbClr val="003E85"/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82" name="橢圓 394">
                    <a:extLst>
                      <a:ext uri="{FF2B5EF4-FFF2-40B4-BE49-F238E27FC236}">
                        <a16:creationId xmlns:a16="http://schemas.microsoft.com/office/drawing/2014/main" id="{F00D6B81-90B8-4114-A7C6-7723A7CCCE27}"/>
                      </a:ext>
                    </a:extLst>
                  </p:cNvPr>
                  <p:cNvSpPr/>
                  <p:nvPr/>
                </p:nvSpPr>
                <p:spPr>
                  <a:xfrm flipH="1">
                    <a:off x="3403963" y="4735262"/>
                    <a:ext cx="45719" cy="103469"/>
                  </a:xfrm>
                  <a:custGeom>
                    <a:avLst/>
                    <a:gdLst>
                      <a:gd name="connsiteX0" fmla="*/ 0 w 45719"/>
                      <a:gd name="connsiteY0" fmla="*/ 51707 h 103414"/>
                      <a:gd name="connsiteX1" fmla="*/ 22860 w 45719"/>
                      <a:gd name="connsiteY1" fmla="*/ 0 h 103414"/>
                      <a:gd name="connsiteX2" fmla="*/ 45720 w 45719"/>
                      <a:gd name="connsiteY2" fmla="*/ 51707 h 103414"/>
                      <a:gd name="connsiteX3" fmla="*/ 22860 w 45719"/>
                      <a:gd name="connsiteY3" fmla="*/ 103414 h 103414"/>
                      <a:gd name="connsiteX4" fmla="*/ 0 w 45719"/>
                      <a:gd name="connsiteY4" fmla="*/ 51707 h 103414"/>
                      <a:gd name="connsiteX0" fmla="*/ 0 w 34834"/>
                      <a:gd name="connsiteY0" fmla="*/ 57174 h 103469"/>
                      <a:gd name="connsiteX1" fmla="*/ 11974 w 34834"/>
                      <a:gd name="connsiteY1" fmla="*/ 24 h 103469"/>
                      <a:gd name="connsiteX2" fmla="*/ 34834 w 34834"/>
                      <a:gd name="connsiteY2" fmla="*/ 51731 h 103469"/>
                      <a:gd name="connsiteX3" fmla="*/ 11974 w 34834"/>
                      <a:gd name="connsiteY3" fmla="*/ 103438 h 103469"/>
                      <a:gd name="connsiteX4" fmla="*/ 0 w 34834"/>
                      <a:gd name="connsiteY4" fmla="*/ 57174 h 1034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834" h="103469">
                        <a:moveTo>
                          <a:pt x="0" y="57174"/>
                        </a:moveTo>
                        <a:cubicBezTo>
                          <a:pt x="0" y="28617"/>
                          <a:pt x="6168" y="931"/>
                          <a:pt x="11974" y="24"/>
                        </a:cubicBezTo>
                        <a:cubicBezTo>
                          <a:pt x="17780" y="-883"/>
                          <a:pt x="34834" y="23174"/>
                          <a:pt x="34834" y="51731"/>
                        </a:cubicBezTo>
                        <a:cubicBezTo>
                          <a:pt x="34834" y="80288"/>
                          <a:pt x="17780" y="102531"/>
                          <a:pt x="11974" y="103438"/>
                        </a:cubicBezTo>
                        <a:cubicBezTo>
                          <a:pt x="6168" y="104345"/>
                          <a:pt x="0" y="85731"/>
                          <a:pt x="0" y="57174"/>
                        </a:cubicBezTo>
                        <a:close/>
                      </a:path>
                    </a:pathLst>
                  </a:custGeom>
                  <a:solidFill>
                    <a:srgbClr val="003E85"/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979" name="直線接點 588">
                  <a:extLst>
                    <a:ext uri="{FF2B5EF4-FFF2-40B4-BE49-F238E27FC236}">
                      <a16:creationId xmlns:a16="http://schemas.microsoft.com/office/drawing/2014/main" id="{9FB275E0-3C84-4C53-84C0-1FDD563DA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99967" y="4847701"/>
                  <a:ext cx="0" cy="11157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70" name="群組 580">
              <a:extLst>
                <a:ext uri="{FF2B5EF4-FFF2-40B4-BE49-F238E27FC236}">
                  <a16:creationId xmlns:a16="http://schemas.microsoft.com/office/drawing/2014/main" id="{7FD214E3-7176-439A-AC23-DFD771299A0F}"/>
                </a:ext>
              </a:extLst>
            </p:cNvPr>
            <p:cNvGrpSpPr/>
            <p:nvPr/>
          </p:nvGrpSpPr>
          <p:grpSpPr>
            <a:xfrm>
              <a:off x="651974" y="3978758"/>
              <a:ext cx="749733" cy="173959"/>
              <a:chOff x="651974" y="3978758"/>
              <a:chExt cx="749733" cy="173959"/>
            </a:xfrm>
          </p:grpSpPr>
          <p:sp>
            <p:nvSpPr>
              <p:cNvPr id="1972" name="箭號: 向下 581">
                <a:extLst>
                  <a:ext uri="{FF2B5EF4-FFF2-40B4-BE49-F238E27FC236}">
                    <a16:creationId xmlns:a16="http://schemas.microsoft.com/office/drawing/2014/main" id="{FE0A5A3A-2819-4914-AB0F-C835905D6F19}"/>
                  </a:ext>
                </a:extLst>
              </p:cNvPr>
              <p:cNvSpPr/>
              <p:nvPr/>
            </p:nvSpPr>
            <p:spPr>
              <a:xfrm>
                <a:off x="1355988" y="3978758"/>
                <a:ext cx="45719" cy="173959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3" name="箭號: 向下 582">
                <a:extLst>
                  <a:ext uri="{FF2B5EF4-FFF2-40B4-BE49-F238E27FC236}">
                    <a16:creationId xmlns:a16="http://schemas.microsoft.com/office/drawing/2014/main" id="{B1690384-F977-4CE5-9525-7A011E1DE1B8}"/>
                  </a:ext>
                </a:extLst>
              </p:cNvPr>
              <p:cNvSpPr/>
              <p:nvPr/>
            </p:nvSpPr>
            <p:spPr>
              <a:xfrm>
                <a:off x="1026656" y="3978758"/>
                <a:ext cx="45719" cy="173959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4" name="箭號: 向下 583">
                <a:extLst>
                  <a:ext uri="{FF2B5EF4-FFF2-40B4-BE49-F238E27FC236}">
                    <a16:creationId xmlns:a16="http://schemas.microsoft.com/office/drawing/2014/main" id="{9D2DE179-0483-4AA2-BCA8-69A9D9F9F291}"/>
                  </a:ext>
                </a:extLst>
              </p:cNvPr>
              <p:cNvSpPr/>
              <p:nvPr/>
            </p:nvSpPr>
            <p:spPr>
              <a:xfrm>
                <a:off x="651974" y="3978758"/>
                <a:ext cx="45719" cy="173959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9" name="矩形 901">
            <a:extLst>
              <a:ext uri="{FF2B5EF4-FFF2-40B4-BE49-F238E27FC236}">
                <a16:creationId xmlns:a16="http://schemas.microsoft.com/office/drawing/2014/main" id="{B91262E4-5A0F-4D1E-AAE1-3C2918B13533}"/>
              </a:ext>
            </a:extLst>
          </p:cNvPr>
          <p:cNvSpPr/>
          <p:nvPr/>
        </p:nvSpPr>
        <p:spPr>
          <a:xfrm>
            <a:off x="4619590" y="3385745"/>
            <a:ext cx="1024639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900" b="1">
                <a:solidFill>
                  <a:srgbClr val="CDB75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&amp; Sync</a:t>
            </a:r>
            <a:endParaRPr lang="en-US" altLang="zh-TW" sz="900" b="1" err="1">
              <a:solidFill>
                <a:srgbClr val="CDB75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 902">
            <a:extLst>
              <a:ext uri="{FF2B5EF4-FFF2-40B4-BE49-F238E27FC236}">
                <a16:creationId xmlns:a16="http://schemas.microsoft.com/office/drawing/2014/main" id="{2EA469BA-B712-4153-AD2C-D6EB53E6524F}"/>
              </a:ext>
            </a:extLst>
          </p:cNvPr>
          <p:cNvSpPr/>
          <p:nvPr/>
        </p:nvSpPr>
        <p:spPr>
          <a:xfrm>
            <a:off x="5839431" y="3616114"/>
            <a:ext cx="678391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9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PC</a:t>
            </a:r>
            <a:endParaRPr lang="zh-TW" altLang="en-US" sz="9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41" name="群組 903">
            <a:extLst>
              <a:ext uri="{FF2B5EF4-FFF2-40B4-BE49-F238E27FC236}">
                <a16:creationId xmlns:a16="http://schemas.microsoft.com/office/drawing/2014/main" id="{375D22E4-7C1E-443C-8CF7-5364B8F504BE}"/>
              </a:ext>
            </a:extLst>
          </p:cNvPr>
          <p:cNvGrpSpPr/>
          <p:nvPr/>
        </p:nvGrpSpPr>
        <p:grpSpPr>
          <a:xfrm>
            <a:off x="5951516" y="3831279"/>
            <a:ext cx="316984" cy="249332"/>
            <a:chOff x="2576400" y="4606766"/>
            <a:chExt cx="455696" cy="358439"/>
          </a:xfrm>
        </p:grpSpPr>
        <p:grpSp>
          <p:nvGrpSpPr>
            <p:cNvPr id="2056" name="群組 904">
              <a:extLst>
                <a:ext uri="{FF2B5EF4-FFF2-40B4-BE49-F238E27FC236}">
                  <a16:creationId xmlns:a16="http://schemas.microsoft.com/office/drawing/2014/main" id="{38B31157-3407-4509-B777-EF575039DF9A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solidFill>
              <a:schemeClr val="bg1"/>
            </a:solidFill>
          </p:grpSpPr>
          <p:sp>
            <p:nvSpPr>
              <p:cNvPr id="2063" name="手繪多邊形: 圖案 1175">
                <a:extLst>
                  <a:ext uri="{FF2B5EF4-FFF2-40B4-BE49-F238E27FC236}">
                    <a16:creationId xmlns:a16="http://schemas.microsoft.com/office/drawing/2014/main" id="{BFEE1381-8B42-456C-B4F2-0C0A68F9EAFD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4" name="手繪多邊形: 圖案 1177">
                <a:extLst>
                  <a:ext uri="{FF2B5EF4-FFF2-40B4-BE49-F238E27FC236}">
                    <a16:creationId xmlns:a16="http://schemas.microsoft.com/office/drawing/2014/main" id="{6FF0CFD6-576D-4D9F-8FEC-510F0F910F8C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5" name="手繪多邊形: 圖案 1178">
                <a:extLst>
                  <a:ext uri="{FF2B5EF4-FFF2-40B4-BE49-F238E27FC236}">
                    <a16:creationId xmlns:a16="http://schemas.microsoft.com/office/drawing/2014/main" id="{379D5AA6-CC46-47B3-813B-1E9A3DF6E3BC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57" name="群組 905">
              <a:extLst>
                <a:ext uri="{FF2B5EF4-FFF2-40B4-BE49-F238E27FC236}">
                  <a16:creationId xmlns:a16="http://schemas.microsoft.com/office/drawing/2014/main" id="{19B4A95C-B3E1-425E-9327-429138D8824F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solidFill>
              <a:srgbClr val="003E85"/>
            </a:solidFill>
          </p:grpSpPr>
          <p:sp>
            <p:nvSpPr>
              <p:cNvPr id="2058" name="手繪多邊形: 圖案 906">
                <a:extLst>
                  <a:ext uri="{FF2B5EF4-FFF2-40B4-BE49-F238E27FC236}">
                    <a16:creationId xmlns:a16="http://schemas.microsoft.com/office/drawing/2014/main" id="{C571ED42-5F0E-488E-B5ED-85492A074763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9" name="手繪多邊形: 圖案 907">
                <a:extLst>
                  <a:ext uri="{FF2B5EF4-FFF2-40B4-BE49-F238E27FC236}">
                    <a16:creationId xmlns:a16="http://schemas.microsoft.com/office/drawing/2014/main" id="{16D8341B-A5A9-45AC-8803-EF882AC64D91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0" name="手繪多邊形: 圖案 908">
                <a:extLst>
                  <a:ext uri="{FF2B5EF4-FFF2-40B4-BE49-F238E27FC236}">
                    <a16:creationId xmlns:a16="http://schemas.microsoft.com/office/drawing/2014/main" id="{79CD707F-58D9-4E58-8B8A-A9832DE364E4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1" name="手繪多邊形: 圖案 909">
                <a:extLst>
                  <a:ext uri="{FF2B5EF4-FFF2-40B4-BE49-F238E27FC236}">
                    <a16:creationId xmlns:a16="http://schemas.microsoft.com/office/drawing/2014/main" id="{5BEDFEB7-DE33-457E-94F6-BD7F113ABD0A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2" name="手繪多邊形: 圖案 910">
                <a:extLst>
                  <a:ext uri="{FF2B5EF4-FFF2-40B4-BE49-F238E27FC236}">
                    <a16:creationId xmlns:a16="http://schemas.microsoft.com/office/drawing/2014/main" id="{EF9561FD-D8AA-404A-91F9-7DB323B350CD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群組 914">
            <a:extLst>
              <a:ext uri="{FF2B5EF4-FFF2-40B4-BE49-F238E27FC236}">
                <a16:creationId xmlns:a16="http://schemas.microsoft.com/office/drawing/2014/main" id="{C2287DC9-1264-48DF-89A8-C46C5AE53349}"/>
              </a:ext>
            </a:extLst>
          </p:cNvPr>
          <p:cNvGrpSpPr/>
          <p:nvPr/>
        </p:nvGrpSpPr>
        <p:grpSpPr>
          <a:xfrm>
            <a:off x="4439377" y="3338719"/>
            <a:ext cx="1409992" cy="459829"/>
            <a:chOff x="1124210" y="3345210"/>
            <a:chExt cx="1508377" cy="401444"/>
          </a:xfrm>
        </p:grpSpPr>
        <p:cxnSp>
          <p:nvCxnSpPr>
            <p:cNvPr id="2067" name="直線單箭頭接點 915">
              <a:extLst>
                <a:ext uri="{FF2B5EF4-FFF2-40B4-BE49-F238E27FC236}">
                  <a16:creationId xmlns:a16="http://schemas.microsoft.com/office/drawing/2014/main" id="{75AE354C-C451-47F8-8CF2-CAE840F659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4210" y="3345210"/>
              <a:ext cx="316694" cy="401444"/>
            </a:xfrm>
            <a:prstGeom prst="straightConnector1">
              <a:avLst/>
            </a:prstGeom>
            <a:ln w="15875">
              <a:solidFill>
                <a:srgbClr val="CDB75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8" name="直線單箭頭接點 916">
              <a:extLst>
                <a:ext uri="{FF2B5EF4-FFF2-40B4-BE49-F238E27FC236}">
                  <a16:creationId xmlns:a16="http://schemas.microsoft.com/office/drawing/2014/main" id="{6619020B-7CBA-4C9E-AB7E-AABB7DA09141}"/>
                </a:ext>
              </a:extLst>
            </p:cNvPr>
            <p:cNvCxnSpPr>
              <a:cxnSpLocks/>
            </p:cNvCxnSpPr>
            <p:nvPr/>
          </p:nvCxnSpPr>
          <p:spPr>
            <a:xfrm>
              <a:off x="2305122" y="3345210"/>
              <a:ext cx="327465" cy="388337"/>
            </a:xfrm>
            <a:prstGeom prst="straightConnector1">
              <a:avLst/>
            </a:prstGeom>
            <a:ln w="15875">
              <a:solidFill>
                <a:srgbClr val="CDB75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群組 541">
            <a:extLst>
              <a:ext uri="{FF2B5EF4-FFF2-40B4-BE49-F238E27FC236}">
                <a16:creationId xmlns:a16="http://schemas.microsoft.com/office/drawing/2014/main" id="{896256D8-23A4-404B-9218-88F292658B1A}"/>
              </a:ext>
            </a:extLst>
          </p:cNvPr>
          <p:cNvGrpSpPr/>
          <p:nvPr/>
        </p:nvGrpSpPr>
        <p:grpSpPr>
          <a:xfrm>
            <a:off x="6424886" y="2315158"/>
            <a:ext cx="279054" cy="875392"/>
            <a:chOff x="9669037" y="3302923"/>
            <a:chExt cx="498956" cy="1589702"/>
          </a:xfrm>
        </p:grpSpPr>
        <p:pic>
          <p:nvPicPr>
            <p:cNvPr id="2071" name="圖片 542" descr="一張含有 向量圖形 的圖片&#10;&#10;自動產生的描述">
              <a:extLst>
                <a:ext uri="{FF2B5EF4-FFF2-40B4-BE49-F238E27FC236}">
                  <a16:creationId xmlns:a16="http://schemas.microsoft.com/office/drawing/2014/main" id="{FCD61A1F-EC87-489C-8295-D06E4663A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0453" y="3302923"/>
              <a:ext cx="497540" cy="497541"/>
            </a:xfrm>
            <a:prstGeom prst="rect">
              <a:avLst/>
            </a:prstGeom>
          </p:spPr>
        </p:pic>
        <p:pic>
          <p:nvPicPr>
            <p:cNvPr id="2072" name="圖片 543" descr="一張含有 向量圖形 的圖片&#10;&#10;自動產生的描述">
              <a:extLst>
                <a:ext uri="{FF2B5EF4-FFF2-40B4-BE49-F238E27FC236}">
                  <a16:creationId xmlns:a16="http://schemas.microsoft.com/office/drawing/2014/main" id="{8450A8B7-4D60-4598-B5A2-BE795F7AE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78467" y="4408535"/>
              <a:ext cx="484092" cy="484090"/>
            </a:xfrm>
            <a:prstGeom prst="rect">
              <a:avLst/>
            </a:prstGeom>
          </p:spPr>
        </p:pic>
        <p:pic>
          <p:nvPicPr>
            <p:cNvPr id="2073" name="圖片 544" descr="一張含有 物件 的圖片&#10;&#10;自動產生的描述">
              <a:extLst>
                <a:ext uri="{FF2B5EF4-FFF2-40B4-BE49-F238E27FC236}">
                  <a16:creationId xmlns:a16="http://schemas.microsoft.com/office/drawing/2014/main" id="{E2130647-C580-4639-8B22-49E144DEB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69037" y="3886872"/>
              <a:ext cx="475127" cy="475130"/>
            </a:xfrm>
            <a:prstGeom prst="rect">
              <a:avLst/>
            </a:prstGeom>
          </p:spPr>
        </p:pic>
      </p:grpSp>
      <p:pic>
        <p:nvPicPr>
          <p:cNvPr id="45" name="Picture 8">
            <a:extLst>
              <a:ext uri="{FF2B5EF4-FFF2-40B4-BE49-F238E27FC236}">
                <a16:creationId xmlns:a16="http://schemas.microsoft.com/office/drawing/2014/main" id="{047C3FA2-3F0C-4C98-A940-070EBF968D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17" y="2045464"/>
            <a:ext cx="817888" cy="260266"/>
          </a:xfrm>
          <a:prstGeom prst="rect">
            <a:avLst/>
          </a:prstGeom>
        </p:spPr>
      </p:pic>
      <p:grpSp>
        <p:nvGrpSpPr>
          <p:cNvPr id="46" name="群組 1146">
            <a:extLst>
              <a:ext uri="{FF2B5EF4-FFF2-40B4-BE49-F238E27FC236}">
                <a16:creationId xmlns:a16="http://schemas.microsoft.com/office/drawing/2014/main" id="{88797126-F217-405A-9E52-08F6777D7DDB}"/>
              </a:ext>
            </a:extLst>
          </p:cNvPr>
          <p:cNvGrpSpPr/>
          <p:nvPr/>
        </p:nvGrpSpPr>
        <p:grpSpPr>
          <a:xfrm>
            <a:off x="5986721" y="2724211"/>
            <a:ext cx="397324" cy="361002"/>
            <a:chOff x="5470295" y="3055731"/>
            <a:chExt cx="1009436" cy="942947"/>
          </a:xfrm>
          <a:solidFill>
            <a:srgbClr val="3B3829"/>
          </a:solidFill>
        </p:grpSpPr>
        <p:grpSp>
          <p:nvGrpSpPr>
            <p:cNvPr id="2076" name="群組 1147">
              <a:extLst>
                <a:ext uri="{FF2B5EF4-FFF2-40B4-BE49-F238E27FC236}">
                  <a16:creationId xmlns:a16="http://schemas.microsoft.com/office/drawing/2014/main" id="{FF275444-BCA4-4D52-8BB3-762E29868B8D}"/>
                </a:ext>
              </a:extLst>
            </p:cNvPr>
            <p:cNvGrpSpPr/>
            <p:nvPr/>
          </p:nvGrpSpPr>
          <p:grpSpPr>
            <a:xfrm>
              <a:off x="6090231" y="3096487"/>
              <a:ext cx="389500" cy="902191"/>
              <a:chOff x="6120376" y="3091463"/>
              <a:chExt cx="389500" cy="902191"/>
            </a:xfrm>
            <a:grpFill/>
          </p:grpSpPr>
          <p:sp>
            <p:nvSpPr>
              <p:cNvPr id="2078" name="手繪多邊形: 圖案 582">
                <a:extLst>
                  <a:ext uri="{FF2B5EF4-FFF2-40B4-BE49-F238E27FC236}">
                    <a16:creationId xmlns:a16="http://schemas.microsoft.com/office/drawing/2014/main" id="{B4497BDB-18DB-44B5-8966-FE8C1067B1D1}"/>
                  </a:ext>
                </a:extLst>
              </p:cNvPr>
              <p:cNvSpPr/>
              <p:nvPr/>
            </p:nvSpPr>
            <p:spPr>
              <a:xfrm>
                <a:off x="6174854" y="3959877"/>
                <a:ext cx="38603" cy="33777"/>
              </a:xfrm>
              <a:custGeom>
                <a:avLst/>
                <a:gdLst>
                  <a:gd name="connsiteX0" fmla="*/ 3619 w 38602"/>
                  <a:gd name="connsiteY0" fmla="*/ 3619 h 33777"/>
                  <a:gd name="connsiteX1" fmla="*/ 36287 w 38602"/>
                  <a:gd name="connsiteY1" fmla="*/ 3619 h 33777"/>
                  <a:gd name="connsiteX2" fmla="*/ 36287 w 38602"/>
                  <a:gd name="connsiteY2" fmla="*/ 34212 h 33777"/>
                  <a:gd name="connsiteX3" fmla="*/ 3619 w 38602"/>
                  <a:gd name="connsiteY3" fmla="*/ 3421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3777">
                    <a:moveTo>
                      <a:pt x="3619" y="3619"/>
                    </a:moveTo>
                    <a:lnTo>
                      <a:pt x="36287" y="3619"/>
                    </a:lnTo>
                    <a:lnTo>
                      <a:pt x="36287" y="34212"/>
                    </a:lnTo>
                    <a:lnTo>
                      <a:pt x="3619" y="342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9" name="手繪多邊形: 圖案 583">
                <a:extLst>
                  <a:ext uri="{FF2B5EF4-FFF2-40B4-BE49-F238E27FC236}">
                    <a16:creationId xmlns:a16="http://schemas.microsoft.com/office/drawing/2014/main" id="{B5E3B693-14C6-4016-AC26-EF5EAB1E707E}"/>
                  </a:ext>
                </a:extLst>
              </p:cNvPr>
              <p:cNvSpPr/>
              <p:nvPr/>
            </p:nvSpPr>
            <p:spPr>
              <a:xfrm>
                <a:off x="6174854" y="3911672"/>
                <a:ext cx="38603" cy="33777"/>
              </a:xfrm>
              <a:custGeom>
                <a:avLst/>
                <a:gdLst>
                  <a:gd name="connsiteX0" fmla="*/ 3619 w 38602"/>
                  <a:gd name="connsiteY0" fmla="*/ 3619 h 33777"/>
                  <a:gd name="connsiteX1" fmla="*/ 36817 w 38602"/>
                  <a:gd name="connsiteY1" fmla="*/ 3619 h 33777"/>
                  <a:gd name="connsiteX2" fmla="*/ 36817 w 38602"/>
                  <a:gd name="connsiteY2" fmla="*/ 34742 h 33777"/>
                  <a:gd name="connsiteX3" fmla="*/ 3619 w 38602"/>
                  <a:gd name="connsiteY3" fmla="*/ 3474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3777">
                    <a:moveTo>
                      <a:pt x="3619" y="3619"/>
                    </a:moveTo>
                    <a:lnTo>
                      <a:pt x="36817" y="3619"/>
                    </a:lnTo>
                    <a:lnTo>
                      <a:pt x="36817" y="34742"/>
                    </a:lnTo>
                    <a:lnTo>
                      <a:pt x="3619" y="347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0" name="手繪多邊形: 圖案 584">
                <a:extLst>
                  <a:ext uri="{FF2B5EF4-FFF2-40B4-BE49-F238E27FC236}">
                    <a16:creationId xmlns:a16="http://schemas.microsoft.com/office/drawing/2014/main" id="{1236A063-1DE7-451F-ADC3-92C39E104DE6}"/>
                  </a:ext>
                </a:extLst>
              </p:cNvPr>
              <p:cNvSpPr/>
              <p:nvPr/>
            </p:nvSpPr>
            <p:spPr>
              <a:xfrm>
                <a:off x="6173792" y="3863467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79 w 38602"/>
                  <a:gd name="connsiteY1" fmla="*/ 3619 h 38602"/>
                  <a:gd name="connsiteX2" fmla="*/ 37879 w 38602"/>
                  <a:gd name="connsiteY2" fmla="*/ 34984 h 38602"/>
                  <a:gd name="connsiteX3" fmla="*/ 3619 w 38602"/>
                  <a:gd name="connsiteY3" fmla="*/ 34984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79" y="3619"/>
                    </a:lnTo>
                    <a:lnTo>
                      <a:pt x="37879" y="34984"/>
                    </a:lnTo>
                    <a:lnTo>
                      <a:pt x="3619" y="349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1" name="手繪多邊形: 圖案 585">
                <a:extLst>
                  <a:ext uri="{FF2B5EF4-FFF2-40B4-BE49-F238E27FC236}">
                    <a16:creationId xmlns:a16="http://schemas.microsoft.com/office/drawing/2014/main" id="{CFACE494-D6C1-4B68-93DE-8210BD3A144C}"/>
                  </a:ext>
                </a:extLst>
              </p:cNvPr>
              <p:cNvSpPr/>
              <p:nvPr/>
            </p:nvSpPr>
            <p:spPr>
              <a:xfrm>
                <a:off x="6355755" y="3919682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79 w 38602"/>
                  <a:gd name="connsiteY1" fmla="*/ 3619 h 38602"/>
                  <a:gd name="connsiteX2" fmla="*/ 37879 w 38602"/>
                  <a:gd name="connsiteY2" fmla="*/ 35804 h 38602"/>
                  <a:gd name="connsiteX3" fmla="*/ 3619 w 38602"/>
                  <a:gd name="connsiteY3" fmla="*/ 35804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79" y="3619"/>
                    </a:lnTo>
                    <a:lnTo>
                      <a:pt x="37879" y="35804"/>
                    </a:lnTo>
                    <a:lnTo>
                      <a:pt x="3619" y="358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2" name="手繪多邊形: 圖案 586">
                <a:extLst>
                  <a:ext uri="{FF2B5EF4-FFF2-40B4-BE49-F238E27FC236}">
                    <a16:creationId xmlns:a16="http://schemas.microsoft.com/office/drawing/2014/main" id="{7C89A03D-67BE-44C1-A665-74E5BC984E97}"/>
                  </a:ext>
                </a:extLst>
              </p:cNvPr>
              <p:cNvSpPr/>
              <p:nvPr/>
            </p:nvSpPr>
            <p:spPr>
              <a:xfrm>
                <a:off x="6173792" y="3766768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79 w 38602"/>
                  <a:gd name="connsiteY1" fmla="*/ 3619 h 38602"/>
                  <a:gd name="connsiteX2" fmla="*/ 37879 w 38602"/>
                  <a:gd name="connsiteY2" fmla="*/ 36286 h 38602"/>
                  <a:gd name="connsiteX3" fmla="*/ 3619 w 38602"/>
                  <a:gd name="connsiteY3" fmla="*/ 36286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79" y="3619"/>
                    </a:lnTo>
                    <a:lnTo>
                      <a:pt x="37879" y="36286"/>
                    </a:lnTo>
                    <a:lnTo>
                      <a:pt x="3619" y="362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3" name="手繪多邊形: 圖案 587">
                <a:extLst>
                  <a:ext uri="{FF2B5EF4-FFF2-40B4-BE49-F238E27FC236}">
                    <a16:creationId xmlns:a16="http://schemas.microsoft.com/office/drawing/2014/main" id="{7F724F0C-C9C3-4822-A630-12787126E871}"/>
                  </a:ext>
                </a:extLst>
              </p:cNvPr>
              <p:cNvSpPr/>
              <p:nvPr/>
            </p:nvSpPr>
            <p:spPr>
              <a:xfrm>
                <a:off x="6173792" y="3718514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79 w 38602"/>
                  <a:gd name="connsiteY1" fmla="*/ 3619 h 38602"/>
                  <a:gd name="connsiteX2" fmla="*/ 37879 w 38602"/>
                  <a:gd name="connsiteY2" fmla="*/ 36528 h 38602"/>
                  <a:gd name="connsiteX3" fmla="*/ 3619 w 38602"/>
                  <a:gd name="connsiteY3" fmla="*/ 36528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79" y="3619"/>
                    </a:lnTo>
                    <a:lnTo>
                      <a:pt x="37879" y="36528"/>
                    </a:lnTo>
                    <a:lnTo>
                      <a:pt x="3619" y="365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4" name="手繪多邊形: 圖案 588">
                <a:extLst>
                  <a:ext uri="{FF2B5EF4-FFF2-40B4-BE49-F238E27FC236}">
                    <a16:creationId xmlns:a16="http://schemas.microsoft.com/office/drawing/2014/main" id="{6073DABE-44F0-4141-83C6-E28BD74934C9}"/>
                  </a:ext>
                </a:extLst>
              </p:cNvPr>
              <p:cNvSpPr/>
              <p:nvPr/>
            </p:nvSpPr>
            <p:spPr>
              <a:xfrm>
                <a:off x="6413852" y="3557541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8893 w 38602"/>
                  <a:gd name="connsiteY1" fmla="*/ 3619 h 38602"/>
                  <a:gd name="connsiteX2" fmla="*/ 38893 w 38602"/>
                  <a:gd name="connsiteY2" fmla="*/ 37348 h 38602"/>
                  <a:gd name="connsiteX3" fmla="*/ 3619 w 38602"/>
                  <a:gd name="connsiteY3" fmla="*/ 37348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8893" y="3619"/>
                    </a:lnTo>
                    <a:lnTo>
                      <a:pt x="38893" y="37348"/>
                    </a:lnTo>
                    <a:lnTo>
                      <a:pt x="3619" y="3734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5" name="手繪多邊形: 圖案 589">
                <a:extLst>
                  <a:ext uri="{FF2B5EF4-FFF2-40B4-BE49-F238E27FC236}">
                    <a16:creationId xmlns:a16="http://schemas.microsoft.com/office/drawing/2014/main" id="{015448B3-0BCE-4B86-B6EC-14DE49352C2A}"/>
                  </a:ext>
                </a:extLst>
              </p:cNvPr>
              <p:cNvSpPr/>
              <p:nvPr/>
            </p:nvSpPr>
            <p:spPr>
              <a:xfrm>
                <a:off x="6172248" y="3358979"/>
                <a:ext cx="43428" cy="38603"/>
              </a:xfrm>
              <a:custGeom>
                <a:avLst/>
                <a:gdLst>
                  <a:gd name="connsiteX0" fmla="*/ 3619 w 43427"/>
                  <a:gd name="connsiteY0" fmla="*/ 3619 h 38602"/>
                  <a:gd name="connsiteX1" fmla="*/ 41449 w 43427"/>
                  <a:gd name="connsiteY1" fmla="*/ 3619 h 38602"/>
                  <a:gd name="connsiteX2" fmla="*/ 41449 w 43427"/>
                  <a:gd name="connsiteY2" fmla="*/ 39664 h 38602"/>
                  <a:gd name="connsiteX3" fmla="*/ 3619 w 43427"/>
                  <a:gd name="connsiteY3" fmla="*/ 39664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38602">
                    <a:moveTo>
                      <a:pt x="3619" y="3619"/>
                    </a:moveTo>
                    <a:lnTo>
                      <a:pt x="41449" y="3619"/>
                    </a:lnTo>
                    <a:lnTo>
                      <a:pt x="41449" y="39664"/>
                    </a:lnTo>
                    <a:lnTo>
                      <a:pt x="3619" y="396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6" name="手繪多邊形: 圖案 590">
                <a:extLst>
                  <a:ext uri="{FF2B5EF4-FFF2-40B4-BE49-F238E27FC236}">
                    <a16:creationId xmlns:a16="http://schemas.microsoft.com/office/drawing/2014/main" id="{A0B3D8DD-67B9-4C8A-AC60-94141DEB8AF4}"/>
                  </a:ext>
                </a:extLst>
              </p:cNvPr>
              <p:cNvSpPr/>
              <p:nvPr/>
            </p:nvSpPr>
            <p:spPr>
              <a:xfrm>
                <a:off x="6171186" y="3284331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3042 w 43427"/>
                  <a:gd name="connsiteY1" fmla="*/ 3619 h 43427"/>
                  <a:gd name="connsiteX2" fmla="*/ 43042 w 43427"/>
                  <a:gd name="connsiteY2" fmla="*/ 40436 h 43427"/>
                  <a:gd name="connsiteX3" fmla="*/ 3619 w 43427"/>
                  <a:gd name="connsiteY3" fmla="*/ 40436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3042" y="3619"/>
                    </a:lnTo>
                    <a:lnTo>
                      <a:pt x="43042" y="40436"/>
                    </a:lnTo>
                    <a:lnTo>
                      <a:pt x="3619" y="404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7" name="手繪多邊形: 圖案 591">
                <a:extLst>
                  <a:ext uri="{FF2B5EF4-FFF2-40B4-BE49-F238E27FC236}">
                    <a16:creationId xmlns:a16="http://schemas.microsoft.com/office/drawing/2014/main" id="{2E45021C-2786-4C10-80EC-950986398A38}"/>
                  </a:ext>
                </a:extLst>
              </p:cNvPr>
              <p:cNvSpPr/>
              <p:nvPr/>
            </p:nvSpPr>
            <p:spPr>
              <a:xfrm>
                <a:off x="6171186" y="3236126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3042 w 43427"/>
                  <a:gd name="connsiteY1" fmla="*/ 3619 h 43427"/>
                  <a:gd name="connsiteX2" fmla="*/ 43042 w 43427"/>
                  <a:gd name="connsiteY2" fmla="*/ 40677 h 43427"/>
                  <a:gd name="connsiteX3" fmla="*/ 3619 w 43427"/>
                  <a:gd name="connsiteY3" fmla="*/ 40677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3042" y="3619"/>
                    </a:lnTo>
                    <a:lnTo>
                      <a:pt x="43042" y="40677"/>
                    </a:lnTo>
                    <a:lnTo>
                      <a:pt x="3619" y="406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8" name="手繪多邊形: 圖案 592">
                <a:extLst>
                  <a:ext uri="{FF2B5EF4-FFF2-40B4-BE49-F238E27FC236}">
                    <a16:creationId xmlns:a16="http://schemas.microsoft.com/office/drawing/2014/main" id="{21C1AC1A-E858-4A29-B16A-1B035A3B1620}"/>
                  </a:ext>
                </a:extLst>
              </p:cNvPr>
              <p:cNvSpPr/>
              <p:nvPr/>
            </p:nvSpPr>
            <p:spPr>
              <a:xfrm>
                <a:off x="6171186" y="3187921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3042 w 43427"/>
                  <a:gd name="connsiteY1" fmla="*/ 3619 h 43427"/>
                  <a:gd name="connsiteX2" fmla="*/ 43042 w 43427"/>
                  <a:gd name="connsiteY2" fmla="*/ 41208 h 43427"/>
                  <a:gd name="connsiteX3" fmla="*/ 3619 w 43427"/>
                  <a:gd name="connsiteY3" fmla="*/ 41208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3042" y="3619"/>
                    </a:lnTo>
                    <a:lnTo>
                      <a:pt x="43042" y="41208"/>
                    </a:lnTo>
                    <a:lnTo>
                      <a:pt x="3619" y="412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9" name="手繪多邊形: 圖案 593">
                <a:extLst>
                  <a:ext uri="{FF2B5EF4-FFF2-40B4-BE49-F238E27FC236}">
                    <a16:creationId xmlns:a16="http://schemas.microsoft.com/office/drawing/2014/main" id="{DFDE50D4-3D1C-4562-84B6-3130D6780B13}"/>
                  </a:ext>
                </a:extLst>
              </p:cNvPr>
              <p:cNvSpPr/>
              <p:nvPr/>
            </p:nvSpPr>
            <p:spPr>
              <a:xfrm>
                <a:off x="6123512" y="3911672"/>
                <a:ext cx="38603" cy="33777"/>
              </a:xfrm>
              <a:custGeom>
                <a:avLst/>
                <a:gdLst>
                  <a:gd name="connsiteX0" fmla="*/ 3619 w 38602"/>
                  <a:gd name="connsiteY0" fmla="*/ 3619 h 33777"/>
                  <a:gd name="connsiteX1" fmla="*/ 36817 w 38602"/>
                  <a:gd name="connsiteY1" fmla="*/ 3619 h 33777"/>
                  <a:gd name="connsiteX2" fmla="*/ 36817 w 38602"/>
                  <a:gd name="connsiteY2" fmla="*/ 34742 h 33777"/>
                  <a:gd name="connsiteX3" fmla="*/ 3619 w 38602"/>
                  <a:gd name="connsiteY3" fmla="*/ 3474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3777">
                    <a:moveTo>
                      <a:pt x="3619" y="3619"/>
                    </a:moveTo>
                    <a:lnTo>
                      <a:pt x="36817" y="3619"/>
                    </a:lnTo>
                    <a:lnTo>
                      <a:pt x="36817" y="34742"/>
                    </a:lnTo>
                    <a:lnTo>
                      <a:pt x="3619" y="347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0" name="手繪多邊形: 圖案 594">
                <a:extLst>
                  <a:ext uri="{FF2B5EF4-FFF2-40B4-BE49-F238E27FC236}">
                    <a16:creationId xmlns:a16="http://schemas.microsoft.com/office/drawing/2014/main" id="{84AD1234-A7ED-4F23-8188-7A427A1B58F8}"/>
                  </a:ext>
                </a:extLst>
              </p:cNvPr>
              <p:cNvSpPr/>
              <p:nvPr/>
            </p:nvSpPr>
            <p:spPr>
              <a:xfrm>
                <a:off x="6123512" y="3814973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6817 w 38602"/>
                  <a:gd name="connsiteY1" fmla="*/ 3619 h 38602"/>
                  <a:gd name="connsiteX2" fmla="*/ 36817 w 38602"/>
                  <a:gd name="connsiteY2" fmla="*/ 35756 h 38602"/>
                  <a:gd name="connsiteX3" fmla="*/ 3619 w 38602"/>
                  <a:gd name="connsiteY3" fmla="*/ 35756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6817" y="3619"/>
                    </a:lnTo>
                    <a:lnTo>
                      <a:pt x="36817" y="35756"/>
                    </a:lnTo>
                    <a:lnTo>
                      <a:pt x="3619" y="357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1" name="手繪多邊形: 圖案 595">
                <a:extLst>
                  <a:ext uri="{FF2B5EF4-FFF2-40B4-BE49-F238E27FC236}">
                    <a16:creationId xmlns:a16="http://schemas.microsoft.com/office/drawing/2014/main" id="{CEC4C5BC-7624-4B0C-9F8A-3B868D3DE15A}"/>
                  </a:ext>
                </a:extLst>
              </p:cNvPr>
              <p:cNvSpPr/>
              <p:nvPr/>
            </p:nvSpPr>
            <p:spPr>
              <a:xfrm>
                <a:off x="6120906" y="3332536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1980 w 43427"/>
                  <a:gd name="connsiteY1" fmla="*/ 3619 h 43427"/>
                  <a:gd name="connsiteX2" fmla="*/ 41980 w 43427"/>
                  <a:gd name="connsiteY2" fmla="*/ 39905 h 43427"/>
                  <a:gd name="connsiteX3" fmla="*/ 3619 w 43427"/>
                  <a:gd name="connsiteY3" fmla="*/ 39905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1980" y="3619"/>
                    </a:lnTo>
                    <a:lnTo>
                      <a:pt x="41980" y="39905"/>
                    </a:lnTo>
                    <a:lnTo>
                      <a:pt x="3619" y="39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2" name="手繪多邊形: 圖案 596">
                <a:extLst>
                  <a:ext uri="{FF2B5EF4-FFF2-40B4-BE49-F238E27FC236}">
                    <a16:creationId xmlns:a16="http://schemas.microsoft.com/office/drawing/2014/main" id="{353A78D0-D79C-48D2-ACC6-188F777BB774}"/>
                  </a:ext>
                </a:extLst>
              </p:cNvPr>
              <p:cNvSpPr/>
              <p:nvPr/>
            </p:nvSpPr>
            <p:spPr>
              <a:xfrm>
                <a:off x="6120376" y="3187921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3524 w 43427"/>
                  <a:gd name="connsiteY1" fmla="*/ 3619 h 43427"/>
                  <a:gd name="connsiteX2" fmla="*/ 43524 w 43427"/>
                  <a:gd name="connsiteY2" fmla="*/ 41208 h 43427"/>
                  <a:gd name="connsiteX3" fmla="*/ 3619 w 43427"/>
                  <a:gd name="connsiteY3" fmla="*/ 41208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3524" y="3619"/>
                    </a:lnTo>
                    <a:lnTo>
                      <a:pt x="43524" y="41208"/>
                    </a:lnTo>
                    <a:lnTo>
                      <a:pt x="3619" y="412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3" name="手繪多邊形: 圖案 597">
                <a:extLst>
                  <a:ext uri="{FF2B5EF4-FFF2-40B4-BE49-F238E27FC236}">
                    <a16:creationId xmlns:a16="http://schemas.microsoft.com/office/drawing/2014/main" id="{DE4B09C1-4F8F-4405-A1B0-850461C1C1D4}"/>
                  </a:ext>
                </a:extLst>
              </p:cNvPr>
              <p:cNvSpPr/>
              <p:nvPr/>
            </p:nvSpPr>
            <p:spPr>
              <a:xfrm>
                <a:off x="6231841" y="3911672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1123 w 33777"/>
                  <a:gd name="connsiteY1" fmla="*/ 3619 h 33777"/>
                  <a:gd name="connsiteX2" fmla="*/ 31123 w 33777"/>
                  <a:gd name="connsiteY2" fmla="*/ 34742 h 33777"/>
                  <a:gd name="connsiteX3" fmla="*/ 3619 w 33777"/>
                  <a:gd name="connsiteY3" fmla="*/ 3474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1123" y="3619"/>
                    </a:lnTo>
                    <a:lnTo>
                      <a:pt x="31123" y="34742"/>
                    </a:lnTo>
                    <a:lnTo>
                      <a:pt x="3619" y="347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4" name="手繪多邊形: 圖案 598">
                <a:extLst>
                  <a:ext uri="{FF2B5EF4-FFF2-40B4-BE49-F238E27FC236}">
                    <a16:creationId xmlns:a16="http://schemas.microsoft.com/office/drawing/2014/main" id="{544DA90C-A06D-4B8A-BF70-40EF55350E8D}"/>
                  </a:ext>
                </a:extLst>
              </p:cNvPr>
              <p:cNvSpPr/>
              <p:nvPr/>
            </p:nvSpPr>
            <p:spPr>
              <a:xfrm>
                <a:off x="6231841" y="3814973"/>
                <a:ext cx="33777" cy="38603"/>
              </a:xfrm>
              <a:custGeom>
                <a:avLst/>
                <a:gdLst>
                  <a:gd name="connsiteX0" fmla="*/ 3619 w 33777"/>
                  <a:gd name="connsiteY0" fmla="*/ 3619 h 38602"/>
                  <a:gd name="connsiteX1" fmla="*/ 31123 w 33777"/>
                  <a:gd name="connsiteY1" fmla="*/ 3619 h 38602"/>
                  <a:gd name="connsiteX2" fmla="*/ 31123 w 33777"/>
                  <a:gd name="connsiteY2" fmla="*/ 35756 h 38602"/>
                  <a:gd name="connsiteX3" fmla="*/ 3619 w 33777"/>
                  <a:gd name="connsiteY3" fmla="*/ 35756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8602">
                    <a:moveTo>
                      <a:pt x="3619" y="3619"/>
                    </a:moveTo>
                    <a:lnTo>
                      <a:pt x="31123" y="3619"/>
                    </a:lnTo>
                    <a:lnTo>
                      <a:pt x="31123" y="35756"/>
                    </a:lnTo>
                    <a:lnTo>
                      <a:pt x="3619" y="357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5" name="手繪多邊形: 圖案 599">
                <a:extLst>
                  <a:ext uri="{FF2B5EF4-FFF2-40B4-BE49-F238E27FC236}">
                    <a16:creationId xmlns:a16="http://schemas.microsoft.com/office/drawing/2014/main" id="{01621A34-83CD-4CF1-ABA4-B006C42C9CB9}"/>
                  </a:ext>
                </a:extLst>
              </p:cNvPr>
              <p:cNvSpPr/>
              <p:nvPr/>
            </p:nvSpPr>
            <p:spPr>
              <a:xfrm>
                <a:off x="6231310" y="3718514"/>
                <a:ext cx="33777" cy="38603"/>
              </a:xfrm>
              <a:custGeom>
                <a:avLst/>
                <a:gdLst>
                  <a:gd name="connsiteX0" fmla="*/ 3619 w 33777"/>
                  <a:gd name="connsiteY0" fmla="*/ 3619 h 38602"/>
                  <a:gd name="connsiteX1" fmla="*/ 32667 w 33777"/>
                  <a:gd name="connsiteY1" fmla="*/ 3619 h 38602"/>
                  <a:gd name="connsiteX2" fmla="*/ 32667 w 33777"/>
                  <a:gd name="connsiteY2" fmla="*/ 36528 h 38602"/>
                  <a:gd name="connsiteX3" fmla="*/ 3619 w 33777"/>
                  <a:gd name="connsiteY3" fmla="*/ 36528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8602">
                    <a:moveTo>
                      <a:pt x="3619" y="3619"/>
                    </a:moveTo>
                    <a:lnTo>
                      <a:pt x="32667" y="3619"/>
                    </a:lnTo>
                    <a:lnTo>
                      <a:pt x="32667" y="36528"/>
                    </a:lnTo>
                    <a:lnTo>
                      <a:pt x="3619" y="365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6" name="手繪多邊形: 圖案 600">
                <a:extLst>
                  <a:ext uri="{FF2B5EF4-FFF2-40B4-BE49-F238E27FC236}">
                    <a16:creationId xmlns:a16="http://schemas.microsoft.com/office/drawing/2014/main" id="{815A00B7-ECA6-4C41-B896-4FB28B80404B}"/>
                  </a:ext>
                </a:extLst>
              </p:cNvPr>
              <p:cNvSpPr/>
              <p:nvPr/>
            </p:nvSpPr>
            <p:spPr>
              <a:xfrm>
                <a:off x="6229235" y="3332536"/>
                <a:ext cx="38603" cy="43428"/>
              </a:xfrm>
              <a:custGeom>
                <a:avLst/>
                <a:gdLst>
                  <a:gd name="connsiteX0" fmla="*/ 3619 w 38602"/>
                  <a:gd name="connsiteY0" fmla="*/ 3619 h 43427"/>
                  <a:gd name="connsiteX1" fmla="*/ 36287 w 38602"/>
                  <a:gd name="connsiteY1" fmla="*/ 3619 h 43427"/>
                  <a:gd name="connsiteX2" fmla="*/ 36287 w 38602"/>
                  <a:gd name="connsiteY2" fmla="*/ 39905 h 43427"/>
                  <a:gd name="connsiteX3" fmla="*/ 3619 w 38602"/>
                  <a:gd name="connsiteY3" fmla="*/ 39905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43427">
                    <a:moveTo>
                      <a:pt x="3619" y="3619"/>
                    </a:moveTo>
                    <a:lnTo>
                      <a:pt x="36287" y="3619"/>
                    </a:lnTo>
                    <a:lnTo>
                      <a:pt x="36287" y="39905"/>
                    </a:lnTo>
                    <a:lnTo>
                      <a:pt x="3619" y="39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7" name="手繪多邊形: 圖案 601">
                <a:extLst>
                  <a:ext uri="{FF2B5EF4-FFF2-40B4-BE49-F238E27FC236}">
                    <a16:creationId xmlns:a16="http://schemas.microsoft.com/office/drawing/2014/main" id="{EA54B2A9-606F-48BC-9020-988F193A610A}"/>
                  </a:ext>
                </a:extLst>
              </p:cNvPr>
              <p:cNvSpPr/>
              <p:nvPr/>
            </p:nvSpPr>
            <p:spPr>
              <a:xfrm>
                <a:off x="6229235" y="3284331"/>
                <a:ext cx="38603" cy="43428"/>
              </a:xfrm>
              <a:custGeom>
                <a:avLst/>
                <a:gdLst>
                  <a:gd name="connsiteX0" fmla="*/ 3619 w 38602"/>
                  <a:gd name="connsiteY0" fmla="*/ 3619 h 43427"/>
                  <a:gd name="connsiteX1" fmla="*/ 36287 w 38602"/>
                  <a:gd name="connsiteY1" fmla="*/ 3619 h 43427"/>
                  <a:gd name="connsiteX2" fmla="*/ 36287 w 38602"/>
                  <a:gd name="connsiteY2" fmla="*/ 40436 h 43427"/>
                  <a:gd name="connsiteX3" fmla="*/ 3619 w 38602"/>
                  <a:gd name="connsiteY3" fmla="*/ 40436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43427">
                    <a:moveTo>
                      <a:pt x="3619" y="3619"/>
                    </a:moveTo>
                    <a:lnTo>
                      <a:pt x="36287" y="3619"/>
                    </a:lnTo>
                    <a:lnTo>
                      <a:pt x="36287" y="40436"/>
                    </a:lnTo>
                    <a:lnTo>
                      <a:pt x="3619" y="404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8" name="手繪多邊形: 圖案 602">
                <a:extLst>
                  <a:ext uri="{FF2B5EF4-FFF2-40B4-BE49-F238E27FC236}">
                    <a16:creationId xmlns:a16="http://schemas.microsoft.com/office/drawing/2014/main" id="{E6DFEC8B-F2EB-4CFD-A78B-0C48B43993BD}"/>
                  </a:ext>
                </a:extLst>
              </p:cNvPr>
              <p:cNvSpPr/>
              <p:nvPr/>
            </p:nvSpPr>
            <p:spPr>
              <a:xfrm>
                <a:off x="6268658" y="3960650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2137 w 33777"/>
                  <a:gd name="connsiteY1" fmla="*/ 3619 h 28951"/>
                  <a:gd name="connsiteX2" fmla="*/ 32137 w 33777"/>
                  <a:gd name="connsiteY2" fmla="*/ 30062 h 28951"/>
                  <a:gd name="connsiteX3" fmla="*/ 3619 w 33777"/>
                  <a:gd name="connsiteY3" fmla="*/ 30062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2137" y="3619"/>
                    </a:lnTo>
                    <a:lnTo>
                      <a:pt x="32137" y="30062"/>
                    </a:lnTo>
                    <a:lnTo>
                      <a:pt x="3619" y="300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9" name="手繪多邊形: 圖案 603">
                <a:extLst>
                  <a:ext uri="{FF2B5EF4-FFF2-40B4-BE49-F238E27FC236}">
                    <a16:creationId xmlns:a16="http://schemas.microsoft.com/office/drawing/2014/main" id="{4242A54B-7DC5-4B76-9847-2B41F446EA85}"/>
                  </a:ext>
                </a:extLst>
              </p:cNvPr>
              <p:cNvSpPr/>
              <p:nvPr/>
            </p:nvSpPr>
            <p:spPr>
              <a:xfrm>
                <a:off x="6268175" y="3864191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19 w 33777"/>
                  <a:gd name="connsiteY1" fmla="*/ 3619 h 33777"/>
                  <a:gd name="connsiteX2" fmla="*/ 32619 w 33777"/>
                  <a:gd name="connsiteY2" fmla="*/ 30834 h 33777"/>
                  <a:gd name="connsiteX3" fmla="*/ 3619 w 33777"/>
                  <a:gd name="connsiteY3" fmla="*/ 30834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19" y="3619"/>
                    </a:lnTo>
                    <a:lnTo>
                      <a:pt x="32619" y="30834"/>
                    </a:lnTo>
                    <a:lnTo>
                      <a:pt x="3619" y="308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0" name="手繪多邊形: 圖案 604">
                <a:extLst>
                  <a:ext uri="{FF2B5EF4-FFF2-40B4-BE49-F238E27FC236}">
                    <a16:creationId xmlns:a16="http://schemas.microsoft.com/office/drawing/2014/main" id="{E6A4A5C1-1911-4947-97F4-58C9D077537D}"/>
                  </a:ext>
                </a:extLst>
              </p:cNvPr>
              <p:cNvSpPr/>
              <p:nvPr/>
            </p:nvSpPr>
            <p:spPr>
              <a:xfrm>
                <a:off x="6268175" y="3767250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3150 w 33777"/>
                  <a:gd name="connsiteY1" fmla="*/ 3619 h 33777"/>
                  <a:gd name="connsiteX2" fmla="*/ 33150 w 33777"/>
                  <a:gd name="connsiteY2" fmla="*/ 31895 h 33777"/>
                  <a:gd name="connsiteX3" fmla="*/ 3619 w 33777"/>
                  <a:gd name="connsiteY3" fmla="*/ 31895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3150" y="3619"/>
                    </a:lnTo>
                    <a:lnTo>
                      <a:pt x="33150" y="31895"/>
                    </a:lnTo>
                    <a:lnTo>
                      <a:pt x="3619" y="318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1" name="手繪多邊形: 圖案 605">
                <a:extLst>
                  <a:ext uri="{FF2B5EF4-FFF2-40B4-BE49-F238E27FC236}">
                    <a16:creationId xmlns:a16="http://schemas.microsoft.com/office/drawing/2014/main" id="{12EA8A60-6C13-4A88-AE49-BA8A8002D6B1}"/>
                  </a:ext>
                </a:extLst>
              </p:cNvPr>
              <p:cNvSpPr/>
              <p:nvPr/>
            </p:nvSpPr>
            <p:spPr>
              <a:xfrm>
                <a:off x="6268175" y="3719045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3150 w 33777"/>
                  <a:gd name="connsiteY1" fmla="*/ 3619 h 33777"/>
                  <a:gd name="connsiteX2" fmla="*/ 33150 w 33777"/>
                  <a:gd name="connsiteY2" fmla="*/ 32137 h 33777"/>
                  <a:gd name="connsiteX3" fmla="*/ 3619 w 33777"/>
                  <a:gd name="connsiteY3" fmla="*/ 32137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3150" y="3619"/>
                    </a:lnTo>
                    <a:lnTo>
                      <a:pt x="33150" y="32137"/>
                    </a:lnTo>
                    <a:lnTo>
                      <a:pt x="3619" y="321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2" name="手繪多邊形: 圖案 606">
                <a:extLst>
                  <a:ext uri="{FF2B5EF4-FFF2-40B4-BE49-F238E27FC236}">
                    <a16:creationId xmlns:a16="http://schemas.microsoft.com/office/drawing/2014/main" id="{56962CE8-6F17-49B6-93D3-1FD0035EAB7D}"/>
                  </a:ext>
                </a:extLst>
              </p:cNvPr>
              <p:cNvSpPr/>
              <p:nvPr/>
            </p:nvSpPr>
            <p:spPr>
              <a:xfrm>
                <a:off x="6266101" y="3389089"/>
                <a:ext cx="38603" cy="33777"/>
              </a:xfrm>
              <a:custGeom>
                <a:avLst/>
                <a:gdLst>
                  <a:gd name="connsiteX0" fmla="*/ 3619 w 38602"/>
                  <a:gd name="connsiteY0" fmla="*/ 3619 h 33777"/>
                  <a:gd name="connsiteX1" fmla="*/ 36287 w 38602"/>
                  <a:gd name="connsiteY1" fmla="*/ 3619 h 33777"/>
                  <a:gd name="connsiteX2" fmla="*/ 36287 w 38602"/>
                  <a:gd name="connsiteY2" fmla="*/ 34212 h 33777"/>
                  <a:gd name="connsiteX3" fmla="*/ 3619 w 38602"/>
                  <a:gd name="connsiteY3" fmla="*/ 3421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3777">
                    <a:moveTo>
                      <a:pt x="3619" y="3619"/>
                    </a:moveTo>
                    <a:lnTo>
                      <a:pt x="36287" y="3619"/>
                    </a:lnTo>
                    <a:lnTo>
                      <a:pt x="36287" y="34212"/>
                    </a:lnTo>
                    <a:lnTo>
                      <a:pt x="3619" y="342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3" name="手繪多邊形: 圖案 607">
                <a:extLst>
                  <a:ext uri="{FF2B5EF4-FFF2-40B4-BE49-F238E27FC236}">
                    <a16:creationId xmlns:a16="http://schemas.microsoft.com/office/drawing/2014/main" id="{F37A3A07-2DC2-477B-9ECC-54F9F83AA9DF}"/>
                  </a:ext>
                </a:extLst>
              </p:cNvPr>
              <p:cNvSpPr/>
              <p:nvPr/>
            </p:nvSpPr>
            <p:spPr>
              <a:xfrm>
                <a:off x="6266101" y="3284331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300 w 38602"/>
                  <a:gd name="connsiteY1" fmla="*/ 3619 h 38602"/>
                  <a:gd name="connsiteX2" fmla="*/ 37300 w 38602"/>
                  <a:gd name="connsiteY2" fmla="*/ 35225 h 38602"/>
                  <a:gd name="connsiteX3" fmla="*/ 3619 w 38602"/>
                  <a:gd name="connsiteY3" fmla="*/ 35225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300" y="3619"/>
                    </a:lnTo>
                    <a:lnTo>
                      <a:pt x="37300" y="35225"/>
                    </a:lnTo>
                    <a:lnTo>
                      <a:pt x="3619" y="352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4" name="手繪多邊形: 圖案 608">
                <a:extLst>
                  <a:ext uri="{FF2B5EF4-FFF2-40B4-BE49-F238E27FC236}">
                    <a16:creationId xmlns:a16="http://schemas.microsoft.com/office/drawing/2014/main" id="{35E2D8E3-D34F-44AB-A59A-B6F5936235B0}"/>
                  </a:ext>
                </a:extLst>
              </p:cNvPr>
              <p:cNvSpPr/>
              <p:nvPr/>
            </p:nvSpPr>
            <p:spPr>
              <a:xfrm>
                <a:off x="6265570" y="3187921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31 w 38602"/>
                  <a:gd name="connsiteY1" fmla="*/ 3619 h 38602"/>
                  <a:gd name="connsiteX2" fmla="*/ 37831 w 38602"/>
                  <a:gd name="connsiteY2" fmla="*/ 36045 h 38602"/>
                  <a:gd name="connsiteX3" fmla="*/ 3619 w 38602"/>
                  <a:gd name="connsiteY3" fmla="*/ 36045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31" y="3619"/>
                    </a:lnTo>
                    <a:lnTo>
                      <a:pt x="37831" y="36045"/>
                    </a:lnTo>
                    <a:lnTo>
                      <a:pt x="3619" y="360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5" name="手繪多邊形: 圖案 609">
                <a:extLst>
                  <a:ext uri="{FF2B5EF4-FFF2-40B4-BE49-F238E27FC236}">
                    <a16:creationId xmlns:a16="http://schemas.microsoft.com/office/drawing/2014/main" id="{7DAB93FD-7DD3-4D1F-A2C0-8CA48DC5F621}"/>
                  </a:ext>
                </a:extLst>
              </p:cNvPr>
              <p:cNvSpPr/>
              <p:nvPr/>
            </p:nvSpPr>
            <p:spPr>
              <a:xfrm>
                <a:off x="6315850" y="3906461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048 w 28951"/>
                  <a:gd name="connsiteY1" fmla="*/ 3619 h 28951"/>
                  <a:gd name="connsiteX2" fmla="*/ 29048 w 28951"/>
                  <a:gd name="connsiteY2" fmla="*/ 27263 h 28951"/>
                  <a:gd name="connsiteX3" fmla="*/ 3619 w 28951"/>
                  <a:gd name="connsiteY3" fmla="*/ 2726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048" y="3619"/>
                    </a:lnTo>
                    <a:lnTo>
                      <a:pt x="29048" y="27263"/>
                    </a:lnTo>
                    <a:lnTo>
                      <a:pt x="3619" y="272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6" name="手繪多邊形: 圖案 610">
                <a:extLst>
                  <a:ext uri="{FF2B5EF4-FFF2-40B4-BE49-F238E27FC236}">
                    <a16:creationId xmlns:a16="http://schemas.microsoft.com/office/drawing/2014/main" id="{DD4DAF76-73EF-4D29-B75E-B98B8E93C93E}"/>
                  </a:ext>
                </a:extLst>
              </p:cNvPr>
              <p:cNvSpPr/>
              <p:nvPr/>
            </p:nvSpPr>
            <p:spPr>
              <a:xfrm>
                <a:off x="6315850" y="3810292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048 w 28951"/>
                  <a:gd name="connsiteY1" fmla="*/ 3619 h 28951"/>
                  <a:gd name="connsiteX2" fmla="*/ 29048 w 28951"/>
                  <a:gd name="connsiteY2" fmla="*/ 27987 h 28951"/>
                  <a:gd name="connsiteX3" fmla="*/ 3619 w 28951"/>
                  <a:gd name="connsiteY3" fmla="*/ 27987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048" y="3619"/>
                    </a:lnTo>
                    <a:lnTo>
                      <a:pt x="29048" y="27987"/>
                    </a:lnTo>
                    <a:lnTo>
                      <a:pt x="3619" y="279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7" name="手繪多邊形: 圖案 611">
                <a:extLst>
                  <a:ext uri="{FF2B5EF4-FFF2-40B4-BE49-F238E27FC236}">
                    <a16:creationId xmlns:a16="http://schemas.microsoft.com/office/drawing/2014/main" id="{C83EB3AF-CF46-43B8-AE05-A375F6F9F01D}"/>
                  </a:ext>
                </a:extLst>
              </p:cNvPr>
              <p:cNvSpPr/>
              <p:nvPr/>
            </p:nvSpPr>
            <p:spPr>
              <a:xfrm>
                <a:off x="6315850" y="3714365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048 w 28951"/>
                  <a:gd name="connsiteY1" fmla="*/ 3619 h 28951"/>
                  <a:gd name="connsiteX2" fmla="*/ 29048 w 28951"/>
                  <a:gd name="connsiteY2" fmla="*/ 28759 h 28951"/>
                  <a:gd name="connsiteX3" fmla="*/ 3619 w 28951"/>
                  <a:gd name="connsiteY3" fmla="*/ 28759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048" y="3619"/>
                    </a:lnTo>
                    <a:lnTo>
                      <a:pt x="29048" y="28759"/>
                    </a:lnTo>
                    <a:lnTo>
                      <a:pt x="3619" y="287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8" name="手繪多邊形: 圖案 612">
                <a:extLst>
                  <a:ext uri="{FF2B5EF4-FFF2-40B4-BE49-F238E27FC236}">
                    <a16:creationId xmlns:a16="http://schemas.microsoft.com/office/drawing/2014/main" id="{112A50DA-8572-4DFE-8FAA-5211A9702B67}"/>
                  </a:ext>
                </a:extLst>
              </p:cNvPr>
              <p:cNvSpPr/>
              <p:nvPr/>
            </p:nvSpPr>
            <p:spPr>
              <a:xfrm>
                <a:off x="6314836" y="3666449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1075 w 33777"/>
                  <a:gd name="connsiteY1" fmla="*/ 3619 h 28951"/>
                  <a:gd name="connsiteX2" fmla="*/ 31075 w 33777"/>
                  <a:gd name="connsiteY2" fmla="*/ 29242 h 28951"/>
                  <a:gd name="connsiteX3" fmla="*/ 3619 w 33777"/>
                  <a:gd name="connsiteY3" fmla="*/ 29242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1075" y="3619"/>
                    </a:lnTo>
                    <a:lnTo>
                      <a:pt x="31075" y="29242"/>
                    </a:lnTo>
                    <a:lnTo>
                      <a:pt x="3619" y="292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9" name="手繪多邊形: 圖案 613">
                <a:extLst>
                  <a:ext uri="{FF2B5EF4-FFF2-40B4-BE49-F238E27FC236}">
                    <a16:creationId xmlns:a16="http://schemas.microsoft.com/office/drawing/2014/main" id="{12194646-8511-4CC9-AB38-13EB069E2125}"/>
                  </a:ext>
                </a:extLst>
              </p:cNvPr>
              <p:cNvSpPr/>
              <p:nvPr/>
            </p:nvSpPr>
            <p:spPr>
              <a:xfrm>
                <a:off x="6314306" y="3474884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2668 w 33777"/>
                  <a:gd name="connsiteY1" fmla="*/ 3619 h 28951"/>
                  <a:gd name="connsiteX2" fmla="*/ 32668 w 33777"/>
                  <a:gd name="connsiteY2" fmla="*/ 30062 h 28951"/>
                  <a:gd name="connsiteX3" fmla="*/ 3619 w 33777"/>
                  <a:gd name="connsiteY3" fmla="*/ 30062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0062"/>
                    </a:lnTo>
                    <a:lnTo>
                      <a:pt x="3619" y="300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0" name="手繪多邊形: 圖案 614">
                <a:extLst>
                  <a:ext uri="{FF2B5EF4-FFF2-40B4-BE49-F238E27FC236}">
                    <a16:creationId xmlns:a16="http://schemas.microsoft.com/office/drawing/2014/main" id="{8D9BCB9F-AB18-4BCC-BBF5-A5042B0ED9E2}"/>
                  </a:ext>
                </a:extLst>
              </p:cNvPr>
              <p:cNvSpPr/>
              <p:nvPr/>
            </p:nvSpPr>
            <p:spPr>
              <a:xfrm>
                <a:off x="6314306" y="3426920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68 w 33777"/>
                  <a:gd name="connsiteY1" fmla="*/ 3619 h 33777"/>
                  <a:gd name="connsiteX2" fmla="*/ 32668 w 33777"/>
                  <a:gd name="connsiteY2" fmla="*/ 30593 h 33777"/>
                  <a:gd name="connsiteX3" fmla="*/ 3619 w 33777"/>
                  <a:gd name="connsiteY3" fmla="*/ 30593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0593"/>
                    </a:lnTo>
                    <a:lnTo>
                      <a:pt x="3619" y="3059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1" name="手繪多邊形: 圖案 615">
                <a:extLst>
                  <a:ext uri="{FF2B5EF4-FFF2-40B4-BE49-F238E27FC236}">
                    <a16:creationId xmlns:a16="http://schemas.microsoft.com/office/drawing/2014/main" id="{9943516C-F596-4582-BA4B-5A399CE80299}"/>
                  </a:ext>
                </a:extLst>
              </p:cNvPr>
              <p:cNvSpPr/>
              <p:nvPr/>
            </p:nvSpPr>
            <p:spPr>
              <a:xfrm>
                <a:off x="6314306" y="3330992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68 w 33777"/>
                  <a:gd name="connsiteY1" fmla="*/ 3619 h 33777"/>
                  <a:gd name="connsiteX2" fmla="*/ 32668 w 33777"/>
                  <a:gd name="connsiteY2" fmla="*/ 31365 h 33777"/>
                  <a:gd name="connsiteX3" fmla="*/ 3619 w 33777"/>
                  <a:gd name="connsiteY3" fmla="*/ 31365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1365"/>
                    </a:lnTo>
                    <a:lnTo>
                      <a:pt x="3619" y="313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2" name="手繪多邊形: 圖案 616">
                <a:extLst>
                  <a:ext uri="{FF2B5EF4-FFF2-40B4-BE49-F238E27FC236}">
                    <a16:creationId xmlns:a16="http://schemas.microsoft.com/office/drawing/2014/main" id="{B2F0006F-CB5D-449B-B42A-A5B90DB939D6}"/>
                  </a:ext>
                </a:extLst>
              </p:cNvPr>
              <p:cNvSpPr/>
              <p:nvPr/>
            </p:nvSpPr>
            <p:spPr>
              <a:xfrm>
                <a:off x="6314306" y="3283028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68 w 33777"/>
                  <a:gd name="connsiteY1" fmla="*/ 3619 h 33777"/>
                  <a:gd name="connsiteX2" fmla="*/ 32668 w 33777"/>
                  <a:gd name="connsiteY2" fmla="*/ 31365 h 33777"/>
                  <a:gd name="connsiteX3" fmla="*/ 3619 w 33777"/>
                  <a:gd name="connsiteY3" fmla="*/ 31365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1365"/>
                    </a:lnTo>
                    <a:lnTo>
                      <a:pt x="3619" y="313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3" name="手繪多邊形: 圖案 617">
                <a:extLst>
                  <a:ext uri="{FF2B5EF4-FFF2-40B4-BE49-F238E27FC236}">
                    <a16:creationId xmlns:a16="http://schemas.microsoft.com/office/drawing/2014/main" id="{D490D8CA-E399-4124-889B-14DA42207C4C}"/>
                  </a:ext>
                </a:extLst>
              </p:cNvPr>
              <p:cNvSpPr/>
              <p:nvPr/>
            </p:nvSpPr>
            <p:spPr>
              <a:xfrm>
                <a:off x="6314306" y="3235354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68 w 33777"/>
                  <a:gd name="connsiteY1" fmla="*/ 3619 h 33777"/>
                  <a:gd name="connsiteX2" fmla="*/ 32668 w 33777"/>
                  <a:gd name="connsiteY2" fmla="*/ 31606 h 33777"/>
                  <a:gd name="connsiteX3" fmla="*/ 3619 w 33777"/>
                  <a:gd name="connsiteY3" fmla="*/ 31606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1606"/>
                    </a:lnTo>
                    <a:lnTo>
                      <a:pt x="3619" y="316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4" name="手繪多邊形: 圖案 618">
                <a:extLst>
                  <a:ext uri="{FF2B5EF4-FFF2-40B4-BE49-F238E27FC236}">
                    <a16:creationId xmlns:a16="http://schemas.microsoft.com/office/drawing/2014/main" id="{7E382ECC-C3B5-49E4-87BC-91D234066DCB}"/>
                  </a:ext>
                </a:extLst>
              </p:cNvPr>
              <p:cNvSpPr/>
              <p:nvPr/>
            </p:nvSpPr>
            <p:spPr>
              <a:xfrm>
                <a:off x="6314306" y="3187149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3150 w 33777"/>
                  <a:gd name="connsiteY1" fmla="*/ 3619 h 33777"/>
                  <a:gd name="connsiteX2" fmla="*/ 33150 w 33777"/>
                  <a:gd name="connsiteY2" fmla="*/ 32137 h 33777"/>
                  <a:gd name="connsiteX3" fmla="*/ 3619 w 33777"/>
                  <a:gd name="connsiteY3" fmla="*/ 32137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3150" y="3619"/>
                    </a:lnTo>
                    <a:lnTo>
                      <a:pt x="33150" y="32137"/>
                    </a:lnTo>
                    <a:lnTo>
                      <a:pt x="3619" y="321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5" name="手繪多邊形: 圖案 619">
                <a:extLst>
                  <a:ext uri="{FF2B5EF4-FFF2-40B4-BE49-F238E27FC236}">
                    <a16:creationId xmlns:a16="http://schemas.microsoft.com/office/drawing/2014/main" id="{8C2F2EFC-8DB7-4D03-ACE3-92ACFE220C30}"/>
                  </a:ext>
                </a:extLst>
              </p:cNvPr>
              <p:cNvSpPr/>
              <p:nvPr/>
            </p:nvSpPr>
            <p:spPr>
              <a:xfrm>
                <a:off x="6361980" y="3813380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6443 w 28951"/>
                  <a:gd name="connsiteY1" fmla="*/ 3619 h 28951"/>
                  <a:gd name="connsiteX2" fmla="*/ 26443 w 28951"/>
                  <a:gd name="connsiteY2" fmla="*/ 25429 h 28951"/>
                  <a:gd name="connsiteX3" fmla="*/ 3619 w 28951"/>
                  <a:gd name="connsiteY3" fmla="*/ 25429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6443" y="3619"/>
                    </a:lnTo>
                    <a:lnTo>
                      <a:pt x="26443" y="25429"/>
                    </a:lnTo>
                    <a:lnTo>
                      <a:pt x="3619" y="254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6" name="手繪多邊形: 圖案 620">
                <a:extLst>
                  <a:ext uri="{FF2B5EF4-FFF2-40B4-BE49-F238E27FC236}">
                    <a16:creationId xmlns:a16="http://schemas.microsoft.com/office/drawing/2014/main" id="{E2EECC80-9248-4B77-836C-CABCBC1223A9}"/>
                  </a:ext>
                </a:extLst>
              </p:cNvPr>
              <p:cNvSpPr/>
              <p:nvPr/>
            </p:nvSpPr>
            <p:spPr>
              <a:xfrm>
                <a:off x="6361980" y="3669055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7456 w 28951"/>
                  <a:gd name="connsiteY1" fmla="*/ 3619 h 28951"/>
                  <a:gd name="connsiteX2" fmla="*/ 27456 w 28951"/>
                  <a:gd name="connsiteY2" fmla="*/ 26201 h 28951"/>
                  <a:gd name="connsiteX3" fmla="*/ 3619 w 28951"/>
                  <a:gd name="connsiteY3" fmla="*/ 26201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7456" y="3619"/>
                    </a:lnTo>
                    <a:lnTo>
                      <a:pt x="27456" y="26201"/>
                    </a:lnTo>
                    <a:lnTo>
                      <a:pt x="3619" y="2620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7" name="手繪多邊形: 圖案 621">
                <a:extLst>
                  <a:ext uri="{FF2B5EF4-FFF2-40B4-BE49-F238E27FC236}">
                    <a16:creationId xmlns:a16="http://schemas.microsoft.com/office/drawing/2014/main" id="{4D4A4AC3-7D45-48DD-B083-0F103B8656BB}"/>
                  </a:ext>
                </a:extLst>
              </p:cNvPr>
              <p:cNvSpPr/>
              <p:nvPr/>
            </p:nvSpPr>
            <p:spPr>
              <a:xfrm>
                <a:off x="6361980" y="3620850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7456 w 28951"/>
                  <a:gd name="connsiteY1" fmla="*/ 3619 h 28951"/>
                  <a:gd name="connsiteX2" fmla="*/ 27456 w 28951"/>
                  <a:gd name="connsiteY2" fmla="*/ 26636 h 28951"/>
                  <a:gd name="connsiteX3" fmla="*/ 3619 w 28951"/>
                  <a:gd name="connsiteY3" fmla="*/ 26636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7456" y="3619"/>
                    </a:lnTo>
                    <a:lnTo>
                      <a:pt x="27456" y="26636"/>
                    </a:lnTo>
                    <a:lnTo>
                      <a:pt x="3619" y="266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8" name="手繪多邊形: 圖案 622">
                <a:extLst>
                  <a:ext uri="{FF2B5EF4-FFF2-40B4-BE49-F238E27FC236}">
                    <a16:creationId xmlns:a16="http://schemas.microsoft.com/office/drawing/2014/main" id="{5C0FCEFF-A99D-47AF-9067-EFDE9763A291}"/>
                  </a:ext>
                </a:extLst>
              </p:cNvPr>
              <p:cNvSpPr/>
              <p:nvPr/>
            </p:nvSpPr>
            <p:spPr>
              <a:xfrm>
                <a:off x="6360967" y="3476428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531 w 28951"/>
                  <a:gd name="connsiteY1" fmla="*/ 3619 h 28951"/>
                  <a:gd name="connsiteX2" fmla="*/ 29531 w 28951"/>
                  <a:gd name="connsiteY2" fmla="*/ 27215 h 28951"/>
                  <a:gd name="connsiteX3" fmla="*/ 3619 w 28951"/>
                  <a:gd name="connsiteY3" fmla="*/ 27215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531" y="3619"/>
                    </a:lnTo>
                    <a:lnTo>
                      <a:pt x="29531" y="27215"/>
                    </a:lnTo>
                    <a:lnTo>
                      <a:pt x="3619" y="272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9" name="手繪多邊形: 圖案 623">
                <a:extLst>
                  <a:ext uri="{FF2B5EF4-FFF2-40B4-BE49-F238E27FC236}">
                    <a16:creationId xmlns:a16="http://schemas.microsoft.com/office/drawing/2014/main" id="{D414927C-0A53-4031-9FD4-12176ED8BCEC}"/>
                  </a:ext>
                </a:extLst>
              </p:cNvPr>
              <p:cNvSpPr/>
              <p:nvPr/>
            </p:nvSpPr>
            <p:spPr>
              <a:xfrm>
                <a:off x="6360967" y="3380018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531 w 28951"/>
                  <a:gd name="connsiteY1" fmla="*/ 3619 h 28951"/>
                  <a:gd name="connsiteX2" fmla="*/ 29531 w 28951"/>
                  <a:gd name="connsiteY2" fmla="*/ 27987 h 28951"/>
                  <a:gd name="connsiteX3" fmla="*/ 3619 w 28951"/>
                  <a:gd name="connsiteY3" fmla="*/ 27987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531" y="3619"/>
                    </a:lnTo>
                    <a:lnTo>
                      <a:pt x="29531" y="27987"/>
                    </a:lnTo>
                    <a:lnTo>
                      <a:pt x="3619" y="279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0" name="手繪多邊形: 圖案 624">
                <a:extLst>
                  <a:ext uri="{FF2B5EF4-FFF2-40B4-BE49-F238E27FC236}">
                    <a16:creationId xmlns:a16="http://schemas.microsoft.com/office/drawing/2014/main" id="{449710D9-A6E9-468F-A8EC-D78D97278D65}"/>
                  </a:ext>
                </a:extLst>
              </p:cNvPr>
              <p:cNvSpPr/>
              <p:nvPr/>
            </p:nvSpPr>
            <p:spPr>
              <a:xfrm>
                <a:off x="6360967" y="3331764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531 w 28951"/>
                  <a:gd name="connsiteY1" fmla="*/ 3619 h 28951"/>
                  <a:gd name="connsiteX2" fmla="*/ 29531 w 28951"/>
                  <a:gd name="connsiteY2" fmla="*/ 28518 h 28951"/>
                  <a:gd name="connsiteX3" fmla="*/ 3619 w 28951"/>
                  <a:gd name="connsiteY3" fmla="*/ 28518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531" y="3619"/>
                    </a:lnTo>
                    <a:lnTo>
                      <a:pt x="29531" y="28518"/>
                    </a:lnTo>
                    <a:lnTo>
                      <a:pt x="3619" y="285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1" name="手繪多邊形: 圖案 625">
                <a:extLst>
                  <a:ext uri="{FF2B5EF4-FFF2-40B4-BE49-F238E27FC236}">
                    <a16:creationId xmlns:a16="http://schemas.microsoft.com/office/drawing/2014/main" id="{6071E79F-105B-47C7-9EA4-7241B495E979}"/>
                  </a:ext>
                </a:extLst>
              </p:cNvPr>
              <p:cNvSpPr/>
              <p:nvPr/>
            </p:nvSpPr>
            <p:spPr>
              <a:xfrm>
                <a:off x="6359905" y="3235595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0592 w 33777"/>
                  <a:gd name="connsiteY1" fmla="*/ 3619 h 28951"/>
                  <a:gd name="connsiteX2" fmla="*/ 30592 w 33777"/>
                  <a:gd name="connsiteY2" fmla="*/ 29048 h 28951"/>
                  <a:gd name="connsiteX3" fmla="*/ 3619 w 33777"/>
                  <a:gd name="connsiteY3" fmla="*/ 29048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0592" y="3619"/>
                    </a:lnTo>
                    <a:lnTo>
                      <a:pt x="30592" y="29048"/>
                    </a:lnTo>
                    <a:lnTo>
                      <a:pt x="3619" y="2904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2" name="手繪多邊形: 圖案 626">
                <a:extLst>
                  <a:ext uri="{FF2B5EF4-FFF2-40B4-BE49-F238E27FC236}">
                    <a16:creationId xmlns:a16="http://schemas.microsoft.com/office/drawing/2014/main" id="{21E0C30F-BD74-4515-8816-B151126428C6}"/>
                  </a:ext>
                </a:extLst>
              </p:cNvPr>
              <p:cNvSpPr/>
              <p:nvPr/>
            </p:nvSpPr>
            <p:spPr>
              <a:xfrm>
                <a:off x="6359905" y="3187390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1123 w 33777"/>
                  <a:gd name="connsiteY1" fmla="*/ 3619 h 28951"/>
                  <a:gd name="connsiteX2" fmla="*/ 31123 w 33777"/>
                  <a:gd name="connsiteY2" fmla="*/ 29290 h 28951"/>
                  <a:gd name="connsiteX3" fmla="*/ 3619 w 33777"/>
                  <a:gd name="connsiteY3" fmla="*/ 29290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1123" y="3619"/>
                    </a:lnTo>
                    <a:lnTo>
                      <a:pt x="31123" y="29290"/>
                    </a:lnTo>
                    <a:lnTo>
                      <a:pt x="3619" y="292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3" name="手繪多邊形: 圖案 627">
                <a:extLst>
                  <a:ext uri="{FF2B5EF4-FFF2-40B4-BE49-F238E27FC236}">
                    <a16:creationId xmlns:a16="http://schemas.microsoft.com/office/drawing/2014/main" id="{AE3FB641-A7C3-4C25-AC01-AAC013A80EBA}"/>
                  </a:ext>
                </a:extLst>
              </p:cNvPr>
              <p:cNvSpPr/>
              <p:nvPr/>
            </p:nvSpPr>
            <p:spPr>
              <a:xfrm>
                <a:off x="6359905" y="3139185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1123 w 33777"/>
                  <a:gd name="connsiteY1" fmla="*/ 3619 h 28951"/>
                  <a:gd name="connsiteX2" fmla="*/ 31123 w 33777"/>
                  <a:gd name="connsiteY2" fmla="*/ 29820 h 28951"/>
                  <a:gd name="connsiteX3" fmla="*/ 3619 w 33777"/>
                  <a:gd name="connsiteY3" fmla="*/ 29820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1123" y="3619"/>
                    </a:lnTo>
                    <a:lnTo>
                      <a:pt x="31123" y="29820"/>
                    </a:lnTo>
                    <a:lnTo>
                      <a:pt x="3619" y="298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4" name="手繪多邊形: 圖案 628">
                <a:extLst>
                  <a:ext uri="{FF2B5EF4-FFF2-40B4-BE49-F238E27FC236}">
                    <a16:creationId xmlns:a16="http://schemas.microsoft.com/office/drawing/2014/main" id="{C8992447-BF84-4090-BCFA-98B1E389FC60}"/>
                  </a:ext>
                </a:extLst>
              </p:cNvPr>
              <p:cNvSpPr/>
              <p:nvPr/>
            </p:nvSpPr>
            <p:spPr>
              <a:xfrm>
                <a:off x="6404491" y="3865542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1762 w 24126"/>
                  <a:gd name="connsiteY1" fmla="*/ 3619 h 24126"/>
                  <a:gd name="connsiteX2" fmla="*/ 21762 w 24126"/>
                  <a:gd name="connsiteY2" fmla="*/ 20701 h 24126"/>
                  <a:gd name="connsiteX3" fmla="*/ 3619 w 24126"/>
                  <a:gd name="connsiteY3" fmla="*/ 20701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1762" y="3619"/>
                    </a:lnTo>
                    <a:lnTo>
                      <a:pt x="21762" y="20701"/>
                    </a:lnTo>
                    <a:lnTo>
                      <a:pt x="3619" y="2070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5" name="手繪多邊形: 圖案 629">
                <a:extLst>
                  <a:ext uri="{FF2B5EF4-FFF2-40B4-BE49-F238E27FC236}">
                    <a16:creationId xmlns:a16="http://schemas.microsoft.com/office/drawing/2014/main" id="{B88918DE-33E8-454C-9E33-386619F3CA80}"/>
                  </a:ext>
                </a:extLst>
              </p:cNvPr>
              <p:cNvSpPr/>
              <p:nvPr/>
            </p:nvSpPr>
            <p:spPr>
              <a:xfrm>
                <a:off x="6403429" y="3671661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824 w 24126"/>
                  <a:gd name="connsiteY1" fmla="*/ 3619 h 24126"/>
                  <a:gd name="connsiteX2" fmla="*/ 22824 w 24126"/>
                  <a:gd name="connsiteY2" fmla="*/ 22003 h 24126"/>
                  <a:gd name="connsiteX3" fmla="*/ 3619 w 24126"/>
                  <a:gd name="connsiteY3" fmla="*/ 22003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824" y="3619"/>
                    </a:lnTo>
                    <a:lnTo>
                      <a:pt x="22824" y="22003"/>
                    </a:lnTo>
                    <a:lnTo>
                      <a:pt x="3619" y="220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6" name="手繪多邊形: 圖案 630">
                <a:extLst>
                  <a:ext uri="{FF2B5EF4-FFF2-40B4-BE49-F238E27FC236}">
                    <a16:creationId xmlns:a16="http://schemas.microsoft.com/office/drawing/2014/main" id="{452FE735-AE2F-4D96-9D62-A0BFED227D7D}"/>
                  </a:ext>
                </a:extLst>
              </p:cNvPr>
              <p:cNvSpPr/>
              <p:nvPr/>
            </p:nvSpPr>
            <p:spPr>
              <a:xfrm>
                <a:off x="6403429" y="3623407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824 w 24126"/>
                  <a:gd name="connsiteY1" fmla="*/ 3619 h 24126"/>
                  <a:gd name="connsiteX2" fmla="*/ 22824 w 24126"/>
                  <a:gd name="connsiteY2" fmla="*/ 22052 h 24126"/>
                  <a:gd name="connsiteX3" fmla="*/ 3619 w 24126"/>
                  <a:gd name="connsiteY3" fmla="*/ 22052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824" y="3619"/>
                    </a:lnTo>
                    <a:lnTo>
                      <a:pt x="22824" y="22052"/>
                    </a:lnTo>
                    <a:lnTo>
                      <a:pt x="3619" y="22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7" name="手繪多邊形: 圖案 631">
                <a:extLst>
                  <a:ext uri="{FF2B5EF4-FFF2-40B4-BE49-F238E27FC236}">
                    <a16:creationId xmlns:a16="http://schemas.microsoft.com/office/drawing/2014/main" id="{B59FCF51-E46E-4F9B-BD22-B0485D84EF48}"/>
                  </a:ext>
                </a:extLst>
              </p:cNvPr>
              <p:cNvSpPr/>
              <p:nvPr/>
            </p:nvSpPr>
            <p:spPr>
              <a:xfrm>
                <a:off x="6402947" y="3526997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2052 h 24126"/>
                  <a:gd name="connsiteX3" fmla="*/ 3619 w 24126"/>
                  <a:gd name="connsiteY3" fmla="*/ 22052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2052"/>
                    </a:lnTo>
                    <a:lnTo>
                      <a:pt x="3619" y="22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8" name="手繪多邊形: 圖案 632">
                <a:extLst>
                  <a:ext uri="{FF2B5EF4-FFF2-40B4-BE49-F238E27FC236}">
                    <a16:creationId xmlns:a16="http://schemas.microsoft.com/office/drawing/2014/main" id="{4240DBF2-3C84-4C49-91C0-5B81395E9F7C}"/>
                  </a:ext>
                </a:extLst>
              </p:cNvPr>
              <p:cNvSpPr/>
              <p:nvPr/>
            </p:nvSpPr>
            <p:spPr>
              <a:xfrm>
                <a:off x="6402947" y="3430008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2824 h 24126"/>
                  <a:gd name="connsiteX3" fmla="*/ 3619 w 24126"/>
                  <a:gd name="connsiteY3" fmla="*/ 22824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2824"/>
                    </a:lnTo>
                    <a:lnTo>
                      <a:pt x="3619" y="22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9" name="手繪多邊形: 圖案 633">
                <a:extLst>
                  <a:ext uri="{FF2B5EF4-FFF2-40B4-BE49-F238E27FC236}">
                    <a16:creationId xmlns:a16="http://schemas.microsoft.com/office/drawing/2014/main" id="{00EF0FA9-2EF2-478E-B501-9679F744D21D}"/>
                  </a:ext>
                </a:extLst>
              </p:cNvPr>
              <p:cNvSpPr/>
              <p:nvPr/>
            </p:nvSpPr>
            <p:spPr>
              <a:xfrm>
                <a:off x="6402947" y="3381803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2824 h 24126"/>
                  <a:gd name="connsiteX3" fmla="*/ 3619 w 24126"/>
                  <a:gd name="connsiteY3" fmla="*/ 22824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2824"/>
                    </a:lnTo>
                    <a:lnTo>
                      <a:pt x="3619" y="22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0" name="手繪多邊形: 圖案 634">
                <a:extLst>
                  <a:ext uri="{FF2B5EF4-FFF2-40B4-BE49-F238E27FC236}">
                    <a16:creationId xmlns:a16="http://schemas.microsoft.com/office/drawing/2014/main" id="{B7B3629D-8571-407E-B726-A3F0EDE36821}"/>
                  </a:ext>
                </a:extLst>
              </p:cNvPr>
              <p:cNvSpPr/>
              <p:nvPr/>
            </p:nvSpPr>
            <p:spPr>
              <a:xfrm>
                <a:off x="6402947" y="3284862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3596 h 24126"/>
                  <a:gd name="connsiteX3" fmla="*/ 3619 w 24126"/>
                  <a:gd name="connsiteY3" fmla="*/ 23596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3596"/>
                    </a:lnTo>
                    <a:lnTo>
                      <a:pt x="3619" y="2359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1" name="手繪多邊形: 圖案 635">
                <a:extLst>
                  <a:ext uri="{FF2B5EF4-FFF2-40B4-BE49-F238E27FC236}">
                    <a16:creationId xmlns:a16="http://schemas.microsoft.com/office/drawing/2014/main" id="{01870737-56B7-400A-A17B-E3A34BA7D14F}"/>
                  </a:ext>
                </a:extLst>
              </p:cNvPr>
              <p:cNvSpPr/>
              <p:nvPr/>
            </p:nvSpPr>
            <p:spPr>
              <a:xfrm>
                <a:off x="6402947" y="3187921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4851 w 24126"/>
                  <a:gd name="connsiteY1" fmla="*/ 3619 h 24126"/>
                  <a:gd name="connsiteX2" fmla="*/ 24851 w 24126"/>
                  <a:gd name="connsiteY2" fmla="*/ 24078 h 24126"/>
                  <a:gd name="connsiteX3" fmla="*/ 3619 w 24126"/>
                  <a:gd name="connsiteY3" fmla="*/ 24078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4851" y="3619"/>
                    </a:lnTo>
                    <a:lnTo>
                      <a:pt x="24851" y="24078"/>
                    </a:lnTo>
                    <a:lnTo>
                      <a:pt x="3619" y="240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2" name="手繪多邊形: 圖案 636">
                <a:extLst>
                  <a:ext uri="{FF2B5EF4-FFF2-40B4-BE49-F238E27FC236}">
                    <a16:creationId xmlns:a16="http://schemas.microsoft.com/office/drawing/2014/main" id="{F6710FC3-D809-4024-88D2-9A441DA1BC9A}"/>
                  </a:ext>
                </a:extLst>
              </p:cNvPr>
              <p:cNvSpPr/>
              <p:nvPr/>
            </p:nvSpPr>
            <p:spPr>
              <a:xfrm>
                <a:off x="6401885" y="3091463"/>
                <a:ext cx="28952" cy="24127"/>
              </a:xfrm>
              <a:custGeom>
                <a:avLst/>
                <a:gdLst>
                  <a:gd name="connsiteX0" fmla="*/ 3619 w 28951"/>
                  <a:gd name="connsiteY0" fmla="*/ 3619 h 24126"/>
                  <a:gd name="connsiteX1" fmla="*/ 25912 w 28951"/>
                  <a:gd name="connsiteY1" fmla="*/ 3619 h 24126"/>
                  <a:gd name="connsiteX2" fmla="*/ 25912 w 28951"/>
                  <a:gd name="connsiteY2" fmla="*/ 24078 h 24126"/>
                  <a:gd name="connsiteX3" fmla="*/ 3619 w 28951"/>
                  <a:gd name="connsiteY3" fmla="*/ 24078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4126">
                    <a:moveTo>
                      <a:pt x="3619" y="3619"/>
                    </a:moveTo>
                    <a:lnTo>
                      <a:pt x="25912" y="3619"/>
                    </a:lnTo>
                    <a:lnTo>
                      <a:pt x="25912" y="24078"/>
                    </a:lnTo>
                    <a:lnTo>
                      <a:pt x="3619" y="240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3" name="手繪多邊形: 圖案 637">
                <a:extLst>
                  <a:ext uri="{FF2B5EF4-FFF2-40B4-BE49-F238E27FC236}">
                    <a16:creationId xmlns:a16="http://schemas.microsoft.com/office/drawing/2014/main" id="{893F2756-566D-413D-B060-5B99D644F813}"/>
                  </a:ext>
                </a:extLst>
              </p:cNvPr>
              <p:cNvSpPr/>
              <p:nvPr/>
            </p:nvSpPr>
            <p:spPr>
              <a:xfrm>
                <a:off x="6446471" y="3961952"/>
                <a:ext cx="24127" cy="19301"/>
              </a:xfrm>
              <a:custGeom>
                <a:avLst/>
                <a:gdLst>
                  <a:gd name="connsiteX0" fmla="*/ 3619 w 24126"/>
                  <a:gd name="connsiteY0" fmla="*/ 3619 h 19301"/>
                  <a:gd name="connsiteX1" fmla="*/ 20701 w 24126"/>
                  <a:gd name="connsiteY1" fmla="*/ 3619 h 19301"/>
                  <a:gd name="connsiteX2" fmla="*/ 20701 w 24126"/>
                  <a:gd name="connsiteY2" fmla="*/ 20218 h 19301"/>
                  <a:gd name="connsiteX3" fmla="*/ 3619 w 24126"/>
                  <a:gd name="connsiteY3" fmla="*/ 20218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9301">
                    <a:moveTo>
                      <a:pt x="3619" y="3619"/>
                    </a:moveTo>
                    <a:lnTo>
                      <a:pt x="20701" y="3619"/>
                    </a:lnTo>
                    <a:lnTo>
                      <a:pt x="20701" y="20218"/>
                    </a:lnTo>
                    <a:lnTo>
                      <a:pt x="3619" y="202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4" name="手繪多邊形: 圖案 638">
                <a:extLst>
                  <a:ext uri="{FF2B5EF4-FFF2-40B4-BE49-F238E27FC236}">
                    <a16:creationId xmlns:a16="http://schemas.microsoft.com/office/drawing/2014/main" id="{750F659E-A456-413D-8E37-5D40AA1AF471}"/>
                  </a:ext>
                </a:extLst>
              </p:cNvPr>
              <p:cNvSpPr/>
              <p:nvPr/>
            </p:nvSpPr>
            <p:spPr>
              <a:xfrm>
                <a:off x="6445410" y="3816806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293 w 24126"/>
                  <a:gd name="connsiteY1" fmla="*/ 3619 h 24126"/>
                  <a:gd name="connsiteX2" fmla="*/ 22293 w 24126"/>
                  <a:gd name="connsiteY2" fmla="*/ 21231 h 24126"/>
                  <a:gd name="connsiteX3" fmla="*/ 3619 w 24126"/>
                  <a:gd name="connsiteY3" fmla="*/ 21231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293" y="3619"/>
                    </a:lnTo>
                    <a:lnTo>
                      <a:pt x="22293" y="21231"/>
                    </a:lnTo>
                    <a:lnTo>
                      <a:pt x="3619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5" name="手繪多邊形: 圖案 639">
                <a:extLst>
                  <a:ext uri="{FF2B5EF4-FFF2-40B4-BE49-F238E27FC236}">
                    <a16:creationId xmlns:a16="http://schemas.microsoft.com/office/drawing/2014/main" id="{E2FC5253-05B6-4EB3-B898-02D4C744D10E}"/>
                  </a:ext>
                </a:extLst>
              </p:cNvPr>
              <p:cNvSpPr/>
              <p:nvPr/>
            </p:nvSpPr>
            <p:spPr>
              <a:xfrm>
                <a:off x="6445410" y="3720396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293 w 24126"/>
                  <a:gd name="connsiteY1" fmla="*/ 3619 h 24126"/>
                  <a:gd name="connsiteX2" fmla="*/ 22293 w 24126"/>
                  <a:gd name="connsiteY2" fmla="*/ 20990 h 24126"/>
                  <a:gd name="connsiteX3" fmla="*/ 3619 w 24126"/>
                  <a:gd name="connsiteY3" fmla="*/ 20990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293" y="3619"/>
                    </a:lnTo>
                    <a:lnTo>
                      <a:pt x="22293" y="20990"/>
                    </a:lnTo>
                    <a:lnTo>
                      <a:pt x="3619" y="209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6" name="手繪多邊形: 圖案 640">
                <a:extLst>
                  <a:ext uri="{FF2B5EF4-FFF2-40B4-BE49-F238E27FC236}">
                    <a16:creationId xmlns:a16="http://schemas.microsoft.com/office/drawing/2014/main" id="{D2E5DD3B-521B-4E4C-88F2-0654E6C64FD7}"/>
                  </a:ext>
                </a:extLst>
              </p:cNvPr>
              <p:cNvSpPr/>
              <p:nvPr/>
            </p:nvSpPr>
            <p:spPr>
              <a:xfrm>
                <a:off x="6445410" y="3671661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293 w 24126"/>
                  <a:gd name="connsiteY1" fmla="*/ 3619 h 24126"/>
                  <a:gd name="connsiteX2" fmla="*/ 22293 w 24126"/>
                  <a:gd name="connsiteY2" fmla="*/ 22003 h 24126"/>
                  <a:gd name="connsiteX3" fmla="*/ 3619 w 24126"/>
                  <a:gd name="connsiteY3" fmla="*/ 22003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293" y="3619"/>
                    </a:lnTo>
                    <a:lnTo>
                      <a:pt x="22293" y="22003"/>
                    </a:lnTo>
                    <a:lnTo>
                      <a:pt x="3619" y="220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7" name="手繪多邊形: 圖案 641">
                <a:extLst>
                  <a:ext uri="{FF2B5EF4-FFF2-40B4-BE49-F238E27FC236}">
                    <a16:creationId xmlns:a16="http://schemas.microsoft.com/office/drawing/2014/main" id="{24424FEE-84E2-4A33-B3A9-5DD9DDDDFFEA}"/>
                  </a:ext>
                </a:extLst>
              </p:cNvPr>
              <p:cNvSpPr/>
              <p:nvPr/>
            </p:nvSpPr>
            <p:spPr>
              <a:xfrm>
                <a:off x="6444976" y="3236657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3596 h 24126"/>
                  <a:gd name="connsiteX3" fmla="*/ 3619 w 24126"/>
                  <a:gd name="connsiteY3" fmla="*/ 23596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3596"/>
                    </a:lnTo>
                    <a:lnTo>
                      <a:pt x="3619" y="2359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8" name="手繪多邊形: 圖案 642">
                <a:extLst>
                  <a:ext uri="{FF2B5EF4-FFF2-40B4-BE49-F238E27FC236}">
                    <a16:creationId xmlns:a16="http://schemas.microsoft.com/office/drawing/2014/main" id="{6191904F-1B05-483A-AB09-9B8B5D2FAFDD}"/>
                  </a:ext>
                </a:extLst>
              </p:cNvPr>
              <p:cNvSpPr/>
              <p:nvPr/>
            </p:nvSpPr>
            <p:spPr>
              <a:xfrm>
                <a:off x="6443914" y="3139716"/>
                <a:ext cx="28952" cy="24127"/>
              </a:xfrm>
              <a:custGeom>
                <a:avLst/>
                <a:gdLst>
                  <a:gd name="connsiteX0" fmla="*/ 3619 w 28951"/>
                  <a:gd name="connsiteY0" fmla="*/ 3619 h 24126"/>
                  <a:gd name="connsiteX1" fmla="*/ 25912 w 28951"/>
                  <a:gd name="connsiteY1" fmla="*/ 3619 h 24126"/>
                  <a:gd name="connsiteX2" fmla="*/ 25912 w 28951"/>
                  <a:gd name="connsiteY2" fmla="*/ 24078 h 24126"/>
                  <a:gd name="connsiteX3" fmla="*/ 3619 w 28951"/>
                  <a:gd name="connsiteY3" fmla="*/ 24078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4126">
                    <a:moveTo>
                      <a:pt x="3619" y="3619"/>
                    </a:moveTo>
                    <a:lnTo>
                      <a:pt x="25912" y="3619"/>
                    </a:lnTo>
                    <a:lnTo>
                      <a:pt x="25912" y="24078"/>
                    </a:lnTo>
                    <a:lnTo>
                      <a:pt x="3619" y="240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9" name="手繪多邊形: 圖案 643">
                <a:extLst>
                  <a:ext uri="{FF2B5EF4-FFF2-40B4-BE49-F238E27FC236}">
                    <a16:creationId xmlns:a16="http://schemas.microsoft.com/office/drawing/2014/main" id="{07A3D8A1-FC94-447D-82E4-A84B0DB62021}"/>
                  </a:ext>
                </a:extLst>
              </p:cNvPr>
              <p:cNvSpPr/>
              <p:nvPr/>
            </p:nvSpPr>
            <p:spPr>
              <a:xfrm>
                <a:off x="6492602" y="396658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980 w 14475"/>
                  <a:gd name="connsiteY1" fmla="*/ 3619 h 14475"/>
                  <a:gd name="connsiteX2" fmla="*/ 12980 w 14475"/>
                  <a:gd name="connsiteY2" fmla="*/ 12691 h 14475"/>
                  <a:gd name="connsiteX3" fmla="*/ 3619 w 14475"/>
                  <a:gd name="connsiteY3" fmla="*/ 12691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980" y="3619"/>
                    </a:lnTo>
                    <a:lnTo>
                      <a:pt x="12980" y="12691"/>
                    </a:lnTo>
                    <a:lnTo>
                      <a:pt x="3619" y="12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0" name="手繪多邊形: 圖案 644">
                <a:extLst>
                  <a:ext uri="{FF2B5EF4-FFF2-40B4-BE49-F238E27FC236}">
                    <a16:creationId xmlns:a16="http://schemas.microsoft.com/office/drawing/2014/main" id="{C924B74B-9BC0-4697-A5AE-EE4F928EFF40}"/>
                  </a:ext>
                </a:extLst>
              </p:cNvPr>
              <p:cNvSpPr/>
              <p:nvPr/>
            </p:nvSpPr>
            <p:spPr>
              <a:xfrm>
                <a:off x="6492602" y="3820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980 w 14475"/>
                  <a:gd name="connsiteY1" fmla="*/ 3619 h 14475"/>
                  <a:gd name="connsiteX2" fmla="*/ 12980 w 14475"/>
                  <a:gd name="connsiteY2" fmla="*/ 12980 h 14475"/>
                  <a:gd name="connsiteX3" fmla="*/ 3619 w 14475"/>
                  <a:gd name="connsiteY3" fmla="*/ 12980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980" y="3619"/>
                    </a:lnTo>
                    <a:lnTo>
                      <a:pt x="12980" y="12980"/>
                    </a:lnTo>
                    <a:lnTo>
                      <a:pt x="3619" y="1298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1" name="手繪多邊形: 圖案 645">
                <a:extLst>
                  <a:ext uri="{FF2B5EF4-FFF2-40B4-BE49-F238E27FC236}">
                    <a16:creationId xmlns:a16="http://schemas.microsoft.com/office/drawing/2014/main" id="{5F97154A-B4BF-47B3-8FCD-0540D3571D49}"/>
                  </a:ext>
                </a:extLst>
              </p:cNvPr>
              <p:cNvSpPr/>
              <p:nvPr/>
            </p:nvSpPr>
            <p:spPr>
              <a:xfrm>
                <a:off x="6491636" y="372319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994 w 14475"/>
                  <a:gd name="connsiteY1" fmla="*/ 3619 h 14475"/>
                  <a:gd name="connsiteX2" fmla="*/ 13994 w 14475"/>
                  <a:gd name="connsiteY2" fmla="*/ 13511 h 14475"/>
                  <a:gd name="connsiteX3" fmla="*/ 3619 w 14475"/>
                  <a:gd name="connsiteY3" fmla="*/ 13511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994" y="3619"/>
                    </a:lnTo>
                    <a:lnTo>
                      <a:pt x="13994" y="13511"/>
                    </a:lnTo>
                    <a:lnTo>
                      <a:pt x="3619" y="135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2" name="手繪多邊形: 圖案 646">
                <a:extLst>
                  <a:ext uri="{FF2B5EF4-FFF2-40B4-BE49-F238E27FC236}">
                    <a16:creationId xmlns:a16="http://schemas.microsoft.com/office/drawing/2014/main" id="{73704EE9-6B21-4B92-9080-99A5BC4B9BE2}"/>
                  </a:ext>
                </a:extLst>
              </p:cNvPr>
              <p:cNvSpPr/>
              <p:nvPr/>
            </p:nvSpPr>
            <p:spPr>
              <a:xfrm>
                <a:off x="6491636" y="31884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4958 w 14475"/>
                  <a:gd name="connsiteY1" fmla="*/ 3619 h 14475"/>
                  <a:gd name="connsiteX2" fmla="*/ 14958 w 14475"/>
                  <a:gd name="connsiteY2" fmla="*/ 14524 h 14475"/>
                  <a:gd name="connsiteX3" fmla="*/ 3619 w 14475"/>
                  <a:gd name="connsiteY3" fmla="*/ 14524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4958" y="3619"/>
                    </a:lnTo>
                    <a:lnTo>
                      <a:pt x="14958" y="14524"/>
                    </a:lnTo>
                    <a:lnTo>
                      <a:pt x="3619" y="145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3" name="手繪多邊形: 圖案 647">
                <a:extLst>
                  <a:ext uri="{FF2B5EF4-FFF2-40B4-BE49-F238E27FC236}">
                    <a16:creationId xmlns:a16="http://schemas.microsoft.com/office/drawing/2014/main" id="{61DE2A5F-9B03-44D2-917A-FB61B3E19B78}"/>
                  </a:ext>
                </a:extLst>
              </p:cNvPr>
              <p:cNvSpPr/>
              <p:nvPr/>
            </p:nvSpPr>
            <p:spPr>
              <a:xfrm>
                <a:off x="6490575" y="3091463"/>
                <a:ext cx="19301" cy="14476"/>
              </a:xfrm>
              <a:custGeom>
                <a:avLst/>
                <a:gdLst>
                  <a:gd name="connsiteX0" fmla="*/ 3619 w 19301"/>
                  <a:gd name="connsiteY0" fmla="*/ 3619 h 14475"/>
                  <a:gd name="connsiteX1" fmla="*/ 16020 w 19301"/>
                  <a:gd name="connsiteY1" fmla="*/ 3619 h 14475"/>
                  <a:gd name="connsiteX2" fmla="*/ 16020 w 19301"/>
                  <a:gd name="connsiteY2" fmla="*/ 14766 h 14475"/>
                  <a:gd name="connsiteX3" fmla="*/ 3619 w 19301"/>
                  <a:gd name="connsiteY3" fmla="*/ 1476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301" h="14475">
                    <a:moveTo>
                      <a:pt x="3619" y="3619"/>
                    </a:moveTo>
                    <a:lnTo>
                      <a:pt x="16020" y="3619"/>
                    </a:lnTo>
                    <a:lnTo>
                      <a:pt x="16020" y="14766"/>
                    </a:lnTo>
                    <a:lnTo>
                      <a:pt x="3619" y="147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4" name="手繪多邊形: 圖案 648">
                <a:extLst>
                  <a:ext uri="{FF2B5EF4-FFF2-40B4-BE49-F238E27FC236}">
                    <a16:creationId xmlns:a16="http://schemas.microsoft.com/office/drawing/2014/main" id="{3B10A21D-26D2-4E6F-8193-A32F3BF640A4}"/>
                  </a:ext>
                </a:extLst>
              </p:cNvPr>
              <p:cNvSpPr/>
              <p:nvPr/>
            </p:nvSpPr>
            <p:spPr>
              <a:xfrm>
                <a:off x="6367722" y="3746019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300 w 38602"/>
                  <a:gd name="connsiteY1" fmla="*/ 3619 h 38602"/>
                  <a:gd name="connsiteX2" fmla="*/ 37300 w 38602"/>
                  <a:gd name="connsiteY2" fmla="*/ 35997 h 38602"/>
                  <a:gd name="connsiteX3" fmla="*/ 3619 w 38602"/>
                  <a:gd name="connsiteY3" fmla="*/ 35997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300" y="3619"/>
                    </a:lnTo>
                    <a:lnTo>
                      <a:pt x="37300" y="35997"/>
                    </a:lnTo>
                    <a:lnTo>
                      <a:pt x="3619" y="359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77" name="手繪多邊形: 圖案 581">
              <a:extLst>
                <a:ext uri="{FF2B5EF4-FFF2-40B4-BE49-F238E27FC236}">
                  <a16:creationId xmlns:a16="http://schemas.microsoft.com/office/drawing/2014/main" id="{0980F399-5C10-4CFB-ACF5-7B5A5BBD3159}"/>
                </a:ext>
              </a:extLst>
            </p:cNvPr>
            <p:cNvSpPr/>
            <p:nvPr/>
          </p:nvSpPr>
          <p:spPr>
            <a:xfrm>
              <a:off x="5470295" y="3055731"/>
              <a:ext cx="839607" cy="854083"/>
            </a:xfrm>
            <a:custGeom>
              <a:avLst/>
              <a:gdLst>
                <a:gd name="connsiteX0" fmla="*/ 765020 w 839607"/>
                <a:gd name="connsiteY0" fmla="*/ 451965 h 854083"/>
                <a:gd name="connsiteX1" fmla="*/ 699492 w 839607"/>
                <a:gd name="connsiteY1" fmla="*/ 493028 h 854083"/>
                <a:gd name="connsiteX2" fmla="*/ 455330 w 839607"/>
                <a:gd name="connsiteY2" fmla="*/ 426535 h 854083"/>
                <a:gd name="connsiteX3" fmla="*/ 456729 w 839607"/>
                <a:gd name="connsiteY3" fmla="*/ 409405 h 854083"/>
                <a:gd name="connsiteX4" fmla="*/ 404857 w 839607"/>
                <a:gd name="connsiteY4" fmla="*/ 312899 h 854083"/>
                <a:gd name="connsiteX5" fmla="*/ 488625 w 839607"/>
                <a:gd name="connsiteY5" fmla="*/ 146666 h 854083"/>
                <a:gd name="connsiteX6" fmla="*/ 578858 w 839607"/>
                <a:gd name="connsiteY6" fmla="*/ 97057 h 854083"/>
                <a:gd name="connsiteX7" fmla="*/ 581754 w 839607"/>
                <a:gd name="connsiteY7" fmla="*/ 76650 h 854083"/>
                <a:gd name="connsiteX8" fmla="*/ 508939 w 839607"/>
                <a:gd name="connsiteY8" fmla="*/ 3619 h 854083"/>
                <a:gd name="connsiteX9" fmla="*/ 435932 w 839607"/>
                <a:gd name="connsiteY9" fmla="*/ 76414 h 854083"/>
                <a:gd name="connsiteX10" fmla="*/ 464691 w 839607"/>
                <a:gd name="connsiteY10" fmla="*/ 134554 h 854083"/>
                <a:gd name="connsiteX11" fmla="*/ 380875 w 839607"/>
                <a:gd name="connsiteY11" fmla="*/ 300932 h 854083"/>
                <a:gd name="connsiteX12" fmla="*/ 284369 w 839607"/>
                <a:gd name="connsiteY12" fmla="*/ 308990 h 854083"/>
                <a:gd name="connsiteX13" fmla="*/ 203641 w 839607"/>
                <a:gd name="connsiteY13" fmla="*/ 199262 h 854083"/>
                <a:gd name="connsiteX14" fmla="*/ 200263 w 839607"/>
                <a:gd name="connsiteY14" fmla="*/ 95590 h 854083"/>
                <a:gd name="connsiteX15" fmla="*/ 96567 w 839607"/>
                <a:gd name="connsiteY15" fmla="*/ 98987 h 854083"/>
                <a:gd name="connsiteX16" fmla="*/ 99993 w 839607"/>
                <a:gd name="connsiteY16" fmla="*/ 202659 h 854083"/>
                <a:gd name="connsiteX17" fmla="*/ 181975 w 839607"/>
                <a:gd name="connsiteY17" fmla="*/ 215186 h 854083"/>
                <a:gd name="connsiteX18" fmla="*/ 262751 w 839607"/>
                <a:gd name="connsiteY18" fmla="*/ 324962 h 854083"/>
                <a:gd name="connsiteX19" fmla="*/ 240314 w 839607"/>
                <a:gd name="connsiteY19" fmla="*/ 464897 h 854083"/>
                <a:gd name="connsiteX20" fmla="*/ 127980 w 839607"/>
                <a:gd name="connsiteY20" fmla="*/ 545045 h 854083"/>
                <a:gd name="connsiteX21" fmla="*/ 24187 w 839607"/>
                <a:gd name="connsiteY21" fmla="*/ 546908 h 854083"/>
                <a:gd name="connsiteX22" fmla="*/ 26069 w 839607"/>
                <a:gd name="connsiteY22" fmla="*/ 650686 h 854083"/>
                <a:gd name="connsiteX23" fmla="*/ 129862 w 839607"/>
                <a:gd name="connsiteY23" fmla="*/ 648824 h 854083"/>
                <a:gd name="connsiteX24" fmla="*/ 143565 w 839607"/>
                <a:gd name="connsiteY24" fmla="*/ 566904 h 854083"/>
                <a:gd name="connsiteX25" fmla="*/ 255899 w 839607"/>
                <a:gd name="connsiteY25" fmla="*/ 486997 h 854083"/>
                <a:gd name="connsiteX26" fmla="*/ 362539 w 839607"/>
                <a:gd name="connsiteY26" fmla="*/ 522945 h 854083"/>
                <a:gd name="connsiteX27" fmla="*/ 422614 w 839607"/>
                <a:gd name="connsiteY27" fmla="*/ 715958 h 854083"/>
                <a:gd name="connsiteX28" fmla="*/ 392360 w 839607"/>
                <a:gd name="connsiteY28" fmla="*/ 814467 h 854083"/>
                <a:gd name="connsiteX29" fmla="*/ 490893 w 839607"/>
                <a:gd name="connsiteY29" fmla="*/ 844698 h 854083"/>
                <a:gd name="connsiteX30" fmla="*/ 521099 w 839607"/>
                <a:gd name="connsiteY30" fmla="*/ 746189 h 854083"/>
                <a:gd name="connsiteX31" fmla="*/ 456729 w 839607"/>
                <a:gd name="connsiteY31" fmla="*/ 707466 h 854083"/>
                <a:gd name="connsiteX32" fmla="*/ 448285 w 839607"/>
                <a:gd name="connsiteY32" fmla="*/ 707997 h 854083"/>
                <a:gd name="connsiteX33" fmla="*/ 388210 w 839607"/>
                <a:gd name="connsiteY33" fmla="*/ 514983 h 854083"/>
                <a:gd name="connsiteX34" fmla="*/ 448333 w 839607"/>
                <a:gd name="connsiteY34" fmla="*/ 452640 h 854083"/>
                <a:gd name="connsiteX35" fmla="*/ 692447 w 839607"/>
                <a:gd name="connsiteY35" fmla="*/ 519133 h 854083"/>
                <a:gd name="connsiteX36" fmla="*/ 692158 w 839607"/>
                <a:gd name="connsiteY36" fmla="*/ 524972 h 854083"/>
                <a:gd name="connsiteX37" fmla="*/ 765020 w 839607"/>
                <a:gd name="connsiteY37" fmla="*/ 597834 h 854083"/>
                <a:gd name="connsiteX38" fmla="*/ 837882 w 839607"/>
                <a:gd name="connsiteY38" fmla="*/ 524972 h 854083"/>
                <a:gd name="connsiteX39" fmla="*/ 765020 w 839607"/>
                <a:gd name="connsiteY39" fmla="*/ 452109 h 854083"/>
                <a:gd name="connsiteX40" fmla="*/ 409441 w 839607"/>
                <a:gd name="connsiteY40" fmla="*/ 388849 h 854083"/>
                <a:gd name="connsiteX41" fmla="*/ 404616 w 839607"/>
                <a:gd name="connsiteY41" fmla="*/ 388222 h 854083"/>
                <a:gd name="connsiteX42" fmla="*/ 388692 w 839607"/>
                <a:gd name="connsiteY42" fmla="*/ 419828 h 854083"/>
                <a:gd name="connsiteX43" fmla="*/ 401238 w 839607"/>
                <a:gd name="connsiteY43" fmla="*/ 463584 h 854083"/>
                <a:gd name="connsiteX44" fmla="*/ 357472 w 839607"/>
                <a:gd name="connsiteY44" fmla="*/ 476120 h 854083"/>
                <a:gd name="connsiteX45" fmla="*/ 348304 w 839607"/>
                <a:gd name="connsiteY45" fmla="*/ 468516 h 854083"/>
                <a:gd name="connsiteX46" fmla="*/ 324949 w 839607"/>
                <a:gd name="connsiteY46" fmla="*/ 485211 h 854083"/>
                <a:gd name="connsiteX47" fmla="*/ 326494 w 839607"/>
                <a:gd name="connsiteY47" fmla="*/ 492304 h 854083"/>
                <a:gd name="connsiteX48" fmla="*/ 309654 w 839607"/>
                <a:gd name="connsiteY48" fmla="*/ 509048 h 854083"/>
                <a:gd name="connsiteX49" fmla="*/ 292910 w 839607"/>
                <a:gd name="connsiteY49" fmla="*/ 492213 h 854083"/>
                <a:gd name="connsiteX50" fmla="*/ 309750 w 839607"/>
                <a:gd name="connsiteY50" fmla="*/ 475464 h 854083"/>
                <a:gd name="connsiteX51" fmla="*/ 321330 w 839607"/>
                <a:gd name="connsiteY51" fmla="*/ 480144 h 854083"/>
                <a:gd name="connsiteX52" fmla="*/ 344830 w 839607"/>
                <a:gd name="connsiteY52" fmla="*/ 463401 h 854083"/>
                <a:gd name="connsiteX53" fmla="*/ 349655 w 839607"/>
                <a:gd name="connsiteY53" fmla="*/ 425763 h 854083"/>
                <a:gd name="connsiteX54" fmla="*/ 333635 w 839607"/>
                <a:gd name="connsiteY54" fmla="*/ 404001 h 854083"/>
                <a:gd name="connsiteX55" fmla="*/ 311149 w 839607"/>
                <a:gd name="connsiteY55" fmla="*/ 396608 h 854083"/>
                <a:gd name="connsiteX56" fmla="*/ 318532 w 839607"/>
                <a:gd name="connsiteY56" fmla="*/ 374113 h 854083"/>
                <a:gd name="connsiteX57" fmla="*/ 341018 w 839607"/>
                <a:gd name="connsiteY57" fmla="*/ 381505 h 854083"/>
                <a:gd name="connsiteX58" fmla="*/ 338461 w 839607"/>
                <a:gd name="connsiteY58" fmla="*/ 400334 h 854083"/>
                <a:gd name="connsiteX59" fmla="*/ 354143 w 839607"/>
                <a:gd name="connsiteY59" fmla="*/ 421662 h 854083"/>
                <a:gd name="connsiteX60" fmla="*/ 382661 w 839607"/>
                <a:gd name="connsiteY60" fmla="*/ 417319 h 854083"/>
                <a:gd name="connsiteX61" fmla="*/ 398777 w 839607"/>
                <a:gd name="connsiteY61" fmla="*/ 385423 h 854083"/>
                <a:gd name="connsiteX62" fmla="*/ 395544 w 839607"/>
                <a:gd name="connsiteY62" fmla="*/ 361827 h 854083"/>
                <a:gd name="connsiteX63" fmla="*/ 419140 w 839607"/>
                <a:gd name="connsiteY63" fmla="*/ 358595 h 854083"/>
                <a:gd name="connsiteX64" fmla="*/ 422373 w 839607"/>
                <a:gd name="connsiteY64" fmla="*/ 382190 h 854083"/>
                <a:gd name="connsiteX65" fmla="*/ 408959 w 839607"/>
                <a:gd name="connsiteY65" fmla="*/ 388849 h 8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39607" h="854083">
                  <a:moveTo>
                    <a:pt x="765020" y="451965"/>
                  </a:moveTo>
                  <a:cubicBezTo>
                    <a:pt x="737129" y="451974"/>
                    <a:pt x="711651" y="467922"/>
                    <a:pt x="699492" y="493028"/>
                  </a:cubicBezTo>
                  <a:lnTo>
                    <a:pt x="455330" y="426535"/>
                  </a:lnTo>
                  <a:cubicBezTo>
                    <a:pt x="456199" y="420865"/>
                    <a:pt x="456681" y="415143"/>
                    <a:pt x="456729" y="409405"/>
                  </a:cubicBezTo>
                  <a:cubicBezTo>
                    <a:pt x="456826" y="370542"/>
                    <a:pt x="437332" y="334251"/>
                    <a:pt x="404857" y="312899"/>
                  </a:cubicBezTo>
                  <a:lnTo>
                    <a:pt x="488625" y="146666"/>
                  </a:lnTo>
                  <a:cubicBezTo>
                    <a:pt x="527227" y="157885"/>
                    <a:pt x="567664" y="135674"/>
                    <a:pt x="578858" y="97057"/>
                  </a:cubicBezTo>
                  <a:cubicBezTo>
                    <a:pt x="580789" y="90427"/>
                    <a:pt x="581754" y="83555"/>
                    <a:pt x="581754" y="76650"/>
                  </a:cubicBezTo>
                  <a:cubicBezTo>
                    <a:pt x="581802" y="36383"/>
                    <a:pt x="549231" y="3687"/>
                    <a:pt x="508939" y="3619"/>
                  </a:cubicBezTo>
                  <a:cubicBezTo>
                    <a:pt x="468696" y="3556"/>
                    <a:pt x="435980" y="36147"/>
                    <a:pt x="435932" y="76414"/>
                  </a:cubicBezTo>
                  <a:cubicBezTo>
                    <a:pt x="435884" y="99228"/>
                    <a:pt x="446548" y="120739"/>
                    <a:pt x="464691" y="134554"/>
                  </a:cubicBezTo>
                  <a:lnTo>
                    <a:pt x="380875" y="300932"/>
                  </a:lnTo>
                  <a:cubicBezTo>
                    <a:pt x="349124" y="289158"/>
                    <a:pt x="313755" y="292111"/>
                    <a:pt x="284369" y="308990"/>
                  </a:cubicBezTo>
                  <a:lnTo>
                    <a:pt x="203641" y="199262"/>
                  </a:lnTo>
                  <a:cubicBezTo>
                    <a:pt x="231338" y="169697"/>
                    <a:pt x="229794" y="123282"/>
                    <a:pt x="200263" y="95590"/>
                  </a:cubicBezTo>
                  <a:cubicBezTo>
                    <a:pt x="170684" y="67902"/>
                    <a:pt x="124264" y="69422"/>
                    <a:pt x="96567" y="98987"/>
                  </a:cubicBezTo>
                  <a:cubicBezTo>
                    <a:pt x="68869" y="128557"/>
                    <a:pt x="70413" y="174971"/>
                    <a:pt x="99993" y="202659"/>
                  </a:cubicBezTo>
                  <a:cubicBezTo>
                    <a:pt x="122093" y="223374"/>
                    <a:pt x="154664" y="228354"/>
                    <a:pt x="181975" y="215186"/>
                  </a:cubicBezTo>
                  <a:lnTo>
                    <a:pt x="262751" y="324962"/>
                  </a:lnTo>
                  <a:cubicBezTo>
                    <a:pt x="224100" y="360959"/>
                    <a:pt x="214836" y="418622"/>
                    <a:pt x="240314" y="464897"/>
                  </a:cubicBezTo>
                  <a:lnTo>
                    <a:pt x="127980" y="545045"/>
                  </a:lnTo>
                  <a:cubicBezTo>
                    <a:pt x="98786" y="516904"/>
                    <a:pt x="52367" y="517734"/>
                    <a:pt x="24187" y="546908"/>
                  </a:cubicBezTo>
                  <a:cubicBezTo>
                    <a:pt x="-3945" y="576077"/>
                    <a:pt x="-3125" y="622540"/>
                    <a:pt x="26069" y="650686"/>
                  </a:cubicBezTo>
                  <a:cubicBezTo>
                    <a:pt x="55214" y="678828"/>
                    <a:pt x="101682" y="677993"/>
                    <a:pt x="129862" y="648824"/>
                  </a:cubicBezTo>
                  <a:cubicBezTo>
                    <a:pt x="150900" y="626979"/>
                    <a:pt x="156353" y="594423"/>
                    <a:pt x="143565" y="566904"/>
                  </a:cubicBezTo>
                  <a:lnTo>
                    <a:pt x="255899" y="486997"/>
                  </a:lnTo>
                  <a:cubicBezTo>
                    <a:pt x="282728" y="516817"/>
                    <a:pt x="323164" y="530454"/>
                    <a:pt x="362539" y="522945"/>
                  </a:cubicBezTo>
                  <a:lnTo>
                    <a:pt x="422614" y="715958"/>
                  </a:lnTo>
                  <a:cubicBezTo>
                    <a:pt x="387051" y="734811"/>
                    <a:pt x="373541" y="778915"/>
                    <a:pt x="392360" y="814467"/>
                  </a:cubicBezTo>
                  <a:cubicBezTo>
                    <a:pt x="411226" y="850016"/>
                    <a:pt x="455330" y="863551"/>
                    <a:pt x="490893" y="844698"/>
                  </a:cubicBezTo>
                  <a:cubicBezTo>
                    <a:pt x="526455" y="825846"/>
                    <a:pt x="539966" y="781742"/>
                    <a:pt x="521099" y="746189"/>
                  </a:cubicBezTo>
                  <a:cubicBezTo>
                    <a:pt x="508505" y="722357"/>
                    <a:pt x="483703" y="707456"/>
                    <a:pt x="456729" y="707466"/>
                  </a:cubicBezTo>
                  <a:cubicBezTo>
                    <a:pt x="453931" y="707495"/>
                    <a:pt x="451084" y="707673"/>
                    <a:pt x="448285" y="707997"/>
                  </a:cubicBezTo>
                  <a:lnTo>
                    <a:pt x="388210" y="514983"/>
                  </a:lnTo>
                  <a:cubicBezTo>
                    <a:pt x="415569" y="502761"/>
                    <a:pt x="437090" y="480415"/>
                    <a:pt x="448333" y="452640"/>
                  </a:cubicBezTo>
                  <a:lnTo>
                    <a:pt x="692447" y="519133"/>
                  </a:lnTo>
                  <a:cubicBezTo>
                    <a:pt x="692447" y="521063"/>
                    <a:pt x="692158" y="522993"/>
                    <a:pt x="692158" y="524972"/>
                  </a:cubicBezTo>
                  <a:cubicBezTo>
                    <a:pt x="692158" y="565215"/>
                    <a:pt x="724777" y="597834"/>
                    <a:pt x="765020" y="597834"/>
                  </a:cubicBezTo>
                  <a:cubicBezTo>
                    <a:pt x="805263" y="597834"/>
                    <a:pt x="837882" y="565215"/>
                    <a:pt x="837882" y="524972"/>
                  </a:cubicBezTo>
                  <a:cubicBezTo>
                    <a:pt x="837882" y="484729"/>
                    <a:pt x="805263" y="452109"/>
                    <a:pt x="765020" y="452109"/>
                  </a:cubicBezTo>
                  <a:close/>
                  <a:moveTo>
                    <a:pt x="409441" y="388849"/>
                  </a:moveTo>
                  <a:cubicBezTo>
                    <a:pt x="407801" y="388854"/>
                    <a:pt x="406208" y="388642"/>
                    <a:pt x="404616" y="388222"/>
                  </a:cubicBezTo>
                  <a:lnTo>
                    <a:pt x="388692" y="419828"/>
                  </a:lnTo>
                  <a:cubicBezTo>
                    <a:pt x="404230" y="428451"/>
                    <a:pt x="409827" y="448042"/>
                    <a:pt x="401238" y="463584"/>
                  </a:cubicBezTo>
                  <a:cubicBezTo>
                    <a:pt x="392601" y="479126"/>
                    <a:pt x="373010" y="484738"/>
                    <a:pt x="357472" y="476120"/>
                  </a:cubicBezTo>
                  <a:cubicBezTo>
                    <a:pt x="353950" y="474176"/>
                    <a:pt x="350861" y="471599"/>
                    <a:pt x="348304" y="468516"/>
                  </a:cubicBezTo>
                  <a:lnTo>
                    <a:pt x="324949" y="485211"/>
                  </a:lnTo>
                  <a:cubicBezTo>
                    <a:pt x="325963" y="487441"/>
                    <a:pt x="326494" y="489858"/>
                    <a:pt x="326494" y="492304"/>
                  </a:cubicBezTo>
                  <a:cubicBezTo>
                    <a:pt x="326446" y="501579"/>
                    <a:pt x="318918" y="509077"/>
                    <a:pt x="309654" y="509048"/>
                  </a:cubicBezTo>
                  <a:cubicBezTo>
                    <a:pt x="300389" y="509024"/>
                    <a:pt x="292861" y="501487"/>
                    <a:pt x="292910" y="492213"/>
                  </a:cubicBezTo>
                  <a:cubicBezTo>
                    <a:pt x="292957" y="482938"/>
                    <a:pt x="300485" y="475440"/>
                    <a:pt x="309750" y="475464"/>
                  </a:cubicBezTo>
                  <a:cubicBezTo>
                    <a:pt x="314044" y="475478"/>
                    <a:pt x="318194" y="477153"/>
                    <a:pt x="321330" y="480144"/>
                  </a:cubicBezTo>
                  <a:lnTo>
                    <a:pt x="344830" y="463401"/>
                  </a:lnTo>
                  <a:cubicBezTo>
                    <a:pt x="338075" y="451144"/>
                    <a:pt x="340004" y="435911"/>
                    <a:pt x="349655" y="425763"/>
                  </a:cubicBezTo>
                  <a:lnTo>
                    <a:pt x="333635" y="404001"/>
                  </a:lnTo>
                  <a:cubicBezTo>
                    <a:pt x="325384" y="408170"/>
                    <a:pt x="315299" y="404860"/>
                    <a:pt x="311149" y="396608"/>
                  </a:cubicBezTo>
                  <a:cubicBezTo>
                    <a:pt x="306951" y="388352"/>
                    <a:pt x="310281" y="378282"/>
                    <a:pt x="318532" y="374113"/>
                  </a:cubicBezTo>
                  <a:cubicBezTo>
                    <a:pt x="326783" y="369944"/>
                    <a:pt x="336868" y="373249"/>
                    <a:pt x="341018" y="381505"/>
                  </a:cubicBezTo>
                  <a:cubicBezTo>
                    <a:pt x="344155" y="387706"/>
                    <a:pt x="343141" y="395200"/>
                    <a:pt x="338461" y="400334"/>
                  </a:cubicBezTo>
                  <a:lnTo>
                    <a:pt x="354143" y="421662"/>
                  </a:lnTo>
                  <a:cubicBezTo>
                    <a:pt x="362442" y="415765"/>
                    <a:pt x="373010" y="414153"/>
                    <a:pt x="382661" y="417319"/>
                  </a:cubicBezTo>
                  <a:lnTo>
                    <a:pt x="398777" y="385423"/>
                  </a:lnTo>
                  <a:cubicBezTo>
                    <a:pt x="391346" y="379802"/>
                    <a:pt x="389899" y="369234"/>
                    <a:pt x="395544" y="361827"/>
                  </a:cubicBezTo>
                  <a:cubicBezTo>
                    <a:pt x="401190" y="354421"/>
                    <a:pt x="411709" y="352973"/>
                    <a:pt x="419140" y="358595"/>
                  </a:cubicBezTo>
                  <a:cubicBezTo>
                    <a:pt x="426571" y="364216"/>
                    <a:pt x="428019" y="374783"/>
                    <a:pt x="422373" y="382190"/>
                  </a:cubicBezTo>
                  <a:cubicBezTo>
                    <a:pt x="419188" y="386384"/>
                    <a:pt x="414218" y="388849"/>
                    <a:pt x="408959" y="388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群組 749">
            <a:extLst>
              <a:ext uri="{FF2B5EF4-FFF2-40B4-BE49-F238E27FC236}">
                <a16:creationId xmlns:a16="http://schemas.microsoft.com/office/drawing/2014/main" id="{4E5CA517-D704-4B22-A37A-04A7318DC6BC}"/>
              </a:ext>
            </a:extLst>
          </p:cNvPr>
          <p:cNvGrpSpPr/>
          <p:nvPr/>
        </p:nvGrpSpPr>
        <p:grpSpPr>
          <a:xfrm>
            <a:off x="6738740" y="2380018"/>
            <a:ext cx="865600" cy="811353"/>
            <a:chOff x="14268237" y="3174859"/>
            <a:chExt cx="1213798" cy="1183640"/>
          </a:xfrm>
          <a:solidFill>
            <a:srgbClr val="3B3829"/>
          </a:solidFill>
        </p:grpSpPr>
        <p:grpSp>
          <p:nvGrpSpPr>
            <p:cNvPr id="2146" name="群組 750">
              <a:extLst>
                <a:ext uri="{FF2B5EF4-FFF2-40B4-BE49-F238E27FC236}">
                  <a16:creationId xmlns:a16="http://schemas.microsoft.com/office/drawing/2014/main" id="{E4DF9CA5-2584-409A-B90D-7664AC526A27}"/>
                </a:ext>
              </a:extLst>
            </p:cNvPr>
            <p:cNvGrpSpPr/>
            <p:nvPr/>
          </p:nvGrpSpPr>
          <p:grpSpPr>
            <a:xfrm>
              <a:off x="14268237" y="3174859"/>
              <a:ext cx="640424" cy="1183640"/>
              <a:chOff x="7484087" y="1781729"/>
              <a:chExt cx="540437" cy="998843"/>
            </a:xfrm>
            <a:grpFill/>
          </p:grpSpPr>
          <p:sp>
            <p:nvSpPr>
              <p:cNvPr id="2227" name="手繪多邊形: 圖案 1070">
                <a:extLst>
                  <a:ext uri="{FF2B5EF4-FFF2-40B4-BE49-F238E27FC236}">
                    <a16:creationId xmlns:a16="http://schemas.microsoft.com/office/drawing/2014/main" id="{B115A95A-2A90-4910-B532-57EDD5E1DB75}"/>
                  </a:ext>
                </a:extLst>
              </p:cNvPr>
              <p:cNvSpPr/>
              <p:nvPr/>
            </p:nvSpPr>
            <p:spPr>
              <a:xfrm>
                <a:off x="7484087" y="1781729"/>
                <a:ext cx="540437" cy="998843"/>
              </a:xfrm>
              <a:custGeom>
                <a:avLst/>
                <a:gdLst>
                  <a:gd name="connsiteX0" fmla="*/ 540678 w 540436"/>
                  <a:gd name="connsiteY0" fmla="*/ 997154 h 998843"/>
                  <a:gd name="connsiteX1" fmla="*/ 3619 w 540436"/>
                  <a:gd name="connsiteY1" fmla="*/ 997154 h 998843"/>
                  <a:gd name="connsiteX2" fmla="*/ 3619 w 540436"/>
                  <a:gd name="connsiteY2" fmla="*/ 3619 h 998843"/>
                  <a:gd name="connsiteX3" fmla="*/ 540678 w 540436"/>
                  <a:gd name="connsiteY3" fmla="*/ 3619 h 998843"/>
                  <a:gd name="connsiteX4" fmla="*/ 23837 w 540436"/>
                  <a:gd name="connsiteY4" fmla="*/ 977081 h 998843"/>
                  <a:gd name="connsiteX5" fmla="*/ 520846 w 540436"/>
                  <a:gd name="connsiteY5" fmla="*/ 977081 h 998843"/>
                  <a:gd name="connsiteX6" fmla="*/ 520846 w 540436"/>
                  <a:gd name="connsiteY6" fmla="*/ 23644 h 998843"/>
                  <a:gd name="connsiteX7" fmla="*/ 23837 w 540436"/>
                  <a:gd name="connsiteY7" fmla="*/ 23644 h 99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0436" h="998843">
                    <a:moveTo>
                      <a:pt x="540678" y="997154"/>
                    </a:moveTo>
                    <a:lnTo>
                      <a:pt x="3619" y="997154"/>
                    </a:lnTo>
                    <a:lnTo>
                      <a:pt x="3619" y="3619"/>
                    </a:lnTo>
                    <a:lnTo>
                      <a:pt x="540678" y="3619"/>
                    </a:lnTo>
                    <a:close/>
                    <a:moveTo>
                      <a:pt x="23837" y="977081"/>
                    </a:moveTo>
                    <a:lnTo>
                      <a:pt x="520846" y="977081"/>
                    </a:lnTo>
                    <a:lnTo>
                      <a:pt x="520846" y="23644"/>
                    </a:lnTo>
                    <a:lnTo>
                      <a:pt x="23837" y="236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8" name="手繪多邊形: 圖案 1071">
                <a:extLst>
                  <a:ext uri="{FF2B5EF4-FFF2-40B4-BE49-F238E27FC236}">
                    <a16:creationId xmlns:a16="http://schemas.microsoft.com/office/drawing/2014/main" id="{C560ABD7-F893-41E4-AEDD-617645C4FD18}"/>
                  </a:ext>
                </a:extLst>
              </p:cNvPr>
              <p:cNvSpPr/>
              <p:nvPr/>
            </p:nvSpPr>
            <p:spPr>
              <a:xfrm>
                <a:off x="7514197" y="182684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99 h 149585"/>
                  <a:gd name="connsiteX1" fmla="*/ 3619 w 482532"/>
                  <a:gd name="connsiteY1" fmla="*/ 149199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126 h 149585"/>
                  <a:gd name="connsiteX5" fmla="*/ 460240 w 482532"/>
                  <a:gd name="connsiteY5" fmla="*/ 129126 h 149585"/>
                  <a:gd name="connsiteX6" fmla="*/ 460240 w 482532"/>
                  <a:gd name="connsiteY6" fmla="*/ 23741 h 149585"/>
                  <a:gd name="connsiteX7" fmla="*/ 23693 w 482532"/>
                  <a:gd name="connsiteY7" fmla="*/ 23741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99"/>
                    </a:moveTo>
                    <a:lnTo>
                      <a:pt x="3619" y="149199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126"/>
                    </a:moveTo>
                    <a:lnTo>
                      <a:pt x="460240" y="129126"/>
                    </a:lnTo>
                    <a:lnTo>
                      <a:pt x="460240" y="23741"/>
                    </a:lnTo>
                    <a:lnTo>
                      <a:pt x="23693" y="237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9" name="手繪多邊形: 圖案 1072">
                <a:extLst>
                  <a:ext uri="{FF2B5EF4-FFF2-40B4-BE49-F238E27FC236}">
                    <a16:creationId xmlns:a16="http://schemas.microsoft.com/office/drawing/2014/main" id="{47EADEA1-D58F-43D4-83FD-E4D8FCEDDA7E}"/>
                  </a:ext>
                </a:extLst>
              </p:cNvPr>
              <p:cNvSpPr/>
              <p:nvPr/>
            </p:nvSpPr>
            <p:spPr>
              <a:xfrm>
                <a:off x="7750011" y="1861974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5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5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5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5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0" name="手繪多邊形: 圖案 1073">
                <a:extLst>
                  <a:ext uri="{FF2B5EF4-FFF2-40B4-BE49-F238E27FC236}">
                    <a16:creationId xmlns:a16="http://schemas.microsoft.com/office/drawing/2014/main" id="{6BE9CB20-F470-4858-9353-BE11B97E9E3B}"/>
                  </a:ext>
                </a:extLst>
              </p:cNvPr>
              <p:cNvSpPr/>
              <p:nvPr/>
            </p:nvSpPr>
            <p:spPr>
              <a:xfrm>
                <a:off x="7544307" y="1866993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1" name="手繪多邊形: 圖案 1074">
                <a:extLst>
                  <a:ext uri="{FF2B5EF4-FFF2-40B4-BE49-F238E27FC236}">
                    <a16:creationId xmlns:a16="http://schemas.microsoft.com/office/drawing/2014/main" id="{C1EB5DAA-E23D-40F7-9859-E3BD0429C9F0}"/>
                  </a:ext>
                </a:extLst>
              </p:cNvPr>
              <p:cNvSpPr/>
              <p:nvPr/>
            </p:nvSpPr>
            <p:spPr>
              <a:xfrm>
                <a:off x="775502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2" name="手繪多邊形: 圖案 1075">
                <a:extLst>
                  <a:ext uri="{FF2B5EF4-FFF2-40B4-BE49-F238E27FC236}">
                    <a16:creationId xmlns:a16="http://schemas.microsoft.com/office/drawing/2014/main" id="{6655503D-749E-4EC9-BE10-2C564EC6B9D8}"/>
                  </a:ext>
                </a:extLst>
              </p:cNvPr>
              <p:cNvSpPr/>
              <p:nvPr/>
            </p:nvSpPr>
            <p:spPr>
              <a:xfrm>
                <a:off x="7775103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3" name="手繪多邊形: 圖案 1076">
                <a:extLst>
                  <a:ext uri="{FF2B5EF4-FFF2-40B4-BE49-F238E27FC236}">
                    <a16:creationId xmlns:a16="http://schemas.microsoft.com/office/drawing/2014/main" id="{4BA83FDE-B9D3-484C-A54F-B09F584E7812}"/>
                  </a:ext>
                </a:extLst>
              </p:cNvPr>
              <p:cNvSpPr/>
              <p:nvPr/>
            </p:nvSpPr>
            <p:spPr>
              <a:xfrm>
                <a:off x="7795176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4" name="手繪多邊形: 圖案 1077">
                <a:extLst>
                  <a:ext uri="{FF2B5EF4-FFF2-40B4-BE49-F238E27FC236}">
                    <a16:creationId xmlns:a16="http://schemas.microsoft.com/office/drawing/2014/main" id="{C16C0446-CE7A-40A5-81E9-BE996F473EA9}"/>
                  </a:ext>
                </a:extLst>
              </p:cNvPr>
              <p:cNvSpPr/>
              <p:nvPr/>
            </p:nvSpPr>
            <p:spPr>
              <a:xfrm>
                <a:off x="781524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5" name="手繪多邊形: 圖案 1078">
                <a:extLst>
                  <a:ext uri="{FF2B5EF4-FFF2-40B4-BE49-F238E27FC236}">
                    <a16:creationId xmlns:a16="http://schemas.microsoft.com/office/drawing/2014/main" id="{47141E63-9E18-41E1-8C75-94CFE8782F14}"/>
                  </a:ext>
                </a:extLst>
              </p:cNvPr>
              <p:cNvSpPr/>
              <p:nvPr/>
            </p:nvSpPr>
            <p:spPr>
              <a:xfrm>
                <a:off x="7719901" y="186197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6" name="手繪多邊形: 圖案 1079">
                <a:extLst>
                  <a:ext uri="{FF2B5EF4-FFF2-40B4-BE49-F238E27FC236}">
                    <a16:creationId xmlns:a16="http://schemas.microsoft.com/office/drawing/2014/main" id="{0DB80387-0BF6-4872-89A2-0C44091FB3C1}"/>
                  </a:ext>
                </a:extLst>
              </p:cNvPr>
              <p:cNvSpPr/>
              <p:nvPr/>
            </p:nvSpPr>
            <p:spPr>
              <a:xfrm>
                <a:off x="7855396" y="193223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7" name="手繪多邊形: 圖案 1080">
                <a:extLst>
                  <a:ext uri="{FF2B5EF4-FFF2-40B4-BE49-F238E27FC236}">
                    <a16:creationId xmlns:a16="http://schemas.microsoft.com/office/drawing/2014/main" id="{DC64DD68-62CF-4393-98B7-F59B62B73B49}"/>
                  </a:ext>
                </a:extLst>
              </p:cNvPr>
              <p:cNvSpPr/>
              <p:nvPr/>
            </p:nvSpPr>
            <p:spPr>
              <a:xfrm>
                <a:off x="7514197" y="2002488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8" name="手繪多邊形: 圖案 1081">
                <a:extLst>
                  <a:ext uri="{FF2B5EF4-FFF2-40B4-BE49-F238E27FC236}">
                    <a16:creationId xmlns:a16="http://schemas.microsoft.com/office/drawing/2014/main" id="{66F0C9C6-8467-49F6-AD93-28B81F2AB6E3}"/>
                  </a:ext>
                </a:extLst>
              </p:cNvPr>
              <p:cNvSpPr/>
              <p:nvPr/>
            </p:nvSpPr>
            <p:spPr>
              <a:xfrm>
                <a:off x="7755029" y="2032598"/>
                <a:ext cx="188188" cy="72380"/>
              </a:xfrm>
              <a:custGeom>
                <a:avLst/>
                <a:gdLst>
                  <a:gd name="connsiteX0" fmla="*/ 189298 w 188187"/>
                  <a:gd name="connsiteY0" fmla="*/ 68906 h 72379"/>
                  <a:gd name="connsiteX1" fmla="*/ 3619 w 188187"/>
                  <a:gd name="connsiteY1" fmla="*/ 68906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69 h 72379"/>
                  <a:gd name="connsiteX5" fmla="*/ 179261 w 188187"/>
                  <a:gd name="connsiteY5" fmla="*/ 58869 h 72379"/>
                  <a:gd name="connsiteX6" fmla="*/ 179261 w 188187"/>
                  <a:gd name="connsiteY6" fmla="*/ 13704 h 72379"/>
                  <a:gd name="connsiteX7" fmla="*/ 13656 w 188187"/>
                  <a:gd name="connsiteY7" fmla="*/ 13704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906"/>
                    </a:moveTo>
                    <a:lnTo>
                      <a:pt x="3619" y="68906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69"/>
                    </a:moveTo>
                    <a:lnTo>
                      <a:pt x="179261" y="58869"/>
                    </a:lnTo>
                    <a:lnTo>
                      <a:pt x="179261" y="13704"/>
                    </a:lnTo>
                    <a:lnTo>
                      <a:pt x="13656" y="137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9" name="手繪多邊形: 圖案 1082">
                <a:extLst>
                  <a:ext uri="{FF2B5EF4-FFF2-40B4-BE49-F238E27FC236}">
                    <a16:creationId xmlns:a16="http://schemas.microsoft.com/office/drawing/2014/main" id="{73FAB1D2-94CD-4FF5-8EB5-F0434914AACD}"/>
                  </a:ext>
                </a:extLst>
              </p:cNvPr>
              <p:cNvSpPr/>
              <p:nvPr/>
            </p:nvSpPr>
            <p:spPr>
              <a:xfrm>
                <a:off x="7544307" y="2042635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0" name="手繪多邊形: 圖案 1083">
                <a:extLst>
                  <a:ext uri="{FF2B5EF4-FFF2-40B4-BE49-F238E27FC236}">
                    <a16:creationId xmlns:a16="http://schemas.microsoft.com/office/drawing/2014/main" id="{5AE93E94-3AA0-4847-87D2-96F8D0134C40}"/>
                  </a:ext>
                </a:extLst>
              </p:cNvPr>
              <p:cNvSpPr/>
              <p:nvPr/>
            </p:nvSpPr>
            <p:spPr>
              <a:xfrm>
                <a:off x="775502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1" name="手繪多邊形: 圖案 1084">
                <a:extLst>
                  <a:ext uri="{FF2B5EF4-FFF2-40B4-BE49-F238E27FC236}">
                    <a16:creationId xmlns:a16="http://schemas.microsoft.com/office/drawing/2014/main" id="{AAAF531C-B84C-44D2-A7D8-C36EC21397DB}"/>
                  </a:ext>
                </a:extLst>
              </p:cNvPr>
              <p:cNvSpPr/>
              <p:nvPr/>
            </p:nvSpPr>
            <p:spPr>
              <a:xfrm>
                <a:off x="7775103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2" name="手繪多邊形: 圖案 1085">
                <a:extLst>
                  <a:ext uri="{FF2B5EF4-FFF2-40B4-BE49-F238E27FC236}">
                    <a16:creationId xmlns:a16="http://schemas.microsoft.com/office/drawing/2014/main" id="{23D2E220-73D9-4DA0-96B2-920B084F4121}"/>
                  </a:ext>
                </a:extLst>
              </p:cNvPr>
              <p:cNvSpPr/>
              <p:nvPr/>
            </p:nvSpPr>
            <p:spPr>
              <a:xfrm>
                <a:off x="7795176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3" name="手繪多邊形: 圖案 1086">
                <a:extLst>
                  <a:ext uri="{FF2B5EF4-FFF2-40B4-BE49-F238E27FC236}">
                    <a16:creationId xmlns:a16="http://schemas.microsoft.com/office/drawing/2014/main" id="{A7A5816D-FBFD-4742-B84F-B27EAE9A96EB}"/>
                  </a:ext>
                </a:extLst>
              </p:cNvPr>
              <p:cNvSpPr/>
              <p:nvPr/>
            </p:nvSpPr>
            <p:spPr>
              <a:xfrm>
                <a:off x="781524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4" name="手繪多邊形: 圖案 1087">
                <a:extLst>
                  <a:ext uri="{FF2B5EF4-FFF2-40B4-BE49-F238E27FC236}">
                    <a16:creationId xmlns:a16="http://schemas.microsoft.com/office/drawing/2014/main" id="{E7DFC2EE-42BA-4B08-945D-27814C4B9DB2}"/>
                  </a:ext>
                </a:extLst>
              </p:cNvPr>
              <p:cNvSpPr/>
              <p:nvPr/>
            </p:nvSpPr>
            <p:spPr>
              <a:xfrm>
                <a:off x="7719901" y="2037616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5" name="手繪多邊形: 圖案 1088">
                <a:extLst>
                  <a:ext uri="{FF2B5EF4-FFF2-40B4-BE49-F238E27FC236}">
                    <a16:creationId xmlns:a16="http://schemas.microsoft.com/office/drawing/2014/main" id="{222EAE20-6D0E-400E-9DEB-84736B05142E}"/>
                  </a:ext>
                </a:extLst>
              </p:cNvPr>
              <p:cNvSpPr/>
              <p:nvPr/>
            </p:nvSpPr>
            <p:spPr>
              <a:xfrm>
                <a:off x="7855396" y="2107873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6" name="手繪多邊形: 圖案 1089">
                <a:extLst>
                  <a:ext uri="{FF2B5EF4-FFF2-40B4-BE49-F238E27FC236}">
                    <a16:creationId xmlns:a16="http://schemas.microsoft.com/office/drawing/2014/main" id="{3474ECBA-F801-4C88-892E-CBA863333D05}"/>
                  </a:ext>
                </a:extLst>
              </p:cNvPr>
              <p:cNvSpPr/>
              <p:nvPr/>
            </p:nvSpPr>
            <p:spPr>
              <a:xfrm>
                <a:off x="7514197" y="2178130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7" name="手繪多邊形: 圖案 1090">
                <a:extLst>
                  <a:ext uri="{FF2B5EF4-FFF2-40B4-BE49-F238E27FC236}">
                    <a16:creationId xmlns:a16="http://schemas.microsoft.com/office/drawing/2014/main" id="{DC8EF489-9790-4639-9195-0BEF085099C3}"/>
                  </a:ext>
                </a:extLst>
              </p:cNvPr>
              <p:cNvSpPr/>
              <p:nvPr/>
            </p:nvSpPr>
            <p:spPr>
              <a:xfrm>
                <a:off x="7755029" y="2208240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8 h 72379"/>
                  <a:gd name="connsiteX1" fmla="*/ 3619 w 188187"/>
                  <a:gd name="connsiteY1" fmla="*/ 68858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897 h 72379"/>
                  <a:gd name="connsiteX7" fmla="*/ 13656 w 188187"/>
                  <a:gd name="connsiteY7" fmla="*/ 1389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8"/>
                    </a:moveTo>
                    <a:lnTo>
                      <a:pt x="3619" y="68858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897"/>
                    </a:lnTo>
                    <a:lnTo>
                      <a:pt x="13656" y="138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8" name="手繪多邊形: 圖案 1091">
                <a:extLst>
                  <a:ext uri="{FF2B5EF4-FFF2-40B4-BE49-F238E27FC236}">
                    <a16:creationId xmlns:a16="http://schemas.microsoft.com/office/drawing/2014/main" id="{24EE2ED2-07B3-4460-A1D5-CBB93A710B06}"/>
                  </a:ext>
                </a:extLst>
              </p:cNvPr>
              <p:cNvSpPr/>
              <p:nvPr/>
            </p:nvSpPr>
            <p:spPr>
              <a:xfrm>
                <a:off x="7544307" y="2218277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9" name="手繪多邊形: 圖案 1092">
                <a:extLst>
                  <a:ext uri="{FF2B5EF4-FFF2-40B4-BE49-F238E27FC236}">
                    <a16:creationId xmlns:a16="http://schemas.microsoft.com/office/drawing/2014/main" id="{D0783EE7-3F33-4B04-A039-902EB9B83726}"/>
                  </a:ext>
                </a:extLst>
              </p:cNvPr>
              <p:cNvSpPr/>
              <p:nvPr/>
            </p:nvSpPr>
            <p:spPr>
              <a:xfrm>
                <a:off x="775502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0" name="手繪多邊形: 圖案 1093">
                <a:extLst>
                  <a:ext uri="{FF2B5EF4-FFF2-40B4-BE49-F238E27FC236}">
                    <a16:creationId xmlns:a16="http://schemas.microsoft.com/office/drawing/2014/main" id="{C2F70AA4-01E1-462C-80C3-06DCDC64BBBE}"/>
                  </a:ext>
                </a:extLst>
              </p:cNvPr>
              <p:cNvSpPr/>
              <p:nvPr/>
            </p:nvSpPr>
            <p:spPr>
              <a:xfrm>
                <a:off x="7775103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1" name="手繪多邊形: 圖案 1094">
                <a:extLst>
                  <a:ext uri="{FF2B5EF4-FFF2-40B4-BE49-F238E27FC236}">
                    <a16:creationId xmlns:a16="http://schemas.microsoft.com/office/drawing/2014/main" id="{611763FB-B7E8-4593-BDE2-CDDCE85CC58A}"/>
                  </a:ext>
                </a:extLst>
              </p:cNvPr>
              <p:cNvSpPr/>
              <p:nvPr/>
            </p:nvSpPr>
            <p:spPr>
              <a:xfrm>
                <a:off x="7795176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2" name="手繪多邊形: 圖案 1095">
                <a:extLst>
                  <a:ext uri="{FF2B5EF4-FFF2-40B4-BE49-F238E27FC236}">
                    <a16:creationId xmlns:a16="http://schemas.microsoft.com/office/drawing/2014/main" id="{47D6050A-948D-4AE4-A614-BE961E8BEA42}"/>
                  </a:ext>
                </a:extLst>
              </p:cNvPr>
              <p:cNvSpPr/>
              <p:nvPr/>
            </p:nvSpPr>
            <p:spPr>
              <a:xfrm>
                <a:off x="781524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3" name="手繪多邊形: 圖案 1096">
                <a:extLst>
                  <a:ext uri="{FF2B5EF4-FFF2-40B4-BE49-F238E27FC236}">
                    <a16:creationId xmlns:a16="http://schemas.microsoft.com/office/drawing/2014/main" id="{FE88CF25-C98A-485B-A9F7-79BE29550A07}"/>
                  </a:ext>
                </a:extLst>
              </p:cNvPr>
              <p:cNvSpPr/>
              <p:nvPr/>
            </p:nvSpPr>
            <p:spPr>
              <a:xfrm>
                <a:off x="7719901" y="2213258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4" name="手繪多邊形: 圖案 1097">
                <a:extLst>
                  <a:ext uri="{FF2B5EF4-FFF2-40B4-BE49-F238E27FC236}">
                    <a16:creationId xmlns:a16="http://schemas.microsoft.com/office/drawing/2014/main" id="{EE5E7910-763A-47B3-916C-0FBF03622632}"/>
                  </a:ext>
                </a:extLst>
              </p:cNvPr>
              <p:cNvSpPr/>
              <p:nvPr/>
            </p:nvSpPr>
            <p:spPr>
              <a:xfrm>
                <a:off x="7855396" y="2283515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" name="手繪多邊形: 圖案 1098">
                <a:extLst>
                  <a:ext uri="{FF2B5EF4-FFF2-40B4-BE49-F238E27FC236}">
                    <a16:creationId xmlns:a16="http://schemas.microsoft.com/office/drawing/2014/main" id="{AFB36983-5D3C-4879-9163-A951725B9305}"/>
                  </a:ext>
                </a:extLst>
              </p:cNvPr>
              <p:cNvSpPr/>
              <p:nvPr/>
            </p:nvSpPr>
            <p:spPr>
              <a:xfrm>
                <a:off x="7514197" y="2353627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247 h 149585"/>
                  <a:gd name="connsiteX1" fmla="*/ 3619 w 482532"/>
                  <a:gd name="connsiteY1" fmla="*/ 149247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837 h 149585"/>
                  <a:gd name="connsiteX7" fmla="*/ 23693 w 482532"/>
                  <a:gd name="connsiteY7" fmla="*/ 23837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247"/>
                    </a:moveTo>
                    <a:lnTo>
                      <a:pt x="3619" y="149247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837"/>
                    </a:lnTo>
                    <a:lnTo>
                      <a:pt x="23693" y="238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" name="手繪多邊形: 圖案 1099">
                <a:extLst>
                  <a:ext uri="{FF2B5EF4-FFF2-40B4-BE49-F238E27FC236}">
                    <a16:creationId xmlns:a16="http://schemas.microsoft.com/office/drawing/2014/main" id="{8B0C236C-5B47-46DF-9D46-D5C3E136054F}"/>
                  </a:ext>
                </a:extLst>
              </p:cNvPr>
              <p:cNvSpPr/>
              <p:nvPr/>
            </p:nvSpPr>
            <p:spPr>
              <a:xfrm>
                <a:off x="7755029" y="2383882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09 h 72379"/>
                  <a:gd name="connsiteX1" fmla="*/ 3619 w 188187"/>
                  <a:gd name="connsiteY1" fmla="*/ 68809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09"/>
                    </a:moveTo>
                    <a:lnTo>
                      <a:pt x="3619" y="68809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7" name="手繪多邊形: 圖案 1100">
                <a:extLst>
                  <a:ext uri="{FF2B5EF4-FFF2-40B4-BE49-F238E27FC236}">
                    <a16:creationId xmlns:a16="http://schemas.microsoft.com/office/drawing/2014/main" id="{674D126E-52BD-4E1F-8577-E6420B6B4218}"/>
                  </a:ext>
                </a:extLst>
              </p:cNvPr>
              <p:cNvSpPr/>
              <p:nvPr/>
            </p:nvSpPr>
            <p:spPr>
              <a:xfrm>
                <a:off x="7544307" y="2393919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8" name="手繪多邊形: 圖案 1101">
                <a:extLst>
                  <a:ext uri="{FF2B5EF4-FFF2-40B4-BE49-F238E27FC236}">
                    <a16:creationId xmlns:a16="http://schemas.microsoft.com/office/drawing/2014/main" id="{063475F5-9870-462A-97D8-8CB7718E11B0}"/>
                  </a:ext>
                </a:extLst>
              </p:cNvPr>
              <p:cNvSpPr/>
              <p:nvPr/>
            </p:nvSpPr>
            <p:spPr>
              <a:xfrm>
                <a:off x="775502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9" name="手繪多邊形: 圖案 1102">
                <a:extLst>
                  <a:ext uri="{FF2B5EF4-FFF2-40B4-BE49-F238E27FC236}">
                    <a16:creationId xmlns:a16="http://schemas.microsoft.com/office/drawing/2014/main" id="{5BC07A49-13BC-4B25-9348-E8ED6DEEFD9D}"/>
                  </a:ext>
                </a:extLst>
              </p:cNvPr>
              <p:cNvSpPr/>
              <p:nvPr/>
            </p:nvSpPr>
            <p:spPr>
              <a:xfrm>
                <a:off x="7775103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0" name="手繪多邊形: 圖案 1103">
                <a:extLst>
                  <a:ext uri="{FF2B5EF4-FFF2-40B4-BE49-F238E27FC236}">
                    <a16:creationId xmlns:a16="http://schemas.microsoft.com/office/drawing/2014/main" id="{C701BC43-6EB8-4879-9C17-76E746A22EF3}"/>
                  </a:ext>
                </a:extLst>
              </p:cNvPr>
              <p:cNvSpPr/>
              <p:nvPr/>
            </p:nvSpPr>
            <p:spPr>
              <a:xfrm>
                <a:off x="7795176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1" name="手繪多邊形: 圖案 1104">
                <a:extLst>
                  <a:ext uri="{FF2B5EF4-FFF2-40B4-BE49-F238E27FC236}">
                    <a16:creationId xmlns:a16="http://schemas.microsoft.com/office/drawing/2014/main" id="{051C379A-5EFC-4574-ADD0-DC9DA107207B}"/>
                  </a:ext>
                </a:extLst>
              </p:cNvPr>
              <p:cNvSpPr/>
              <p:nvPr/>
            </p:nvSpPr>
            <p:spPr>
              <a:xfrm>
                <a:off x="781524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2" name="手繪多邊形: 圖案 1105">
                <a:extLst>
                  <a:ext uri="{FF2B5EF4-FFF2-40B4-BE49-F238E27FC236}">
                    <a16:creationId xmlns:a16="http://schemas.microsoft.com/office/drawing/2014/main" id="{F7512070-2890-4C09-88C7-218393A1F405}"/>
                  </a:ext>
                </a:extLst>
              </p:cNvPr>
              <p:cNvSpPr/>
              <p:nvPr/>
            </p:nvSpPr>
            <p:spPr>
              <a:xfrm>
                <a:off x="7719901" y="2388900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3" name="手繪多邊形: 圖案 1106">
                <a:extLst>
                  <a:ext uri="{FF2B5EF4-FFF2-40B4-BE49-F238E27FC236}">
                    <a16:creationId xmlns:a16="http://schemas.microsoft.com/office/drawing/2014/main" id="{3A1616BA-EB0B-4A73-BFE4-BEC01CE90BA8}"/>
                  </a:ext>
                </a:extLst>
              </p:cNvPr>
              <p:cNvSpPr/>
              <p:nvPr/>
            </p:nvSpPr>
            <p:spPr>
              <a:xfrm>
                <a:off x="7855396" y="245910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4" name="手繪多邊形: 圖案 1107">
                <a:extLst>
                  <a:ext uri="{FF2B5EF4-FFF2-40B4-BE49-F238E27FC236}">
                    <a16:creationId xmlns:a16="http://schemas.microsoft.com/office/drawing/2014/main" id="{910004A3-D9C2-4EEC-8170-3F8988DFBF91}"/>
                  </a:ext>
                </a:extLst>
              </p:cNvPr>
              <p:cNvSpPr/>
              <p:nvPr/>
            </p:nvSpPr>
            <p:spPr>
              <a:xfrm>
                <a:off x="7514197" y="252936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5" name="手繪多邊形: 圖案 1108">
                <a:extLst>
                  <a:ext uri="{FF2B5EF4-FFF2-40B4-BE49-F238E27FC236}">
                    <a16:creationId xmlns:a16="http://schemas.microsoft.com/office/drawing/2014/main" id="{B2D3AB6E-805C-4B91-8BD3-1AA93E40411C}"/>
                  </a:ext>
                </a:extLst>
              </p:cNvPr>
              <p:cNvSpPr/>
              <p:nvPr/>
            </p:nvSpPr>
            <p:spPr>
              <a:xfrm>
                <a:off x="7755029" y="2559476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6" name="手繪多邊形: 圖案 1109">
                <a:extLst>
                  <a:ext uri="{FF2B5EF4-FFF2-40B4-BE49-F238E27FC236}">
                    <a16:creationId xmlns:a16="http://schemas.microsoft.com/office/drawing/2014/main" id="{B70B2F07-8301-43BE-8EB8-7413ADE270CB}"/>
                  </a:ext>
                </a:extLst>
              </p:cNvPr>
              <p:cNvSpPr/>
              <p:nvPr/>
            </p:nvSpPr>
            <p:spPr>
              <a:xfrm>
                <a:off x="7544307" y="2569512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7" name="手繪多邊形: 圖案 1110">
                <a:extLst>
                  <a:ext uri="{FF2B5EF4-FFF2-40B4-BE49-F238E27FC236}">
                    <a16:creationId xmlns:a16="http://schemas.microsoft.com/office/drawing/2014/main" id="{98194624-1F67-4724-844D-6B37FD0D0E06}"/>
                  </a:ext>
                </a:extLst>
              </p:cNvPr>
              <p:cNvSpPr/>
              <p:nvPr/>
            </p:nvSpPr>
            <p:spPr>
              <a:xfrm>
                <a:off x="775502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8" name="手繪多邊形: 圖案 1111">
                <a:extLst>
                  <a:ext uri="{FF2B5EF4-FFF2-40B4-BE49-F238E27FC236}">
                    <a16:creationId xmlns:a16="http://schemas.microsoft.com/office/drawing/2014/main" id="{800D3ED8-23CE-4D08-BA76-390D5D5895B9}"/>
                  </a:ext>
                </a:extLst>
              </p:cNvPr>
              <p:cNvSpPr/>
              <p:nvPr/>
            </p:nvSpPr>
            <p:spPr>
              <a:xfrm>
                <a:off x="7775103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9" name="手繪多邊形: 圖案 1112">
                <a:extLst>
                  <a:ext uri="{FF2B5EF4-FFF2-40B4-BE49-F238E27FC236}">
                    <a16:creationId xmlns:a16="http://schemas.microsoft.com/office/drawing/2014/main" id="{9E1B7857-FEC5-4560-9ED7-7293FA9546A8}"/>
                  </a:ext>
                </a:extLst>
              </p:cNvPr>
              <p:cNvSpPr/>
              <p:nvPr/>
            </p:nvSpPr>
            <p:spPr>
              <a:xfrm>
                <a:off x="7795176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0" name="手繪多邊形: 圖案 1113">
                <a:extLst>
                  <a:ext uri="{FF2B5EF4-FFF2-40B4-BE49-F238E27FC236}">
                    <a16:creationId xmlns:a16="http://schemas.microsoft.com/office/drawing/2014/main" id="{6E00B194-49F5-4D60-BAED-9F9502BF21D5}"/>
                  </a:ext>
                </a:extLst>
              </p:cNvPr>
              <p:cNvSpPr/>
              <p:nvPr/>
            </p:nvSpPr>
            <p:spPr>
              <a:xfrm>
                <a:off x="781524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1" name="手繪多邊形: 圖案 1114">
                <a:extLst>
                  <a:ext uri="{FF2B5EF4-FFF2-40B4-BE49-F238E27FC236}">
                    <a16:creationId xmlns:a16="http://schemas.microsoft.com/office/drawing/2014/main" id="{4B253750-AF78-4E17-93BA-491533021C8D}"/>
                  </a:ext>
                </a:extLst>
              </p:cNvPr>
              <p:cNvSpPr/>
              <p:nvPr/>
            </p:nvSpPr>
            <p:spPr>
              <a:xfrm>
                <a:off x="7719901" y="256449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2" name="手繪多邊形: 圖案 1115">
                <a:extLst>
                  <a:ext uri="{FF2B5EF4-FFF2-40B4-BE49-F238E27FC236}">
                    <a16:creationId xmlns:a16="http://schemas.microsoft.com/office/drawing/2014/main" id="{3DC1D7D5-8FD1-4FCC-80AB-E31F9DDC0049}"/>
                  </a:ext>
                </a:extLst>
              </p:cNvPr>
              <p:cNvSpPr/>
              <p:nvPr/>
            </p:nvSpPr>
            <p:spPr>
              <a:xfrm>
                <a:off x="7855396" y="263475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3" name="手繪多邊形: 圖案 1116">
                <a:extLst>
                  <a:ext uri="{FF2B5EF4-FFF2-40B4-BE49-F238E27FC236}">
                    <a16:creationId xmlns:a16="http://schemas.microsoft.com/office/drawing/2014/main" id="{52CC6CEE-7DDA-433A-A065-067189A99A04}"/>
                  </a:ext>
                </a:extLst>
              </p:cNvPr>
              <p:cNvSpPr/>
              <p:nvPr/>
            </p:nvSpPr>
            <p:spPr>
              <a:xfrm>
                <a:off x="7775103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4" name="手繪多邊形: 圖案 1117">
                <a:extLst>
                  <a:ext uri="{FF2B5EF4-FFF2-40B4-BE49-F238E27FC236}">
                    <a16:creationId xmlns:a16="http://schemas.microsoft.com/office/drawing/2014/main" id="{54A60B17-3BBC-4439-9B88-29CF50177F7B}"/>
                  </a:ext>
                </a:extLst>
              </p:cNvPr>
              <p:cNvSpPr/>
              <p:nvPr/>
            </p:nvSpPr>
            <p:spPr>
              <a:xfrm>
                <a:off x="7795176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5" name="手繪多邊形: 圖案 1118">
                <a:extLst>
                  <a:ext uri="{FF2B5EF4-FFF2-40B4-BE49-F238E27FC236}">
                    <a16:creationId xmlns:a16="http://schemas.microsoft.com/office/drawing/2014/main" id="{F80BBAC1-F545-4468-95E2-3AA14EEEBFB5}"/>
                  </a:ext>
                </a:extLst>
              </p:cNvPr>
              <p:cNvSpPr/>
              <p:nvPr/>
            </p:nvSpPr>
            <p:spPr>
              <a:xfrm>
                <a:off x="7775103" y="240395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6" name="手繪多邊形: 圖案 1119">
                <a:extLst>
                  <a:ext uri="{FF2B5EF4-FFF2-40B4-BE49-F238E27FC236}">
                    <a16:creationId xmlns:a16="http://schemas.microsoft.com/office/drawing/2014/main" id="{0204350C-FCCF-4B76-BCA1-60B4CD378341}"/>
                  </a:ext>
                </a:extLst>
              </p:cNvPr>
              <p:cNvSpPr/>
              <p:nvPr/>
            </p:nvSpPr>
            <p:spPr>
              <a:xfrm>
                <a:off x="777510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7" name="手繪多邊形: 圖案 1120">
                <a:extLst>
                  <a:ext uri="{FF2B5EF4-FFF2-40B4-BE49-F238E27FC236}">
                    <a16:creationId xmlns:a16="http://schemas.microsoft.com/office/drawing/2014/main" id="{BE657131-F299-4843-AABE-DDD19E537FA0}"/>
                  </a:ext>
                </a:extLst>
              </p:cNvPr>
              <p:cNvSpPr/>
              <p:nvPr/>
            </p:nvSpPr>
            <p:spPr>
              <a:xfrm>
                <a:off x="779517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8" name="手繪多邊形: 圖案 1121">
                <a:extLst>
                  <a:ext uri="{FF2B5EF4-FFF2-40B4-BE49-F238E27FC236}">
                    <a16:creationId xmlns:a16="http://schemas.microsoft.com/office/drawing/2014/main" id="{7654DE51-B86C-4149-B40B-745EAC5E8E1E}"/>
                  </a:ext>
                </a:extLst>
              </p:cNvPr>
              <p:cNvSpPr/>
              <p:nvPr/>
            </p:nvSpPr>
            <p:spPr>
              <a:xfrm>
                <a:off x="780521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9" name="手繪多邊形: 圖案 1122">
                <a:extLst>
                  <a:ext uri="{FF2B5EF4-FFF2-40B4-BE49-F238E27FC236}">
                    <a16:creationId xmlns:a16="http://schemas.microsoft.com/office/drawing/2014/main" id="{486BF074-E293-4BF4-9FA7-11FA015262AE}"/>
                  </a:ext>
                </a:extLst>
              </p:cNvPr>
              <p:cNvSpPr/>
              <p:nvPr/>
            </p:nvSpPr>
            <p:spPr>
              <a:xfrm>
                <a:off x="782528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0" name="手繪多邊形: 圖案 1123">
                <a:extLst>
                  <a:ext uri="{FF2B5EF4-FFF2-40B4-BE49-F238E27FC236}">
                    <a16:creationId xmlns:a16="http://schemas.microsoft.com/office/drawing/2014/main" id="{81177088-97AC-44BC-BCFA-DE3C1F2C9999}"/>
                  </a:ext>
                </a:extLst>
              </p:cNvPr>
              <p:cNvSpPr/>
              <p:nvPr/>
            </p:nvSpPr>
            <p:spPr>
              <a:xfrm>
                <a:off x="7845359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1" name="手繪多邊形: 圖案 1124">
                <a:extLst>
                  <a:ext uri="{FF2B5EF4-FFF2-40B4-BE49-F238E27FC236}">
                    <a16:creationId xmlns:a16="http://schemas.microsoft.com/office/drawing/2014/main" id="{9575A516-09AC-45E6-8825-DECD9699662D}"/>
                  </a:ext>
                </a:extLst>
              </p:cNvPr>
              <p:cNvSpPr/>
              <p:nvPr/>
            </p:nvSpPr>
            <p:spPr>
              <a:xfrm>
                <a:off x="785539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2" name="手繪多邊形: 圖案 1125">
                <a:extLst>
                  <a:ext uri="{FF2B5EF4-FFF2-40B4-BE49-F238E27FC236}">
                    <a16:creationId xmlns:a16="http://schemas.microsoft.com/office/drawing/2014/main" id="{F782C7A9-2419-4AD4-A571-B81E0EC98588}"/>
                  </a:ext>
                </a:extLst>
              </p:cNvPr>
              <p:cNvSpPr/>
              <p:nvPr/>
            </p:nvSpPr>
            <p:spPr>
              <a:xfrm>
                <a:off x="777510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3" name="手繪多邊形: 圖案 1126">
                <a:extLst>
                  <a:ext uri="{FF2B5EF4-FFF2-40B4-BE49-F238E27FC236}">
                    <a16:creationId xmlns:a16="http://schemas.microsoft.com/office/drawing/2014/main" id="{EC6F94D7-62AF-484A-AF43-D61C9167834D}"/>
                  </a:ext>
                </a:extLst>
              </p:cNvPr>
              <p:cNvSpPr/>
              <p:nvPr/>
            </p:nvSpPr>
            <p:spPr>
              <a:xfrm>
                <a:off x="779517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4" name="手繪多邊形: 圖案 1127">
                <a:extLst>
                  <a:ext uri="{FF2B5EF4-FFF2-40B4-BE49-F238E27FC236}">
                    <a16:creationId xmlns:a16="http://schemas.microsoft.com/office/drawing/2014/main" id="{C96A34BA-A281-4726-969B-75F65511FC25}"/>
                  </a:ext>
                </a:extLst>
              </p:cNvPr>
              <p:cNvSpPr/>
              <p:nvPr/>
            </p:nvSpPr>
            <p:spPr>
              <a:xfrm>
                <a:off x="780521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5" name="手繪多邊形: 圖案 1128">
                <a:extLst>
                  <a:ext uri="{FF2B5EF4-FFF2-40B4-BE49-F238E27FC236}">
                    <a16:creationId xmlns:a16="http://schemas.microsoft.com/office/drawing/2014/main" id="{55BE0306-064C-4830-9F79-682088FB3519}"/>
                  </a:ext>
                </a:extLst>
              </p:cNvPr>
              <p:cNvSpPr/>
              <p:nvPr/>
            </p:nvSpPr>
            <p:spPr>
              <a:xfrm>
                <a:off x="782528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6" name="手繪多邊形: 圖案 1129">
                <a:extLst>
                  <a:ext uri="{FF2B5EF4-FFF2-40B4-BE49-F238E27FC236}">
                    <a16:creationId xmlns:a16="http://schemas.microsoft.com/office/drawing/2014/main" id="{2E374A34-A7FD-4322-A212-720432A380E9}"/>
                  </a:ext>
                </a:extLst>
              </p:cNvPr>
              <p:cNvSpPr/>
              <p:nvPr/>
            </p:nvSpPr>
            <p:spPr>
              <a:xfrm>
                <a:off x="777510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7" name="手繪多邊形: 圖案 1130">
                <a:extLst>
                  <a:ext uri="{FF2B5EF4-FFF2-40B4-BE49-F238E27FC236}">
                    <a16:creationId xmlns:a16="http://schemas.microsoft.com/office/drawing/2014/main" id="{B9D7244B-6A2B-4C48-9510-F05F6EC6841E}"/>
                  </a:ext>
                </a:extLst>
              </p:cNvPr>
              <p:cNvSpPr/>
              <p:nvPr/>
            </p:nvSpPr>
            <p:spPr>
              <a:xfrm>
                <a:off x="779517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8" name="手繪多邊形: 圖案 1131">
                <a:extLst>
                  <a:ext uri="{FF2B5EF4-FFF2-40B4-BE49-F238E27FC236}">
                    <a16:creationId xmlns:a16="http://schemas.microsoft.com/office/drawing/2014/main" id="{3AB7A4A9-F39D-4B8F-8506-07168140DC00}"/>
                  </a:ext>
                </a:extLst>
              </p:cNvPr>
              <p:cNvSpPr/>
              <p:nvPr/>
            </p:nvSpPr>
            <p:spPr>
              <a:xfrm>
                <a:off x="7845359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9" name="手繪多邊形: 圖案 1132">
                <a:extLst>
                  <a:ext uri="{FF2B5EF4-FFF2-40B4-BE49-F238E27FC236}">
                    <a16:creationId xmlns:a16="http://schemas.microsoft.com/office/drawing/2014/main" id="{B455FA08-E048-41BA-B47D-96C4FEF9DED6}"/>
                  </a:ext>
                </a:extLst>
              </p:cNvPr>
              <p:cNvSpPr/>
              <p:nvPr/>
            </p:nvSpPr>
            <p:spPr>
              <a:xfrm>
                <a:off x="785539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0" name="手繪多邊形: 圖案 1133">
                <a:extLst>
                  <a:ext uri="{FF2B5EF4-FFF2-40B4-BE49-F238E27FC236}">
                    <a16:creationId xmlns:a16="http://schemas.microsoft.com/office/drawing/2014/main" id="{4D8241DE-B448-4B27-891D-98CFB99F4E9E}"/>
                  </a:ext>
                </a:extLst>
              </p:cNvPr>
              <p:cNvSpPr/>
              <p:nvPr/>
            </p:nvSpPr>
            <p:spPr>
              <a:xfrm>
                <a:off x="786543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1" name="手繪多邊形: 圖案 1134">
                <a:extLst>
                  <a:ext uri="{FF2B5EF4-FFF2-40B4-BE49-F238E27FC236}">
                    <a16:creationId xmlns:a16="http://schemas.microsoft.com/office/drawing/2014/main" id="{31ADE264-72A3-4531-B77B-34D425B4508A}"/>
                  </a:ext>
                </a:extLst>
              </p:cNvPr>
              <p:cNvSpPr/>
              <p:nvPr/>
            </p:nvSpPr>
            <p:spPr>
              <a:xfrm>
                <a:off x="7815249" y="187702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2" name="手繪多邊形: 圖案 1135">
                <a:extLst>
                  <a:ext uri="{FF2B5EF4-FFF2-40B4-BE49-F238E27FC236}">
                    <a16:creationId xmlns:a16="http://schemas.microsoft.com/office/drawing/2014/main" id="{A1BDB6EA-9FA7-4CE3-BF01-2B627C01321E}"/>
                  </a:ext>
                </a:extLst>
              </p:cNvPr>
              <p:cNvSpPr/>
              <p:nvPr/>
            </p:nvSpPr>
            <p:spPr>
              <a:xfrm>
                <a:off x="7845359" y="205267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3" name="手繪多邊形: 圖案 1136">
                <a:extLst>
                  <a:ext uri="{FF2B5EF4-FFF2-40B4-BE49-F238E27FC236}">
                    <a16:creationId xmlns:a16="http://schemas.microsoft.com/office/drawing/2014/main" id="{64B21398-0B69-4C70-9EB4-34427EC39E48}"/>
                  </a:ext>
                </a:extLst>
              </p:cNvPr>
              <p:cNvSpPr/>
              <p:nvPr/>
            </p:nvSpPr>
            <p:spPr>
              <a:xfrm>
                <a:off x="7875469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4" name="手繪多邊形: 圖案 1137">
                <a:extLst>
                  <a:ext uri="{FF2B5EF4-FFF2-40B4-BE49-F238E27FC236}">
                    <a16:creationId xmlns:a16="http://schemas.microsoft.com/office/drawing/2014/main" id="{45868821-BAEE-40FE-A04C-3F6B9769968E}"/>
                  </a:ext>
                </a:extLst>
              </p:cNvPr>
              <p:cNvSpPr/>
              <p:nvPr/>
            </p:nvSpPr>
            <p:spPr>
              <a:xfrm>
                <a:off x="789554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5" name="手繪多邊形: 圖案 1138">
                <a:extLst>
                  <a:ext uri="{FF2B5EF4-FFF2-40B4-BE49-F238E27FC236}">
                    <a16:creationId xmlns:a16="http://schemas.microsoft.com/office/drawing/2014/main" id="{A26B45D0-1D4C-4B5A-8AC8-35A5C856E97F}"/>
                  </a:ext>
                </a:extLst>
              </p:cNvPr>
              <p:cNvSpPr/>
              <p:nvPr/>
            </p:nvSpPr>
            <p:spPr>
              <a:xfrm>
                <a:off x="7795176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1 w 28951"/>
                  <a:gd name="connsiteY1" fmla="*/ 3619 h 14475"/>
                  <a:gd name="connsiteX2" fmla="*/ 28711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1" y="3619"/>
                    </a:lnTo>
                    <a:lnTo>
                      <a:pt x="28711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6" name="手繪多邊形: 圖案 1139">
                <a:extLst>
                  <a:ext uri="{FF2B5EF4-FFF2-40B4-BE49-F238E27FC236}">
                    <a16:creationId xmlns:a16="http://schemas.microsoft.com/office/drawing/2014/main" id="{82E2101C-41F7-4AC7-9C12-9A5122605AF2}"/>
                  </a:ext>
                </a:extLst>
              </p:cNvPr>
              <p:cNvSpPr/>
              <p:nvPr/>
            </p:nvSpPr>
            <p:spPr>
              <a:xfrm>
                <a:off x="7830304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7" name="手繪多邊形: 圖案 1140">
                <a:extLst>
                  <a:ext uri="{FF2B5EF4-FFF2-40B4-BE49-F238E27FC236}">
                    <a16:creationId xmlns:a16="http://schemas.microsoft.com/office/drawing/2014/main" id="{AE9990EE-8CAB-4DD4-A7B2-98D55A2A4B98}"/>
                  </a:ext>
                </a:extLst>
              </p:cNvPr>
              <p:cNvSpPr/>
              <p:nvPr/>
            </p:nvSpPr>
            <p:spPr>
              <a:xfrm>
                <a:off x="7865433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8" name="手繪多邊形: 圖案 1141">
                <a:extLst>
                  <a:ext uri="{FF2B5EF4-FFF2-40B4-BE49-F238E27FC236}">
                    <a16:creationId xmlns:a16="http://schemas.microsoft.com/office/drawing/2014/main" id="{D9EFF838-5455-4CCF-B63A-5F33CC92180F}"/>
                  </a:ext>
                </a:extLst>
              </p:cNvPr>
              <p:cNvSpPr/>
              <p:nvPr/>
            </p:nvSpPr>
            <p:spPr>
              <a:xfrm>
                <a:off x="7514197" y="2689953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9" name="手繪多邊形: 圖案 1142">
                <a:extLst>
                  <a:ext uri="{FF2B5EF4-FFF2-40B4-BE49-F238E27FC236}">
                    <a16:creationId xmlns:a16="http://schemas.microsoft.com/office/drawing/2014/main" id="{8B2F912E-2831-44B5-95DE-8699AAF86889}"/>
                  </a:ext>
                </a:extLst>
              </p:cNvPr>
              <p:cNvSpPr/>
              <p:nvPr/>
            </p:nvSpPr>
            <p:spPr>
              <a:xfrm>
                <a:off x="7514197" y="2710026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0" name="手繪多邊形: 圖案 1143">
                <a:extLst>
                  <a:ext uri="{FF2B5EF4-FFF2-40B4-BE49-F238E27FC236}">
                    <a16:creationId xmlns:a16="http://schemas.microsoft.com/office/drawing/2014/main" id="{ABB583A8-9B1B-464A-B21B-0C45911BD962}"/>
                  </a:ext>
                </a:extLst>
              </p:cNvPr>
              <p:cNvSpPr/>
              <p:nvPr/>
            </p:nvSpPr>
            <p:spPr>
              <a:xfrm>
                <a:off x="7514197" y="2730099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47" name="群組 751">
              <a:extLst>
                <a:ext uri="{FF2B5EF4-FFF2-40B4-BE49-F238E27FC236}">
                  <a16:creationId xmlns:a16="http://schemas.microsoft.com/office/drawing/2014/main" id="{6A5FD35B-BA65-426E-A926-9DF348C31458}"/>
                </a:ext>
              </a:extLst>
            </p:cNvPr>
            <p:cNvGrpSpPr/>
            <p:nvPr/>
          </p:nvGrpSpPr>
          <p:grpSpPr>
            <a:xfrm>
              <a:off x="14915946" y="3271357"/>
              <a:ext cx="566089" cy="1040688"/>
              <a:chOff x="7887797" y="3025211"/>
              <a:chExt cx="477708" cy="878210"/>
            </a:xfrm>
            <a:grpFill/>
          </p:grpSpPr>
          <p:sp>
            <p:nvSpPr>
              <p:cNvPr id="2148" name="手繪多邊形: 圖案 752">
                <a:extLst>
                  <a:ext uri="{FF2B5EF4-FFF2-40B4-BE49-F238E27FC236}">
                    <a16:creationId xmlns:a16="http://schemas.microsoft.com/office/drawing/2014/main" id="{15330C0D-1A4A-46A5-9144-CC3623C10E4D}"/>
                  </a:ext>
                </a:extLst>
              </p:cNvPr>
              <p:cNvSpPr/>
              <p:nvPr/>
            </p:nvSpPr>
            <p:spPr>
              <a:xfrm>
                <a:off x="7887797" y="3025211"/>
                <a:ext cx="477708" cy="878210"/>
              </a:xfrm>
              <a:custGeom>
                <a:avLst/>
                <a:gdLst>
                  <a:gd name="connsiteX0" fmla="*/ 474909 w 477707"/>
                  <a:gd name="connsiteY0" fmla="*/ 875701 h 878210"/>
                  <a:gd name="connsiteX1" fmla="*/ 3619 w 477707"/>
                  <a:gd name="connsiteY1" fmla="*/ 875701 h 878210"/>
                  <a:gd name="connsiteX2" fmla="*/ 3619 w 477707"/>
                  <a:gd name="connsiteY2" fmla="*/ 3619 h 878210"/>
                  <a:gd name="connsiteX3" fmla="*/ 474909 w 477707"/>
                  <a:gd name="connsiteY3" fmla="*/ 3619 h 878210"/>
                  <a:gd name="connsiteX4" fmla="*/ 21328 w 477707"/>
                  <a:gd name="connsiteY4" fmla="*/ 858088 h 878210"/>
                  <a:gd name="connsiteX5" fmla="*/ 457393 w 477707"/>
                  <a:gd name="connsiteY5" fmla="*/ 858088 h 878210"/>
                  <a:gd name="connsiteX6" fmla="*/ 457393 w 477707"/>
                  <a:gd name="connsiteY6" fmla="*/ 21231 h 878210"/>
                  <a:gd name="connsiteX7" fmla="*/ 21328 w 477707"/>
                  <a:gd name="connsiteY7" fmla="*/ 21231 h 87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7707" h="878210">
                    <a:moveTo>
                      <a:pt x="474909" y="875701"/>
                    </a:moveTo>
                    <a:lnTo>
                      <a:pt x="3619" y="875701"/>
                    </a:lnTo>
                    <a:lnTo>
                      <a:pt x="3619" y="3619"/>
                    </a:lnTo>
                    <a:lnTo>
                      <a:pt x="474909" y="3619"/>
                    </a:lnTo>
                    <a:close/>
                    <a:moveTo>
                      <a:pt x="21328" y="858088"/>
                    </a:moveTo>
                    <a:lnTo>
                      <a:pt x="457393" y="858088"/>
                    </a:lnTo>
                    <a:lnTo>
                      <a:pt x="457393" y="21231"/>
                    </a:lnTo>
                    <a:lnTo>
                      <a:pt x="21328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9" name="手繪多邊形: 圖案 753">
                <a:extLst>
                  <a:ext uri="{FF2B5EF4-FFF2-40B4-BE49-F238E27FC236}">
                    <a16:creationId xmlns:a16="http://schemas.microsoft.com/office/drawing/2014/main" id="{C9C5CFE1-B54F-4ADB-9445-36D763CB6126}"/>
                  </a:ext>
                </a:extLst>
              </p:cNvPr>
              <p:cNvSpPr/>
              <p:nvPr/>
            </p:nvSpPr>
            <p:spPr>
              <a:xfrm>
                <a:off x="7914240" y="3064875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345 h 130283"/>
                  <a:gd name="connsiteX1" fmla="*/ 3619 w 424629"/>
                  <a:gd name="connsiteY1" fmla="*/ 131345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733 h 130283"/>
                  <a:gd name="connsiteX5" fmla="*/ 404411 w 424629"/>
                  <a:gd name="connsiteY5" fmla="*/ 113733 h 130283"/>
                  <a:gd name="connsiteX6" fmla="*/ 404411 w 424629"/>
                  <a:gd name="connsiteY6" fmla="*/ 21231 h 130283"/>
                  <a:gd name="connsiteX7" fmla="*/ 21232 w 424629"/>
                  <a:gd name="connsiteY7" fmla="*/ 21231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345"/>
                    </a:moveTo>
                    <a:lnTo>
                      <a:pt x="3619" y="131345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733"/>
                    </a:moveTo>
                    <a:lnTo>
                      <a:pt x="404411" y="113733"/>
                    </a:lnTo>
                    <a:lnTo>
                      <a:pt x="404411" y="21231"/>
                    </a:lnTo>
                    <a:lnTo>
                      <a:pt x="21232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0" name="手繪多邊形: 圖案 754">
                <a:extLst>
                  <a:ext uri="{FF2B5EF4-FFF2-40B4-BE49-F238E27FC236}">
                    <a16:creationId xmlns:a16="http://schemas.microsoft.com/office/drawing/2014/main" id="{486BA879-6D08-40FC-A7CE-B85BDD2FB58B}"/>
                  </a:ext>
                </a:extLst>
              </p:cNvPr>
              <p:cNvSpPr/>
              <p:nvPr/>
            </p:nvSpPr>
            <p:spPr>
              <a:xfrm>
                <a:off x="8121247" y="3095709"/>
                <a:ext cx="168887" cy="62729"/>
              </a:xfrm>
              <a:custGeom>
                <a:avLst/>
                <a:gdLst>
                  <a:gd name="connsiteX0" fmla="*/ 166570 w 168886"/>
                  <a:gd name="connsiteY0" fmla="*/ 60992 h 62729"/>
                  <a:gd name="connsiteX1" fmla="*/ 3619 w 168886"/>
                  <a:gd name="connsiteY1" fmla="*/ 60992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160 w 168886"/>
                  <a:gd name="connsiteY4" fmla="*/ 52210 h 62729"/>
                  <a:gd name="connsiteX5" fmla="*/ 157499 w 168886"/>
                  <a:gd name="connsiteY5" fmla="*/ 52210 h 62729"/>
                  <a:gd name="connsiteX6" fmla="*/ 157499 w 168886"/>
                  <a:gd name="connsiteY6" fmla="*/ 12546 h 62729"/>
                  <a:gd name="connsiteX7" fmla="*/ 12160 w 168886"/>
                  <a:gd name="connsiteY7" fmla="*/ 12546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0992"/>
                    </a:moveTo>
                    <a:lnTo>
                      <a:pt x="3619" y="60992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160" y="52210"/>
                    </a:moveTo>
                    <a:lnTo>
                      <a:pt x="157499" y="52210"/>
                    </a:lnTo>
                    <a:lnTo>
                      <a:pt x="157499" y="12546"/>
                    </a:lnTo>
                    <a:lnTo>
                      <a:pt x="12160" y="125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1" name="手繪多邊形: 圖案 755">
                <a:extLst>
                  <a:ext uri="{FF2B5EF4-FFF2-40B4-BE49-F238E27FC236}">
                    <a16:creationId xmlns:a16="http://schemas.microsoft.com/office/drawing/2014/main" id="{B8177C31-8329-477B-824E-889C4A176494}"/>
                  </a:ext>
                </a:extLst>
              </p:cNvPr>
              <p:cNvSpPr/>
              <p:nvPr/>
            </p:nvSpPr>
            <p:spPr>
              <a:xfrm>
                <a:off x="8297420" y="3091270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3 h 28951"/>
                  <a:gd name="connsiteX3" fmla="*/ 3619 w 14475"/>
                  <a:gd name="connsiteY3" fmla="*/ 2562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3"/>
                    </a:lnTo>
                    <a:lnTo>
                      <a:pt x="3619" y="25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2" name="手繪多邊形: 圖案 756">
                <a:extLst>
                  <a:ext uri="{FF2B5EF4-FFF2-40B4-BE49-F238E27FC236}">
                    <a16:creationId xmlns:a16="http://schemas.microsoft.com/office/drawing/2014/main" id="{426361C4-F934-48D8-B0E1-A86DDBCBD51E}"/>
                  </a:ext>
                </a:extLst>
              </p:cNvPr>
              <p:cNvSpPr/>
              <p:nvPr/>
            </p:nvSpPr>
            <p:spPr>
              <a:xfrm>
                <a:off x="8297420" y="3122104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3" name="手繪多邊形: 圖案 757">
                <a:extLst>
                  <a:ext uri="{FF2B5EF4-FFF2-40B4-BE49-F238E27FC236}">
                    <a16:creationId xmlns:a16="http://schemas.microsoft.com/office/drawing/2014/main" id="{C2CC1197-B445-4D41-926A-9CEFF10C54B8}"/>
                  </a:ext>
                </a:extLst>
              </p:cNvPr>
              <p:cNvSpPr/>
              <p:nvPr/>
            </p:nvSpPr>
            <p:spPr>
              <a:xfrm>
                <a:off x="8297420" y="3139764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4" name="手繪多邊形: 圖案 758">
                <a:extLst>
                  <a:ext uri="{FF2B5EF4-FFF2-40B4-BE49-F238E27FC236}">
                    <a16:creationId xmlns:a16="http://schemas.microsoft.com/office/drawing/2014/main" id="{BB6E1DE5-9E9F-404A-9AFB-8464869DE864}"/>
                  </a:ext>
                </a:extLst>
              </p:cNvPr>
              <p:cNvSpPr/>
              <p:nvPr/>
            </p:nvSpPr>
            <p:spPr>
              <a:xfrm>
                <a:off x="8125638" y="315737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手繪多邊形: 圖案 759">
                <a:extLst>
                  <a:ext uri="{FF2B5EF4-FFF2-40B4-BE49-F238E27FC236}">
                    <a16:creationId xmlns:a16="http://schemas.microsoft.com/office/drawing/2014/main" id="{58F60E14-88AC-41C5-AE7E-AEFFF78AD2D8}"/>
                  </a:ext>
                </a:extLst>
              </p:cNvPr>
              <p:cNvSpPr/>
              <p:nvPr/>
            </p:nvSpPr>
            <p:spPr>
              <a:xfrm>
                <a:off x="8143250" y="315737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6" name="手繪多邊形: 圖案 760">
                <a:extLst>
                  <a:ext uri="{FF2B5EF4-FFF2-40B4-BE49-F238E27FC236}">
                    <a16:creationId xmlns:a16="http://schemas.microsoft.com/office/drawing/2014/main" id="{C1CB442E-56AE-4347-81A8-A914A9E5FE95}"/>
                  </a:ext>
                </a:extLst>
              </p:cNvPr>
              <p:cNvSpPr/>
              <p:nvPr/>
            </p:nvSpPr>
            <p:spPr>
              <a:xfrm>
                <a:off x="8160863" y="315737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7" name="手繪多邊形: 圖案 761">
                <a:extLst>
                  <a:ext uri="{FF2B5EF4-FFF2-40B4-BE49-F238E27FC236}">
                    <a16:creationId xmlns:a16="http://schemas.microsoft.com/office/drawing/2014/main" id="{C39F1652-D903-4BE7-BA3C-DEC0B2EEA60F}"/>
                  </a:ext>
                </a:extLst>
              </p:cNvPr>
              <p:cNvSpPr/>
              <p:nvPr/>
            </p:nvSpPr>
            <p:spPr>
              <a:xfrm>
                <a:off x="8178475" y="315737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8" name="手繪多邊形: 圖案 762">
                <a:extLst>
                  <a:ext uri="{FF2B5EF4-FFF2-40B4-BE49-F238E27FC236}">
                    <a16:creationId xmlns:a16="http://schemas.microsoft.com/office/drawing/2014/main" id="{B150D027-84A6-4D67-8E97-22EEFFD27516}"/>
                  </a:ext>
                </a:extLst>
              </p:cNvPr>
              <p:cNvSpPr/>
              <p:nvPr/>
            </p:nvSpPr>
            <p:spPr>
              <a:xfrm>
                <a:off x="8213748" y="3157377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9" name="手繪多邊形: 圖案 763">
                <a:extLst>
                  <a:ext uri="{FF2B5EF4-FFF2-40B4-BE49-F238E27FC236}">
                    <a16:creationId xmlns:a16="http://schemas.microsoft.com/office/drawing/2014/main" id="{D41ABA91-3A13-4D1C-9678-DE62E0EC1B3B}"/>
                  </a:ext>
                </a:extLst>
              </p:cNvPr>
              <p:cNvSpPr/>
              <p:nvPr/>
            </p:nvSpPr>
            <p:spPr>
              <a:xfrm>
                <a:off x="7914240" y="3219045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345 h 130283"/>
                  <a:gd name="connsiteX1" fmla="*/ 3619 w 424629"/>
                  <a:gd name="connsiteY1" fmla="*/ 131345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685 h 130283"/>
                  <a:gd name="connsiteX5" fmla="*/ 404411 w 424629"/>
                  <a:gd name="connsiteY5" fmla="*/ 113685 h 130283"/>
                  <a:gd name="connsiteX6" fmla="*/ 404411 w 424629"/>
                  <a:gd name="connsiteY6" fmla="*/ 21231 h 130283"/>
                  <a:gd name="connsiteX7" fmla="*/ 21232 w 424629"/>
                  <a:gd name="connsiteY7" fmla="*/ 21231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345"/>
                    </a:moveTo>
                    <a:lnTo>
                      <a:pt x="3619" y="131345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685"/>
                    </a:moveTo>
                    <a:lnTo>
                      <a:pt x="404411" y="113685"/>
                    </a:lnTo>
                    <a:lnTo>
                      <a:pt x="404411" y="21231"/>
                    </a:lnTo>
                    <a:lnTo>
                      <a:pt x="21232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0" name="手繪多邊形: 圖案 764">
                <a:extLst>
                  <a:ext uri="{FF2B5EF4-FFF2-40B4-BE49-F238E27FC236}">
                    <a16:creationId xmlns:a16="http://schemas.microsoft.com/office/drawing/2014/main" id="{E252822B-7B1D-4FB4-B22F-F9356DD5FFA1}"/>
                  </a:ext>
                </a:extLst>
              </p:cNvPr>
              <p:cNvSpPr/>
              <p:nvPr/>
            </p:nvSpPr>
            <p:spPr>
              <a:xfrm>
                <a:off x="8125638" y="3245439"/>
                <a:ext cx="168887" cy="62729"/>
              </a:xfrm>
              <a:custGeom>
                <a:avLst/>
                <a:gdLst>
                  <a:gd name="connsiteX0" fmla="*/ 166570 w 168886"/>
                  <a:gd name="connsiteY0" fmla="*/ 60847 h 62729"/>
                  <a:gd name="connsiteX1" fmla="*/ 3619 w 168886"/>
                  <a:gd name="connsiteY1" fmla="*/ 60847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449 w 168886"/>
                  <a:gd name="connsiteY4" fmla="*/ 52017 h 62729"/>
                  <a:gd name="connsiteX5" fmla="*/ 157788 w 168886"/>
                  <a:gd name="connsiteY5" fmla="*/ 52017 h 62729"/>
                  <a:gd name="connsiteX6" fmla="*/ 157788 w 168886"/>
                  <a:gd name="connsiteY6" fmla="*/ 12594 h 62729"/>
                  <a:gd name="connsiteX7" fmla="*/ 12449 w 168886"/>
                  <a:gd name="connsiteY7" fmla="*/ 12594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0847"/>
                    </a:moveTo>
                    <a:lnTo>
                      <a:pt x="3619" y="60847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449" y="52017"/>
                    </a:moveTo>
                    <a:lnTo>
                      <a:pt x="157788" y="52017"/>
                    </a:lnTo>
                    <a:lnTo>
                      <a:pt x="157788" y="12594"/>
                    </a:lnTo>
                    <a:lnTo>
                      <a:pt x="12449" y="125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1" name="手繪多邊形: 圖案 765">
                <a:extLst>
                  <a:ext uri="{FF2B5EF4-FFF2-40B4-BE49-F238E27FC236}">
                    <a16:creationId xmlns:a16="http://schemas.microsoft.com/office/drawing/2014/main" id="{113588C3-672E-44E9-B887-94BF782DC02E}"/>
                  </a:ext>
                </a:extLst>
              </p:cNvPr>
              <p:cNvSpPr/>
              <p:nvPr/>
            </p:nvSpPr>
            <p:spPr>
              <a:xfrm>
                <a:off x="8297420" y="3245439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3 h 28951"/>
                  <a:gd name="connsiteX3" fmla="*/ 3619 w 14475"/>
                  <a:gd name="connsiteY3" fmla="*/ 2562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3"/>
                    </a:lnTo>
                    <a:lnTo>
                      <a:pt x="3619" y="25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2" name="手繪多邊形: 圖案 766">
                <a:extLst>
                  <a:ext uri="{FF2B5EF4-FFF2-40B4-BE49-F238E27FC236}">
                    <a16:creationId xmlns:a16="http://schemas.microsoft.com/office/drawing/2014/main" id="{C16ED8CE-7E8D-4E11-97BE-43EABF7C3DAA}"/>
                  </a:ext>
                </a:extLst>
              </p:cNvPr>
              <p:cNvSpPr/>
              <p:nvPr/>
            </p:nvSpPr>
            <p:spPr>
              <a:xfrm>
                <a:off x="8297420" y="32762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3" name="手繪多邊形: 圖案 767">
                <a:extLst>
                  <a:ext uri="{FF2B5EF4-FFF2-40B4-BE49-F238E27FC236}">
                    <a16:creationId xmlns:a16="http://schemas.microsoft.com/office/drawing/2014/main" id="{8743B5F9-1E1F-4627-AEB6-3AFA797B189F}"/>
                  </a:ext>
                </a:extLst>
              </p:cNvPr>
              <p:cNvSpPr/>
              <p:nvPr/>
            </p:nvSpPr>
            <p:spPr>
              <a:xfrm>
                <a:off x="8297420" y="329388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4" name="手繪多邊形: 圖案 768">
                <a:extLst>
                  <a:ext uri="{FF2B5EF4-FFF2-40B4-BE49-F238E27FC236}">
                    <a16:creationId xmlns:a16="http://schemas.microsoft.com/office/drawing/2014/main" id="{3E46456B-7BA4-4BE9-9FFC-A854053D518E}"/>
                  </a:ext>
                </a:extLst>
              </p:cNvPr>
              <p:cNvSpPr/>
              <p:nvPr/>
            </p:nvSpPr>
            <p:spPr>
              <a:xfrm>
                <a:off x="8125638" y="331149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5" name="手繪多邊形: 圖案 769">
                <a:extLst>
                  <a:ext uri="{FF2B5EF4-FFF2-40B4-BE49-F238E27FC236}">
                    <a16:creationId xmlns:a16="http://schemas.microsoft.com/office/drawing/2014/main" id="{8562D3D7-5DC2-4355-B510-F9C0DE072EA0}"/>
                  </a:ext>
                </a:extLst>
              </p:cNvPr>
              <p:cNvSpPr/>
              <p:nvPr/>
            </p:nvSpPr>
            <p:spPr>
              <a:xfrm>
                <a:off x="8143250" y="331149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6" name="手繪多邊形: 圖案 770">
                <a:extLst>
                  <a:ext uri="{FF2B5EF4-FFF2-40B4-BE49-F238E27FC236}">
                    <a16:creationId xmlns:a16="http://schemas.microsoft.com/office/drawing/2014/main" id="{FAF7C147-A0AB-4E30-95A1-DA40DCC0A4CA}"/>
                  </a:ext>
                </a:extLst>
              </p:cNvPr>
              <p:cNvSpPr/>
              <p:nvPr/>
            </p:nvSpPr>
            <p:spPr>
              <a:xfrm>
                <a:off x="8160863" y="331149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7" name="手繪多邊形: 圖案 771">
                <a:extLst>
                  <a:ext uri="{FF2B5EF4-FFF2-40B4-BE49-F238E27FC236}">
                    <a16:creationId xmlns:a16="http://schemas.microsoft.com/office/drawing/2014/main" id="{38F06A97-932C-471C-83D6-73FD47C94DA5}"/>
                  </a:ext>
                </a:extLst>
              </p:cNvPr>
              <p:cNvSpPr/>
              <p:nvPr/>
            </p:nvSpPr>
            <p:spPr>
              <a:xfrm>
                <a:off x="8178475" y="331149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8" name="手繪多邊形: 圖案 772">
                <a:extLst>
                  <a:ext uri="{FF2B5EF4-FFF2-40B4-BE49-F238E27FC236}">
                    <a16:creationId xmlns:a16="http://schemas.microsoft.com/office/drawing/2014/main" id="{9B6C4072-CF46-45E3-B381-2C15E9AD3570}"/>
                  </a:ext>
                </a:extLst>
              </p:cNvPr>
              <p:cNvSpPr/>
              <p:nvPr/>
            </p:nvSpPr>
            <p:spPr>
              <a:xfrm>
                <a:off x="8213748" y="3311498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9" name="手繪多邊形: 圖案 773">
                <a:extLst>
                  <a:ext uri="{FF2B5EF4-FFF2-40B4-BE49-F238E27FC236}">
                    <a16:creationId xmlns:a16="http://schemas.microsoft.com/office/drawing/2014/main" id="{2C8FA386-F5CA-4A33-B496-6B57B3AE8EC1}"/>
                  </a:ext>
                </a:extLst>
              </p:cNvPr>
              <p:cNvSpPr/>
              <p:nvPr/>
            </p:nvSpPr>
            <p:spPr>
              <a:xfrm>
                <a:off x="7914240" y="3373166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345 h 130283"/>
                  <a:gd name="connsiteX1" fmla="*/ 3619 w 424629"/>
                  <a:gd name="connsiteY1" fmla="*/ 131345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733 h 130283"/>
                  <a:gd name="connsiteX5" fmla="*/ 404411 w 424629"/>
                  <a:gd name="connsiteY5" fmla="*/ 113733 h 130283"/>
                  <a:gd name="connsiteX6" fmla="*/ 404411 w 424629"/>
                  <a:gd name="connsiteY6" fmla="*/ 21232 h 130283"/>
                  <a:gd name="connsiteX7" fmla="*/ 21232 w 424629"/>
                  <a:gd name="connsiteY7" fmla="*/ 21232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345"/>
                    </a:moveTo>
                    <a:lnTo>
                      <a:pt x="3619" y="131345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733"/>
                    </a:moveTo>
                    <a:lnTo>
                      <a:pt x="404411" y="113733"/>
                    </a:lnTo>
                    <a:lnTo>
                      <a:pt x="404411" y="21232"/>
                    </a:lnTo>
                    <a:lnTo>
                      <a:pt x="21232" y="2123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0" name="手繪多邊形: 圖案 1013">
                <a:extLst>
                  <a:ext uri="{FF2B5EF4-FFF2-40B4-BE49-F238E27FC236}">
                    <a16:creationId xmlns:a16="http://schemas.microsoft.com/office/drawing/2014/main" id="{3381FA03-57C5-4BBF-80CC-46F86D48D175}"/>
                  </a:ext>
                </a:extLst>
              </p:cNvPr>
              <p:cNvSpPr/>
              <p:nvPr/>
            </p:nvSpPr>
            <p:spPr>
              <a:xfrm>
                <a:off x="8125638" y="3399608"/>
                <a:ext cx="168887" cy="62729"/>
              </a:xfrm>
              <a:custGeom>
                <a:avLst/>
                <a:gdLst>
                  <a:gd name="connsiteX0" fmla="*/ 166570 w 168886"/>
                  <a:gd name="connsiteY0" fmla="*/ 61089 h 62729"/>
                  <a:gd name="connsiteX1" fmla="*/ 3619 w 168886"/>
                  <a:gd name="connsiteY1" fmla="*/ 61089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449 w 168886"/>
                  <a:gd name="connsiteY4" fmla="*/ 52307 h 62729"/>
                  <a:gd name="connsiteX5" fmla="*/ 157788 w 168886"/>
                  <a:gd name="connsiteY5" fmla="*/ 52307 h 62729"/>
                  <a:gd name="connsiteX6" fmla="*/ 157788 w 168886"/>
                  <a:gd name="connsiteY6" fmla="*/ 12642 h 62729"/>
                  <a:gd name="connsiteX7" fmla="*/ 12449 w 168886"/>
                  <a:gd name="connsiteY7" fmla="*/ 12642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1089"/>
                    </a:moveTo>
                    <a:lnTo>
                      <a:pt x="3619" y="61089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449" y="52307"/>
                    </a:moveTo>
                    <a:lnTo>
                      <a:pt x="157788" y="52307"/>
                    </a:lnTo>
                    <a:lnTo>
                      <a:pt x="157788" y="12642"/>
                    </a:lnTo>
                    <a:lnTo>
                      <a:pt x="12449" y="126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1" name="手繪多邊形: 圖案 1014">
                <a:extLst>
                  <a:ext uri="{FF2B5EF4-FFF2-40B4-BE49-F238E27FC236}">
                    <a16:creationId xmlns:a16="http://schemas.microsoft.com/office/drawing/2014/main" id="{A42BAA7C-9E95-46D6-A017-3CD5B23AAE49}"/>
                  </a:ext>
                </a:extLst>
              </p:cNvPr>
              <p:cNvSpPr/>
              <p:nvPr/>
            </p:nvSpPr>
            <p:spPr>
              <a:xfrm>
                <a:off x="8297420" y="3399608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2 h 28951"/>
                  <a:gd name="connsiteX3" fmla="*/ 3619 w 14475"/>
                  <a:gd name="connsiteY3" fmla="*/ 25622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2"/>
                    </a:lnTo>
                    <a:lnTo>
                      <a:pt x="3619" y="2562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2" name="手繪多邊形: 圖案 1015">
                <a:extLst>
                  <a:ext uri="{FF2B5EF4-FFF2-40B4-BE49-F238E27FC236}">
                    <a16:creationId xmlns:a16="http://schemas.microsoft.com/office/drawing/2014/main" id="{D5CA5486-2144-4628-BDDF-BAA606DB0622}"/>
                  </a:ext>
                </a:extLst>
              </p:cNvPr>
              <p:cNvSpPr/>
              <p:nvPr/>
            </p:nvSpPr>
            <p:spPr>
              <a:xfrm>
                <a:off x="8297420" y="343044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3" name="手繪多邊形: 圖案 1016">
                <a:extLst>
                  <a:ext uri="{FF2B5EF4-FFF2-40B4-BE49-F238E27FC236}">
                    <a16:creationId xmlns:a16="http://schemas.microsoft.com/office/drawing/2014/main" id="{EE6E5F9C-43C6-4D04-91E4-9417073EF875}"/>
                  </a:ext>
                </a:extLst>
              </p:cNvPr>
              <p:cNvSpPr/>
              <p:nvPr/>
            </p:nvSpPr>
            <p:spPr>
              <a:xfrm>
                <a:off x="8297420" y="344805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4" name="手繪多邊形: 圖案 1017">
                <a:extLst>
                  <a:ext uri="{FF2B5EF4-FFF2-40B4-BE49-F238E27FC236}">
                    <a16:creationId xmlns:a16="http://schemas.microsoft.com/office/drawing/2014/main" id="{9F35058D-2A40-4BDA-B815-7DD29CAFEC00}"/>
                  </a:ext>
                </a:extLst>
              </p:cNvPr>
              <p:cNvSpPr/>
              <p:nvPr/>
            </p:nvSpPr>
            <p:spPr>
              <a:xfrm>
                <a:off x="8125638" y="3465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5" name="手繪多邊形: 圖案 1018">
                <a:extLst>
                  <a:ext uri="{FF2B5EF4-FFF2-40B4-BE49-F238E27FC236}">
                    <a16:creationId xmlns:a16="http://schemas.microsoft.com/office/drawing/2014/main" id="{DDEFBF57-1F48-4D59-BBE0-3D4107480212}"/>
                  </a:ext>
                </a:extLst>
              </p:cNvPr>
              <p:cNvSpPr/>
              <p:nvPr/>
            </p:nvSpPr>
            <p:spPr>
              <a:xfrm>
                <a:off x="8143250" y="3465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6" name="手繪多邊形: 圖案 1019">
                <a:extLst>
                  <a:ext uri="{FF2B5EF4-FFF2-40B4-BE49-F238E27FC236}">
                    <a16:creationId xmlns:a16="http://schemas.microsoft.com/office/drawing/2014/main" id="{90E449BC-26ED-4145-8D02-A5334E095803}"/>
                  </a:ext>
                </a:extLst>
              </p:cNvPr>
              <p:cNvSpPr/>
              <p:nvPr/>
            </p:nvSpPr>
            <p:spPr>
              <a:xfrm>
                <a:off x="8160863" y="3465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7" name="手繪多邊形: 圖案 1020">
                <a:extLst>
                  <a:ext uri="{FF2B5EF4-FFF2-40B4-BE49-F238E27FC236}">
                    <a16:creationId xmlns:a16="http://schemas.microsoft.com/office/drawing/2014/main" id="{C07DB59A-B8A2-4360-9BCD-B54636BB1084}"/>
                  </a:ext>
                </a:extLst>
              </p:cNvPr>
              <p:cNvSpPr/>
              <p:nvPr/>
            </p:nvSpPr>
            <p:spPr>
              <a:xfrm>
                <a:off x="8178475" y="3465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8" name="手繪多邊形: 圖案 1021">
                <a:extLst>
                  <a:ext uri="{FF2B5EF4-FFF2-40B4-BE49-F238E27FC236}">
                    <a16:creationId xmlns:a16="http://schemas.microsoft.com/office/drawing/2014/main" id="{1E42AC3C-8844-412C-896B-A9C392B2D2C1}"/>
                  </a:ext>
                </a:extLst>
              </p:cNvPr>
              <p:cNvSpPr/>
              <p:nvPr/>
            </p:nvSpPr>
            <p:spPr>
              <a:xfrm>
                <a:off x="8213748" y="3465667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9" name="手繪多邊形: 圖案 1022">
                <a:extLst>
                  <a:ext uri="{FF2B5EF4-FFF2-40B4-BE49-F238E27FC236}">
                    <a16:creationId xmlns:a16="http://schemas.microsoft.com/office/drawing/2014/main" id="{25922E7A-09BE-45EE-AA05-56842807140C}"/>
                  </a:ext>
                </a:extLst>
              </p:cNvPr>
              <p:cNvSpPr/>
              <p:nvPr/>
            </p:nvSpPr>
            <p:spPr>
              <a:xfrm>
                <a:off x="7914240" y="3527335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201 h 130283"/>
                  <a:gd name="connsiteX1" fmla="*/ 3619 w 424629"/>
                  <a:gd name="connsiteY1" fmla="*/ 131201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588 h 130283"/>
                  <a:gd name="connsiteX5" fmla="*/ 404411 w 424629"/>
                  <a:gd name="connsiteY5" fmla="*/ 113588 h 130283"/>
                  <a:gd name="connsiteX6" fmla="*/ 404411 w 424629"/>
                  <a:gd name="connsiteY6" fmla="*/ 21231 h 130283"/>
                  <a:gd name="connsiteX7" fmla="*/ 21232 w 424629"/>
                  <a:gd name="connsiteY7" fmla="*/ 21231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201"/>
                    </a:moveTo>
                    <a:lnTo>
                      <a:pt x="3619" y="131201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588"/>
                    </a:moveTo>
                    <a:lnTo>
                      <a:pt x="404411" y="113588"/>
                    </a:lnTo>
                    <a:lnTo>
                      <a:pt x="404411" y="21231"/>
                    </a:lnTo>
                    <a:lnTo>
                      <a:pt x="21232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0" name="手繪多邊形: 圖案 1023">
                <a:extLst>
                  <a:ext uri="{FF2B5EF4-FFF2-40B4-BE49-F238E27FC236}">
                    <a16:creationId xmlns:a16="http://schemas.microsoft.com/office/drawing/2014/main" id="{43F7B58A-C847-4752-8927-79729B143147}"/>
                  </a:ext>
                </a:extLst>
              </p:cNvPr>
              <p:cNvSpPr/>
              <p:nvPr/>
            </p:nvSpPr>
            <p:spPr>
              <a:xfrm>
                <a:off x="8125638" y="3553585"/>
                <a:ext cx="168887" cy="62729"/>
              </a:xfrm>
              <a:custGeom>
                <a:avLst/>
                <a:gdLst>
                  <a:gd name="connsiteX0" fmla="*/ 166570 w 168886"/>
                  <a:gd name="connsiteY0" fmla="*/ 61040 h 62729"/>
                  <a:gd name="connsiteX1" fmla="*/ 3619 w 168886"/>
                  <a:gd name="connsiteY1" fmla="*/ 61040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449 w 168886"/>
                  <a:gd name="connsiteY4" fmla="*/ 52258 h 62729"/>
                  <a:gd name="connsiteX5" fmla="*/ 157788 w 168886"/>
                  <a:gd name="connsiteY5" fmla="*/ 52258 h 62729"/>
                  <a:gd name="connsiteX6" fmla="*/ 157788 w 168886"/>
                  <a:gd name="connsiteY6" fmla="*/ 12594 h 62729"/>
                  <a:gd name="connsiteX7" fmla="*/ 12449 w 168886"/>
                  <a:gd name="connsiteY7" fmla="*/ 12594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1040"/>
                    </a:moveTo>
                    <a:lnTo>
                      <a:pt x="3619" y="61040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449" y="52258"/>
                    </a:moveTo>
                    <a:lnTo>
                      <a:pt x="157788" y="52258"/>
                    </a:lnTo>
                    <a:lnTo>
                      <a:pt x="157788" y="12594"/>
                    </a:lnTo>
                    <a:lnTo>
                      <a:pt x="12449" y="125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1" name="手繪多邊形: 圖案 1024">
                <a:extLst>
                  <a:ext uri="{FF2B5EF4-FFF2-40B4-BE49-F238E27FC236}">
                    <a16:creationId xmlns:a16="http://schemas.microsoft.com/office/drawing/2014/main" id="{76D606A3-D5F6-4F5D-B8ED-A829E432189A}"/>
                  </a:ext>
                </a:extLst>
              </p:cNvPr>
              <p:cNvSpPr/>
              <p:nvPr/>
            </p:nvSpPr>
            <p:spPr>
              <a:xfrm>
                <a:off x="8297420" y="3553778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3 h 28951"/>
                  <a:gd name="connsiteX3" fmla="*/ 3619 w 14475"/>
                  <a:gd name="connsiteY3" fmla="*/ 2562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3"/>
                    </a:lnTo>
                    <a:lnTo>
                      <a:pt x="3619" y="25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" name="手繪多邊形: 圖案 1025">
                <a:extLst>
                  <a:ext uri="{FF2B5EF4-FFF2-40B4-BE49-F238E27FC236}">
                    <a16:creationId xmlns:a16="http://schemas.microsoft.com/office/drawing/2014/main" id="{155B3CB4-90E4-4B3E-95F4-F3462A6DC98E}"/>
                  </a:ext>
                </a:extLst>
              </p:cNvPr>
              <p:cNvSpPr/>
              <p:nvPr/>
            </p:nvSpPr>
            <p:spPr>
              <a:xfrm>
                <a:off x="8297420" y="358461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" name="手繪多邊形: 圖案 1026">
                <a:extLst>
                  <a:ext uri="{FF2B5EF4-FFF2-40B4-BE49-F238E27FC236}">
                    <a16:creationId xmlns:a16="http://schemas.microsoft.com/office/drawing/2014/main" id="{DABD826F-F4DE-4674-A38A-4AEB30601818}"/>
                  </a:ext>
                </a:extLst>
              </p:cNvPr>
              <p:cNvSpPr/>
              <p:nvPr/>
            </p:nvSpPr>
            <p:spPr>
              <a:xfrm>
                <a:off x="8297420" y="3602224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4" name="手繪多邊形: 圖案 1027">
                <a:extLst>
                  <a:ext uri="{FF2B5EF4-FFF2-40B4-BE49-F238E27FC236}">
                    <a16:creationId xmlns:a16="http://schemas.microsoft.com/office/drawing/2014/main" id="{1D7432F8-505D-4F41-8CA7-9B52E3637181}"/>
                  </a:ext>
                </a:extLst>
              </p:cNvPr>
              <p:cNvSpPr/>
              <p:nvPr/>
            </p:nvSpPr>
            <p:spPr>
              <a:xfrm>
                <a:off x="8125638" y="3619836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5" name="手繪多邊形: 圖案 1028">
                <a:extLst>
                  <a:ext uri="{FF2B5EF4-FFF2-40B4-BE49-F238E27FC236}">
                    <a16:creationId xmlns:a16="http://schemas.microsoft.com/office/drawing/2014/main" id="{5AF69DFA-DDF1-45AF-9E92-1F25A945F010}"/>
                  </a:ext>
                </a:extLst>
              </p:cNvPr>
              <p:cNvSpPr/>
              <p:nvPr/>
            </p:nvSpPr>
            <p:spPr>
              <a:xfrm>
                <a:off x="8143250" y="3619836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6" name="手繪多邊形: 圖案 1029">
                <a:extLst>
                  <a:ext uri="{FF2B5EF4-FFF2-40B4-BE49-F238E27FC236}">
                    <a16:creationId xmlns:a16="http://schemas.microsoft.com/office/drawing/2014/main" id="{309885EF-8CD5-4113-9D2A-AD09AF8A3191}"/>
                  </a:ext>
                </a:extLst>
              </p:cNvPr>
              <p:cNvSpPr/>
              <p:nvPr/>
            </p:nvSpPr>
            <p:spPr>
              <a:xfrm>
                <a:off x="8160863" y="3619836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7" name="手繪多邊形: 圖案 1030">
                <a:extLst>
                  <a:ext uri="{FF2B5EF4-FFF2-40B4-BE49-F238E27FC236}">
                    <a16:creationId xmlns:a16="http://schemas.microsoft.com/office/drawing/2014/main" id="{032F415F-C58E-4BCD-9886-309C6D0BA3F3}"/>
                  </a:ext>
                </a:extLst>
              </p:cNvPr>
              <p:cNvSpPr/>
              <p:nvPr/>
            </p:nvSpPr>
            <p:spPr>
              <a:xfrm>
                <a:off x="8178475" y="3619836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8" name="手繪多邊形: 圖案 1031">
                <a:extLst>
                  <a:ext uri="{FF2B5EF4-FFF2-40B4-BE49-F238E27FC236}">
                    <a16:creationId xmlns:a16="http://schemas.microsoft.com/office/drawing/2014/main" id="{BAC5D73D-DB79-4ECB-AA94-FBE76FA64F4D}"/>
                  </a:ext>
                </a:extLst>
              </p:cNvPr>
              <p:cNvSpPr/>
              <p:nvPr/>
            </p:nvSpPr>
            <p:spPr>
              <a:xfrm>
                <a:off x="8213748" y="3619836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9" name="手繪多邊形: 圖案 1032">
                <a:extLst>
                  <a:ext uri="{FF2B5EF4-FFF2-40B4-BE49-F238E27FC236}">
                    <a16:creationId xmlns:a16="http://schemas.microsoft.com/office/drawing/2014/main" id="{AB5BFB2A-6857-475D-A23F-4B6666C27418}"/>
                  </a:ext>
                </a:extLst>
              </p:cNvPr>
              <p:cNvSpPr/>
              <p:nvPr/>
            </p:nvSpPr>
            <p:spPr>
              <a:xfrm>
                <a:off x="7914240" y="3681504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442 h 130283"/>
                  <a:gd name="connsiteX1" fmla="*/ 3619 w 424629"/>
                  <a:gd name="connsiteY1" fmla="*/ 131442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830 h 130283"/>
                  <a:gd name="connsiteX5" fmla="*/ 404411 w 424629"/>
                  <a:gd name="connsiteY5" fmla="*/ 113830 h 130283"/>
                  <a:gd name="connsiteX6" fmla="*/ 404411 w 424629"/>
                  <a:gd name="connsiteY6" fmla="*/ 21231 h 130283"/>
                  <a:gd name="connsiteX7" fmla="*/ 21232 w 424629"/>
                  <a:gd name="connsiteY7" fmla="*/ 21231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442"/>
                    </a:moveTo>
                    <a:lnTo>
                      <a:pt x="3619" y="131442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830"/>
                    </a:moveTo>
                    <a:lnTo>
                      <a:pt x="404411" y="113830"/>
                    </a:lnTo>
                    <a:lnTo>
                      <a:pt x="404411" y="21231"/>
                    </a:lnTo>
                    <a:lnTo>
                      <a:pt x="21232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0" name="手繪多邊形: 圖案 1033">
                <a:extLst>
                  <a:ext uri="{FF2B5EF4-FFF2-40B4-BE49-F238E27FC236}">
                    <a16:creationId xmlns:a16="http://schemas.microsoft.com/office/drawing/2014/main" id="{079B0715-03C2-4F79-A4E3-AFEFBFF5F613}"/>
                  </a:ext>
                </a:extLst>
              </p:cNvPr>
              <p:cNvSpPr/>
              <p:nvPr/>
            </p:nvSpPr>
            <p:spPr>
              <a:xfrm>
                <a:off x="8125638" y="3707995"/>
                <a:ext cx="168887" cy="62729"/>
              </a:xfrm>
              <a:custGeom>
                <a:avLst/>
                <a:gdLst>
                  <a:gd name="connsiteX0" fmla="*/ 166570 w 168886"/>
                  <a:gd name="connsiteY0" fmla="*/ 60799 h 62729"/>
                  <a:gd name="connsiteX1" fmla="*/ 3619 w 168886"/>
                  <a:gd name="connsiteY1" fmla="*/ 60799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449 w 168886"/>
                  <a:gd name="connsiteY4" fmla="*/ 51872 h 62729"/>
                  <a:gd name="connsiteX5" fmla="*/ 157788 w 168886"/>
                  <a:gd name="connsiteY5" fmla="*/ 51872 h 62729"/>
                  <a:gd name="connsiteX6" fmla="*/ 157788 w 168886"/>
                  <a:gd name="connsiteY6" fmla="*/ 12256 h 62729"/>
                  <a:gd name="connsiteX7" fmla="*/ 12449 w 168886"/>
                  <a:gd name="connsiteY7" fmla="*/ 12256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0799"/>
                    </a:moveTo>
                    <a:lnTo>
                      <a:pt x="3619" y="60799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449" y="51872"/>
                    </a:moveTo>
                    <a:lnTo>
                      <a:pt x="157788" y="51872"/>
                    </a:lnTo>
                    <a:lnTo>
                      <a:pt x="157788" y="12256"/>
                    </a:lnTo>
                    <a:lnTo>
                      <a:pt x="12449" y="122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1" name="手繪多邊形: 圖案 1034">
                <a:extLst>
                  <a:ext uri="{FF2B5EF4-FFF2-40B4-BE49-F238E27FC236}">
                    <a16:creationId xmlns:a16="http://schemas.microsoft.com/office/drawing/2014/main" id="{19389923-EC0C-4F16-9002-B0B7C06EEB42}"/>
                  </a:ext>
                </a:extLst>
              </p:cNvPr>
              <p:cNvSpPr/>
              <p:nvPr/>
            </p:nvSpPr>
            <p:spPr>
              <a:xfrm>
                <a:off x="8297420" y="3707899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3 h 28951"/>
                  <a:gd name="connsiteX3" fmla="*/ 3619 w 14475"/>
                  <a:gd name="connsiteY3" fmla="*/ 2562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3"/>
                    </a:lnTo>
                    <a:lnTo>
                      <a:pt x="3619" y="25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2" name="手繪多邊形: 圖案 1035">
                <a:extLst>
                  <a:ext uri="{FF2B5EF4-FFF2-40B4-BE49-F238E27FC236}">
                    <a16:creationId xmlns:a16="http://schemas.microsoft.com/office/drawing/2014/main" id="{5C44B3E8-4BC0-4867-B3BA-99A65E434C1B}"/>
                  </a:ext>
                </a:extLst>
              </p:cNvPr>
              <p:cNvSpPr/>
              <p:nvPr/>
            </p:nvSpPr>
            <p:spPr>
              <a:xfrm>
                <a:off x="8297420" y="373873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3" name="手繪多邊形: 圖案 1036">
                <a:extLst>
                  <a:ext uri="{FF2B5EF4-FFF2-40B4-BE49-F238E27FC236}">
                    <a16:creationId xmlns:a16="http://schemas.microsoft.com/office/drawing/2014/main" id="{C52DE8DB-A2C4-443C-A9D0-748F5AA95F23}"/>
                  </a:ext>
                </a:extLst>
              </p:cNvPr>
              <p:cNvSpPr/>
              <p:nvPr/>
            </p:nvSpPr>
            <p:spPr>
              <a:xfrm>
                <a:off x="8297420" y="375634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4" name="手繪多邊形: 圖案 1037">
                <a:extLst>
                  <a:ext uri="{FF2B5EF4-FFF2-40B4-BE49-F238E27FC236}">
                    <a16:creationId xmlns:a16="http://schemas.microsoft.com/office/drawing/2014/main" id="{20773B98-C0FC-4ED9-B9D3-789F4EF2E80D}"/>
                  </a:ext>
                </a:extLst>
              </p:cNvPr>
              <p:cNvSpPr/>
              <p:nvPr/>
            </p:nvSpPr>
            <p:spPr>
              <a:xfrm>
                <a:off x="8125638" y="377395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5" name="手繪多邊形: 圖案 1038">
                <a:extLst>
                  <a:ext uri="{FF2B5EF4-FFF2-40B4-BE49-F238E27FC236}">
                    <a16:creationId xmlns:a16="http://schemas.microsoft.com/office/drawing/2014/main" id="{8AF84D68-1BF2-444B-996E-9FA142E03EA6}"/>
                  </a:ext>
                </a:extLst>
              </p:cNvPr>
              <p:cNvSpPr/>
              <p:nvPr/>
            </p:nvSpPr>
            <p:spPr>
              <a:xfrm>
                <a:off x="8143250" y="377395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6" name="手繪多邊形: 圖案 1039">
                <a:extLst>
                  <a:ext uri="{FF2B5EF4-FFF2-40B4-BE49-F238E27FC236}">
                    <a16:creationId xmlns:a16="http://schemas.microsoft.com/office/drawing/2014/main" id="{64E8EE52-90A6-413C-A04B-1E7E2C6B405B}"/>
                  </a:ext>
                </a:extLst>
              </p:cNvPr>
              <p:cNvSpPr/>
              <p:nvPr/>
            </p:nvSpPr>
            <p:spPr>
              <a:xfrm>
                <a:off x="8160863" y="377395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7" name="手繪多邊形: 圖案 1040">
                <a:extLst>
                  <a:ext uri="{FF2B5EF4-FFF2-40B4-BE49-F238E27FC236}">
                    <a16:creationId xmlns:a16="http://schemas.microsoft.com/office/drawing/2014/main" id="{0AEC44F5-D588-418A-8C46-D1CA473FA0FC}"/>
                  </a:ext>
                </a:extLst>
              </p:cNvPr>
              <p:cNvSpPr/>
              <p:nvPr/>
            </p:nvSpPr>
            <p:spPr>
              <a:xfrm>
                <a:off x="8178475" y="377395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8" name="手繪多邊形: 圖案 1041">
                <a:extLst>
                  <a:ext uri="{FF2B5EF4-FFF2-40B4-BE49-F238E27FC236}">
                    <a16:creationId xmlns:a16="http://schemas.microsoft.com/office/drawing/2014/main" id="{674F7751-48A9-4A74-872B-DC18D4F883D1}"/>
                  </a:ext>
                </a:extLst>
              </p:cNvPr>
              <p:cNvSpPr/>
              <p:nvPr/>
            </p:nvSpPr>
            <p:spPr>
              <a:xfrm>
                <a:off x="8213748" y="3773958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9" name="手繪多邊形: 圖案 1042">
                <a:extLst>
                  <a:ext uri="{FF2B5EF4-FFF2-40B4-BE49-F238E27FC236}">
                    <a16:creationId xmlns:a16="http://schemas.microsoft.com/office/drawing/2014/main" id="{79A1702D-41CF-4234-A471-F2806510F911}"/>
                  </a:ext>
                </a:extLst>
              </p:cNvPr>
              <p:cNvSpPr/>
              <p:nvPr/>
            </p:nvSpPr>
            <p:spPr>
              <a:xfrm>
                <a:off x="8143250" y="372551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0" name="手繪多邊形: 圖案 1043">
                <a:extLst>
                  <a:ext uri="{FF2B5EF4-FFF2-40B4-BE49-F238E27FC236}">
                    <a16:creationId xmlns:a16="http://schemas.microsoft.com/office/drawing/2014/main" id="{23F78856-CFA1-4D25-AF20-BF2D4812C0C1}"/>
                  </a:ext>
                </a:extLst>
              </p:cNvPr>
              <p:cNvSpPr/>
              <p:nvPr/>
            </p:nvSpPr>
            <p:spPr>
              <a:xfrm>
                <a:off x="8160863" y="372551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1" name="手繪多邊形: 圖案 1044">
                <a:extLst>
                  <a:ext uri="{FF2B5EF4-FFF2-40B4-BE49-F238E27FC236}">
                    <a16:creationId xmlns:a16="http://schemas.microsoft.com/office/drawing/2014/main" id="{53F75D6B-3FBF-4980-BE49-ABD01707D110}"/>
                  </a:ext>
                </a:extLst>
              </p:cNvPr>
              <p:cNvSpPr/>
              <p:nvPr/>
            </p:nvSpPr>
            <p:spPr>
              <a:xfrm>
                <a:off x="8143250" y="3571390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2" name="手繪多邊形: 圖案 1045">
                <a:extLst>
                  <a:ext uri="{FF2B5EF4-FFF2-40B4-BE49-F238E27FC236}">
                    <a16:creationId xmlns:a16="http://schemas.microsoft.com/office/drawing/2014/main" id="{C7BD192A-B7BF-4CF6-BDF4-2A596171B8DA}"/>
                  </a:ext>
                </a:extLst>
              </p:cNvPr>
              <p:cNvSpPr/>
              <p:nvPr/>
            </p:nvSpPr>
            <p:spPr>
              <a:xfrm>
                <a:off x="8143250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3" name="手繪多邊形: 圖案 1046">
                <a:extLst>
                  <a:ext uri="{FF2B5EF4-FFF2-40B4-BE49-F238E27FC236}">
                    <a16:creationId xmlns:a16="http://schemas.microsoft.com/office/drawing/2014/main" id="{56D14CD7-3060-41E0-A734-C2F0A86D6E2B}"/>
                  </a:ext>
                </a:extLst>
              </p:cNvPr>
              <p:cNvSpPr/>
              <p:nvPr/>
            </p:nvSpPr>
            <p:spPr>
              <a:xfrm>
                <a:off x="8160863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4" name="手繪多邊形: 圖案 1047">
                <a:extLst>
                  <a:ext uri="{FF2B5EF4-FFF2-40B4-BE49-F238E27FC236}">
                    <a16:creationId xmlns:a16="http://schemas.microsoft.com/office/drawing/2014/main" id="{E0C18FB9-1D6E-454D-9BEC-E91C74686350}"/>
                  </a:ext>
                </a:extLst>
              </p:cNvPr>
              <p:cNvSpPr/>
              <p:nvPr/>
            </p:nvSpPr>
            <p:spPr>
              <a:xfrm>
                <a:off x="8169693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5" name="手繪多邊形: 圖案 1048">
                <a:extLst>
                  <a:ext uri="{FF2B5EF4-FFF2-40B4-BE49-F238E27FC236}">
                    <a16:creationId xmlns:a16="http://schemas.microsoft.com/office/drawing/2014/main" id="{00B908B4-3611-49BA-B08A-37C0C13C57BB}"/>
                  </a:ext>
                </a:extLst>
              </p:cNvPr>
              <p:cNvSpPr/>
              <p:nvPr/>
            </p:nvSpPr>
            <p:spPr>
              <a:xfrm>
                <a:off x="8187306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6" name="手繪多邊形: 圖案 1049">
                <a:extLst>
                  <a:ext uri="{FF2B5EF4-FFF2-40B4-BE49-F238E27FC236}">
                    <a16:creationId xmlns:a16="http://schemas.microsoft.com/office/drawing/2014/main" id="{8A6E1EFD-275D-4C0B-9110-F1FEF47CD2C1}"/>
                  </a:ext>
                </a:extLst>
              </p:cNvPr>
              <p:cNvSpPr/>
              <p:nvPr/>
            </p:nvSpPr>
            <p:spPr>
              <a:xfrm>
                <a:off x="8204918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7" name="手繪多邊形: 圖案 1050">
                <a:extLst>
                  <a:ext uri="{FF2B5EF4-FFF2-40B4-BE49-F238E27FC236}">
                    <a16:creationId xmlns:a16="http://schemas.microsoft.com/office/drawing/2014/main" id="{B17E36F6-3438-4CB0-B4BC-28241909D8B9}"/>
                  </a:ext>
                </a:extLst>
              </p:cNvPr>
              <p:cNvSpPr/>
              <p:nvPr/>
            </p:nvSpPr>
            <p:spPr>
              <a:xfrm>
                <a:off x="8213748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8" name="手繪多邊形: 圖案 1051">
                <a:extLst>
                  <a:ext uri="{FF2B5EF4-FFF2-40B4-BE49-F238E27FC236}">
                    <a16:creationId xmlns:a16="http://schemas.microsoft.com/office/drawing/2014/main" id="{A5218107-3861-4594-8DEE-7EB334A98C82}"/>
                  </a:ext>
                </a:extLst>
              </p:cNvPr>
              <p:cNvSpPr/>
              <p:nvPr/>
            </p:nvSpPr>
            <p:spPr>
              <a:xfrm>
                <a:off x="8143250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9" name="手繪多邊形: 圖案 1052">
                <a:extLst>
                  <a:ext uri="{FF2B5EF4-FFF2-40B4-BE49-F238E27FC236}">
                    <a16:creationId xmlns:a16="http://schemas.microsoft.com/office/drawing/2014/main" id="{C96102FA-9374-46FE-AFCB-047C722A433F}"/>
                  </a:ext>
                </a:extLst>
              </p:cNvPr>
              <p:cNvSpPr/>
              <p:nvPr/>
            </p:nvSpPr>
            <p:spPr>
              <a:xfrm>
                <a:off x="8160863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0" name="手繪多邊形: 圖案 1053">
                <a:extLst>
                  <a:ext uri="{FF2B5EF4-FFF2-40B4-BE49-F238E27FC236}">
                    <a16:creationId xmlns:a16="http://schemas.microsoft.com/office/drawing/2014/main" id="{660A356C-39D3-4AB9-8B4B-65AB5FC8F075}"/>
                  </a:ext>
                </a:extLst>
              </p:cNvPr>
              <p:cNvSpPr/>
              <p:nvPr/>
            </p:nvSpPr>
            <p:spPr>
              <a:xfrm>
                <a:off x="8169693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1" name="手繪多邊形: 圖案 1054">
                <a:extLst>
                  <a:ext uri="{FF2B5EF4-FFF2-40B4-BE49-F238E27FC236}">
                    <a16:creationId xmlns:a16="http://schemas.microsoft.com/office/drawing/2014/main" id="{D2B29800-ACF6-4205-BBBD-433534AB0424}"/>
                  </a:ext>
                </a:extLst>
              </p:cNvPr>
              <p:cNvSpPr/>
              <p:nvPr/>
            </p:nvSpPr>
            <p:spPr>
              <a:xfrm>
                <a:off x="8187306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2" name="手繪多邊形: 圖案 1055">
                <a:extLst>
                  <a:ext uri="{FF2B5EF4-FFF2-40B4-BE49-F238E27FC236}">
                    <a16:creationId xmlns:a16="http://schemas.microsoft.com/office/drawing/2014/main" id="{36EC98C1-5D79-4357-B54E-B8E5A49B4F9B}"/>
                  </a:ext>
                </a:extLst>
              </p:cNvPr>
              <p:cNvSpPr/>
              <p:nvPr/>
            </p:nvSpPr>
            <p:spPr>
              <a:xfrm>
                <a:off x="8143250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3" name="手繪多邊形: 圖案 1056">
                <a:extLst>
                  <a:ext uri="{FF2B5EF4-FFF2-40B4-BE49-F238E27FC236}">
                    <a16:creationId xmlns:a16="http://schemas.microsoft.com/office/drawing/2014/main" id="{B27F17E4-17FA-4B56-B7FF-2C51ACB8CBFB}"/>
                  </a:ext>
                </a:extLst>
              </p:cNvPr>
              <p:cNvSpPr/>
              <p:nvPr/>
            </p:nvSpPr>
            <p:spPr>
              <a:xfrm>
                <a:off x="8160863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4" name="手繪多邊形: 圖案 1057">
                <a:extLst>
                  <a:ext uri="{FF2B5EF4-FFF2-40B4-BE49-F238E27FC236}">
                    <a16:creationId xmlns:a16="http://schemas.microsoft.com/office/drawing/2014/main" id="{ED4459C8-F6C9-48E2-99CE-137C8A6777FF}"/>
                  </a:ext>
                </a:extLst>
              </p:cNvPr>
              <p:cNvSpPr/>
              <p:nvPr/>
            </p:nvSpPr>
            <p:spPr>
              <a:xfrm>
                <a:off x="8204918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5" name="手繪多邊形: 圖案 1058">
                <a:extLst>
                  <a:ext uri="{FF2B5EF4-FFF2-40B4-BE49-F238E27FC236}">
                    <a16:creationId xmlns:a16="http://schemas.microsoft.com/office/drawing/2014/main" id="{E921E6EC-6E5A-4900-84E3-7DE3ED67915F}"/>
                  </a:ext>
                </a:extLst>
              </p:cNvPr>
              <p:cNvSpPr/>
              <p:nvPr/>
            </p:nvSpPr>
            <p:spPr>
              <a:xfrm>
                <a:off x="8213748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6" name="手繪多邊形: 圖案 1059">
                <a:extLst>
                  <a:ext uri="{FF2B5EF4-FFF2-40B4-BE49-F238E27FC236}">
                    <a16:creationId xmlns:a16="http://schemas.microsoft.com/office/drawing/2014/main" id="{734CA207-A9A8-4E65-B037-70C12CDA9038}"/>
                  </a:ext>
                </a:extLst>
              </p:cNvPr>
              <p:cNvSpPr/>
              <p:nvPr/>
            </p:nvSpPr>
            <p:spPr>
              <a:xfrm>
                <a:off x="8222531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7" name="手繪多邊形: 圖案 1060">
                <a:extLst>
                  <a:ext uri="{FF2B5EF4-FFF2-40B4-BE49-F238E27FC236}">
                    <a16:creationId xmlns:a16="http://schemas.microsoft.com/office/drawing/2014/main" id="{98AB04A7-A486-4232-8031-8E8FE2941B69}"/>
                  </a:ext>
                </a:extLst>
              </p:cNvPr>
              <p:cNvSpPr/>
              <p:nvPr/>
            </p:nvSpPr>
            <p:spPr>
              <a:xfrm>
                <a:off x="8178475" y="310893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1 w 24126"/>
                  <a:gd name="connsiteY1" fmla="*/ 3619 h 14475"/>
                  <a:gd name="connsiteX2" fmla="*/ 21231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1" y="3619"/>
                    </a:lnTo>
                    <a:lnTo>
                      <a:pt x="21231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8" name="手繪多邊形: 圖案 1061">
                <a:extLst>
                  <a:ext uri="{FF2B5EF4-FFF2-40B4-BE49-F238E27FC236}">
                    <a16:creationId xmlns:a16="http://schemas.microsoft.com/office/drawing/2014/main" id="{3EAD5CA9-01A0-484B-A92F-88BD215896A9}"/>
                  </a:ext>
                </a:extLst>
              </p:cNvPr>
              <p:cNvSpPr/>
              <p:nvPr/>
            </p:nvSpPr>
            <p:spPr>
              <a:xfrm>
                <a:off x="8204918" y="3263052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1 w 24126"/>
                  <a:gd name="connsiteY1" fmla="*/ 3619 h 14475"/>
                  <a:gd name="connsiteX2" fmla="*/ 21231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1" y="3619"/>
                    </a:lnTo>
                    <a:lnTo>
                      <a:pt x="21231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9" name="手繪多邊形: 圖案 1062">
                <a:extLst>
                  <a:ext uri="{FF2B5EF4-FFF2-40B4-BE49-F238E27FC236}">
                    <a16:creationId xmlns:a16="http://schemas.microsoft.com/office/drawing/2014/main" id="{F6918D6E-8D82-4CB6-83C9-2599E88E759F}"/>
                  </a:ext>
                </a:extLst>
              </p:cNvPr>
              <p:cNvSpPr/>
              <p:nvPr/>
            </p:nvSpPr>
            <p:spPr>
              <a:xfrm>
                <a:off x="8231361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0" name="手繪多邊形: 圖案 1063">
                <a:extLst>
                  <a:ext uri="{FF2B5EF4-FFF2-40B4-BE49-F238E27FC236}">
                    <a16:creationId xmlns:a16="http://schemas.microsoft.com/office/drawing/2014/main" id="{E69FFDC3-4C75-4FD3-8D95-92E5FE2817C8}"/>
                  </a:ext>
                </a:extLst>
              </p:cNvPr>
              <p:cNvSpPr/>
              <p:nvPr/>
            </p:nvSpPr>
            <p:spPr>
              <a:xfrm>
                <a:off x="8248973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1" name="手繪多邊形: 圖案 1064">
                <a:extLst>
                  <a:ext uri="{FF2B5EF4-FFF2-40B4-BE49-F238E27FC236}">
                    <a16:creationId xmlns:a16="http://schemas.microsoft.com/office/drawing/2014/main" id="{CFEFA310-C9B0-49FA-BFE5-F1C18D86BB11}"/>
                  </a:ext>
                </a:extLst>
              </p:cNvPr>
              <p:cNvSpPr/>
              <p:nvPr/>
            </p:nvSpPr>
            <p:spPr>
              <a:xfrm>
                <a:off x="8160863" y="3571390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5623 w 28951"/>
                  <a:gd name="connsiteY1" fmla="*/ 3619 h 14475"/>
                  <a:gd name="connsiteX2" fmla="*/ 25623 w 28951"/>
                  <a:gd name="connsiteY2" fmla="*/ 12449 h 14475"/>
                  <a:gd name="connsiteX3" fmla="*/ 3619 w 28951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5623" y="3619"/>
                    </a:lnTo>
                    <a:lnTo>
                      <a:pt x="256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2" name="手繪多邊形: 圖案 1065">
                <a:extLst>
                  <a:ext uri="{FF2B5EF4-FFF2-40B4-BE49-F238E27FC236}">
                    <a16:creationId xmlns:a16="http://schemas.microsoft.com/office/drawing/2014/main" id="{04A63E11-24FD-41C3-92F3-C7F85F3496DC}"/>
                  </a:ext>
                </a:extLst>
              </p:cNvPr>
              <p:cNvSpPr/>
              <p:nvPr/>
            </p:nvSpPr>
            <p:spPr>
              <a:xfrm>
                <a:off x="8191697" y="3571390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5623 w 28951"/>
                  <a:gd name="connsiteY1" fmla="*/ 3619 h 14475"/>
                  <a:gd name="connsiteX2" fmla="*/ 25623 w 28951"/>
                  <a:gd name="connsiteY2" fmla="*/ 12449 h 14475"/>
                  <a:gd name="connsiteX3" fmla="*/ 3619 w 28951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5623" y="3619"/>
                    </a:lnTo>
                    <a:lnTo>
                      <a:pt x="256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3" name="手繪多邊形: 圖案 1066">
                <a:extLst>
                  <a:ext uri="{FF2B5EF4-FFF2-40B4-BE49-F238E27FC236}">
                    <a16:creationId xmlns:a16="http://schemas.microsoft.com/office/drawing/2014/main" id="{49630683-2793-4CD2-A103-2152A980346E}"/>
                  </a:ext>
                </a:extLst>
              </p:cNvPr>
              <p:cNvSpPr/>
              <p:nvPr/>
            </p:nvSpPr>
            <p:spPr>
              <a:xfrm>
                <a:off x="8222531" y="3571390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5623 w 28951"/>
                  <a:gd name="connsiteY1" fmla="*/ 3619 h 14475"/>
                  <a:gd name="connsiteX2" fmla="*/ 25623 w 28951"/>
                  <a:gd name="connsiteY2" fmla="*/ 12449 h 14475"/>
                  <a:gd name="connsiteX3" fmla="*/ 3619 w 28951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5623" y="3619"/>
                    </a:lnTo>
                    <a:lnTo>
                      <a:pt x="256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4" name="手繪多邊形: 圖案 1067">
                <a:extLst>
                  <a:ext uri="{FF2B5EF4-FFF2-40B4-BE49-F238E27FC236}">
                    <a16:creationId xmlns:a16="http://schemas.microsoft.com/office/drawing/2014/main" id="{48E9635B-8FFD-49AE-8BF7-67B4FDFA43DC}"/>
                  </a:ext>
                </a:extLst>
              </p:cNvPr>
              <p:cNvSpPr/>
              <p:nvPr/>
            </p:nvSpPr>
            <p:spPr>
              <a:xfrm>
                <a:off x="7914240" y="3822404"/>
                <a:ext cx="424629" cy="14476"/>
              </a:xfrm>
              <a:custGeom>
                <a:avLst/>
                <a:gdLst>
                  <a:gd name="connsiteX0" fmla="*/ 3619 w 424629"/>
                  <a:gd name="connsiteY0" fmla="*/ 3619 h 14475"/>
                  <a:gd name="connsiteX1" fmla="*/ 422023 w 424629"/>
                  <a:gd name="connsiteY1" fmla="*/ 3619 h 14475"/>
                  <a:gd name="connsiteX2" fmla="*/ 422023 w 424629"/>
                  <a:gd name="connsiteY2" fmla="*/ 12449 h 14475"/>
                  <a:gd name="connsiteX3" fmla="*/ 3619 w 424629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629" h="14475">
                    <a:moveTo>
                      <a:pt x="3619" y="3619"/>
                    </a:moveTo>
                    <a:lnTo>
                      <a:pt x="422023" y="3619"/>
                    </a:lnTo>
                    <a:lnTo>
                      <a:pt x="4220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5" name="手繪多邊形: 圖案 1068">
                <a:extLst>
                  <a:ext uri="{FF2B5EF4-FFF2-40B4-BE49-F238E27FC236}">
                    <a16:creationId xmlns:a16="http://schemas.microsoft.com/office/drawing/2014/main" id="{5AE827BF-5E42-49DE-A935-9D8EBF38D1D0}"/>
                  </a:ext>
                </a:extLst>
              </p:cNvPr>
              <p:cNvSpPr/>
              <p:nvPr/>
            </p:nvSpPr>
            <p:spPr>
              <a:xfrm>
                <a:off x="7914240" y="3840065"/>
                <a:ext cx="424629" cy="14476"/>
              </a:xfrm>
              <a:custGeom>
                <a:avLst/>
                <a:gdLst>
                  <a:gd name="connsiteX0" fmla="*/ 3619 w 424629"/>
                  <a:gd name="connsiteY0" fmla="*/ 3619 h 14475"/>
                  <a:gd name="connsiteX1" fmla="*/ 422023 w 424629"/>
                  <a:gd name="connsiteY1" fmla="*/ 3619 h 14475"/>
                  <a:gd name="connsiteX2" fmla="*/ 422023 w 424629"/>
                  <a:gd name="connsiteY2" fmla="*/ 12449 h 14475"/>
                  <a:gd name="connsiteX3" fmla="*/ 3619 w 424629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629" h="14475">
                    <a:moveTo>
                      <a:pt x="3619" y="3619"/>
                    </a:moveTo>
                    <a:lnTo>
                      <a:pt x="422023" y="3619"/>
                    </a:lnTo>
                    <a:lnTo>
                      <a:pt x="4220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6" name="手繪多邊形: 圖案 1069">
                <a:extLst>
                  <a:ext uri="{FF2B5EF4-FFF2-40B4-BE49-F238E27FC236}">
                    <a16:creationId xmlns:a16="http://schemas.microsoft.com/office/drawing/2014/main" id="{65C5AD2C-11DD-477E-9D2C-17AD4D9C6DDA}"/>
                  </a:ext>
                </a:extLst>
              </p:cNvPr>
              <p:cNvSpPr/>
              <p:nvPr/>
            </p:nvSpPr>
            <p:spPr>
              <a:xfrm>
                <a:off x="7914240" y="3857677"/>
                <a:ext cx="424629" cy="14476"/>
              </a:xfrm>
              <a:custGeom>
                <a:avLst/>
                <a:gdLst>
                  <a:gd name="connsiteX0" fmla="*/ 3619 w 424629"/>
                  <a:gd name="connsiteY0" fmla="*/ 3619 h 14475"/>
                  <a:gd name="connsiteX1" fmla="*/ 422023 w 424629"/>
                  <a:gd name="connsiteY1" fmla="*/ 3619 h 14475"/>
                  <a:gd name="connsiteX2" fmla="*/ 422023 w 424629"/>
                  <a:gd name="connsiteY2" fmla="*/ 12449 h 14475"/>
                  <a:gd name="connsiteX3" fmla="*/ 3619 w 424629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629" h="14475">
                    <a:moveTo>
                      <a:pt x="3619" y="3619"/>
                    </a:moveTo>
                    <a:lnTo>
                      <a:pt x="422023" y="3619"/>
                    </a:lnTo>
                    <a:lnTo>
                      <a:pt x="4220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群組 1146">
            <a:extLst>
              <a:ext uri="{FF2B5EF4-FFF2-40B4-BE49-F238E27FC236}">
                <a16:creationId xmlns:a16="http://schemas.microsoft.com/office/drawing/2014/main" id="{F3224176-A2E2-449C-92A8-A5F610A8A135}"/>
              </a:ext>
            </a:extLst>
          </p:cNvPr>
          <p:cNvGrpSpPr/>
          <p:nvPr/>
        </p:nvGrpSpPr>
        <p:grpSpPr>
          <a:xfrm>
            <a:off x="7644070" y="2786124"/>
            <a:ext cx="397324" cy="361002"/>
            <a:chOff x="5470295" y="3055731"/>
            <a:chExt cx="1009436" cy="942947"/>
          </a:xfrm>
          <a:solidFill>
            <a:srgbClr val="3B3829"/>
          </a:solidFill>
        </p:grpSpPr>
        <p:grpSp>
          <p:nvGrpSpPr>
            <p:cNvPr id="2302" name="群組 1147">
              <a:extLst>
                <a:ext uri="{FF2B5EF4-FFF2-40B4-BE49-F238E27FC236}">
                  <a16:creationId xmlns:a16="http://schemas.microsoft.com/office/drawing/2014/main" id="{132C85B2-D74D-4C06-8440-C526E819CB7E}"/>
                </a:ext>
              </a:extLst>
            </p:cNvPr>
            <p:cNvGrpSpPr/>
            <p:nvPr/>
          </p:nvGrpSpPr>
          <p:grpSpPr>
            <a:xfrm>
              <a:off x="6090231" y="3096487"/>
              <a:ext cx="389500" cy="902191"/>
              <a:chOff x="6120376" y="3091463"/>
              <a:chExt cx="389500" cy="902191"/>
            </a:xfrm>
            <a:grpFill/>
          </p:grpSpPr>
          <p:sp>
            <p:nvSpPr>
              <p:cNvPr id="2304" name="手繪多邊形: 圖案 582">
                <a:extLst>
                  <a:ext uri="{FF2B5EF4-FFF2-40B4-BE49-F238E27FC236}">
                    <a16:creationId xmlns:a16="http://schemas.microsoft.com/office/drawing/2014/main" id="{F99EE3A4-891E-4166-AA3A-4A689AACAF99}"/>
                  </a:ext>
                </a:extLst>
              </p:cNvPr>
              <p:cNvSpPr/>
              <p:nvPr/>
            </p:nvSpPr>
            <p:spPr>
              <a:xfrm>
                <a:off x="6174854" y="3959877"/>
                <a:ext cx="38603" cy="33777"/>
              </a:xfrm>
              <a:custGeom>
                <a:avLst/>
                <a:gdLst>
                  <a:gd name="connsiteX0" fmla="*/ 3619 w 38602"/>
                  <a:gd name="connsiteY0" fmla="*/ 3619 h 33777"/>
                  <a:gd name="connsiteX1" fmla="*/ 36287 w 38602"/>
                  <a:gd name="connsiteY1" fmla="*/ 3619 h 33777"/>
                  <a:gd name="connsiteX2" fmla="*/ 36287 w 38602"/>
                  <a:gd name="connsiteY2" fmla="*/ 34212 h 33777"/>
                  <a:gd name="connsiteX3" fmla="*/ 3619 w 38602"/>
                  <a:gd name="connsiteY3" fmla="*/ 3421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3777">
                    <a:moveTo>
                      <a:pt x="3619" y="3619"/>
                    </a:moveTo>
                    <a:lnTo>
                      <a:pt x="36287" y="3619"/>
                    </a:lnTo>
                    <a:lnTo>
                      <a:pt x="36287" y="34212"/>
                    </a:lnTo>
                    <a:lnTo>
                      <a:pt x="3619" y="342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5" name="手繪多邊形: 圖案 583">
                <a:extLst>
                  <a:ext uri="{FF2B5EF4-FFF2-40B4-BE49-F238E27FC236}">
                    <a16:creationId xmlns:a16="http://schemas.microsoft.com/office/drawing/2014/main" id="{E9A3BB9A-B4F4-4681-A102-8703269D517A}"/>
                  </a:ext>
                </a:extLst>
              </p:cNvPr>
              <p:cNvSpPr/>
              <p:nvPr/>
            </p:nvSpPr>
            <p:spPr>
              <a:xfrm>
                <a:off x="6174854" y="3911672"/>
                <a:ext cx="38603" cy="33777"/>
              </a:xfrm>
              <a:custGeom>
                <a:avLst/>
                <a:gdLst>
                  <a:gd name="connsiteX0" fmla="*/ 3619 w 38602"/>
                  <a:gd name="connsiteY0" fmla="*/ 3619 h 33777"/>
                  <a:gd name="connsiteX1" fmla="*/ 36817 w 38602"/>
                  <a:gd name="connsiteY1" fmla="*/ 3619 h 33777"/>
                  <a:gd name="connsiteX2" fmla="*/ 36817 w 38602"/>
                  <a:gd name="connsiteY2" fmla="*/ 34742 h 33777"/>
                  <a:gd name="connsiteX3" fmla="*/ 3619 w 38602"/>
                  <a:gd name="connsiteY3" fmla="*/ 3474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3777">
                    <a:moveTo>
                      <a:pt x="3619" y="3619"/>
                    </a:moveTo>
                    <a:lnTo>
                      <a:pt x="36817" y="3619"/>
                    </a:lnTo>
                    <a:lnTo>
                      <a:pt x="36817" y="34742"/>
                    </a:lnTo>
                    <a:lnTo>
                      <a:pt x="3619" y="347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6" name="手繪多邊形: 圖案 584">
                <a:extLst>
                  <a:ext uri="{FF2B5EF4-FFF2-40B4-BE49-F238E27FC236}">
                    <a16:creationId xmlns:a16="http://schemas.microsoft.com/office/drawing/2014/main" id="{8D834AAE-1618-47BE-B107-3EB2897CB6B0}"/>
                  </a:ext>
                </a:extLst>
              </p:cNvPr>
              <p:cNvSpPr/>
              <p:nvPr/>
            </p:nvSpPr>
            <p:spPr>
              <a:xfrm>
                <a:off x="6173792" y="3863467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79 w 38602"/>
                  <a:gd name="connsiteY1" fmla="*/ 3619 h 38602"/>
                  <a:gd name="connsiteX2" fmla="*/ 37879 w 38602"/>
                  <a:gd name="connsiteY2" fmla="*/ 34984 h 38602"/>
                  <a:gd name="connsiteX3" fmla="*/ 3619 w 38602"/>
                  <a:gd name="connsiteY3" fmla="*/ 34984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79" y="3619"/>
                    </a:lnTo>
                    <a:lnTo>
                      <a:pt x="37879" y="34984"/>
                    </a:lnTo>
                    <a:lnTo>
                      <a:pt x="3619" y="349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7" name="手繪多邊形: 圖案 585">
                <a:extLst>
                  <a:ext uri="{FF2B5EF4-FFF2-40B4-BE49-F238E27FC236}">
                    <a16:creationId xmlns:a16="http://schemas.microsoft.com/office/drawing/2014/main" id="{51498878-3F23-4500-B6E6-0D4BB7944CDC}"/>
                  </a:ext>
                </a:extLst>
              </p:cNvPr>
              <p:cNvSpPr/>
              <p:nvPr/>
            </p:nvSpPr>
            <p:spPr>
              <a:xfrm>
                <a:off x="6355755" y="3919682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79 w 38602"/>
                  <a:gd name="connsiteY1" fmla="*/ 3619 h 38602"/>
                  <a:gd name="connsiteX2" fmla="*/ 37879 w 38602"/>
                  <a:gd name="connsiteY2" fmla="*/ 35804 h 38602"/>
                  <a:gd name="connsiteX3" fmla="*/ 3619 w 38602"/>
                  <a:gd name="connsiteY3" fmla="*/ 35804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79" y="3619"/>
                    </a:lnTo>
                    <a:lnTo>
                      <a:pt x="37879" y="35804"/>
                    </a:lnTo>
                    <a:lnTo>
                      <a:pt x="3619" y="358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8" name="手繪多邊形: 圖案 586">
                <a:extLst>
                  <a:ext uri="{FF2B5EF4-FFF2-40B4-BE49-F238E27FC236}">
                    <a16:creationId xmlns:a16="http://schemas.microsoft.com/office/drawing/2014/main" id="{D01AF23B-F0AB-459F-A6EE-67FCEB47015B}"/>
                  </a:ext>
                </a:extLst>
              </p:cNvPr>
              <p:cNvSpPr/>
              <p:nvPr/>
            </p:nvSpPr>
            <p:spPr>
              <a:xfrm>
                <a:off x="6173792" y="3766768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79 w 38602"/>
                  <a:gd name="connsiteY1" fmla="*/ 3619 h 38602"/>
                  <a:gd name="connsiteX2" fmla="*/ 37879 w 38602"/>
                  <a:gd name="connsiteY2" fmla="*/ 36286 h 38602"/>
                  <a:gd name="connsiteX3" fmla="*/ 3619 w 38602"/>
                  <a:gd name="connsiteY3" fmla="*/ 36286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79" y="3619"/>
                    </a:lnTo>
                    <a:lnTo>
                      <a:pt x="37879" y="36286"/>
                    </a:lnTo>
                    <a:lnTo>
                      <a:pt x="3619" y="362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9" name="手繪多邊形: 圖案 587">
                <a:extLst>
                  <a:ext uri="{FF2B5EF4-FFF2-40B4-BE49-F238E27FC236}">
                    <a16:creationId xmlns:a16="http://schemas.microsoft.com/office/drawing/2014/main" id="{910C4F57-79BE-4637-9E39-CF044AF25D1D}"/>
                  </a:ext>
                </a:extLst>
              </p:cNvPr>
              <p:cNvSpPr/>
              <p:nvPr/>
            </p:nvSpPr>
            <p:spPr>
              <a:xfrm>
                <a:off x="6173792" y="3718514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79 w 38602"/>
                  <a:gd name="connsiteY1" fmla="*/ 3619 h 38602"/>
                  <a:gd name="connsiteX2" fmla="*/ 37879 w 38602"/>
                  <a:gd name="connsiteY2" fmla="*/ 36528 h 38602"/>
                  <a:gd name="connsiteX3" fmla="*/ 3619 w 38602"/>
                  <a:gd name="connsiteY3" fmla="*/ 36528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79" y="3619"/>
                    </a:lnTo>
                    <a:lnTo>
                      <a:pt x="37879" y="36528"/>
                    </a:lnTo>
                    <a:lnTo>
                      <a:pt x="3619" y="365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0" name="手繪多邊形: 圖案 588">
                <a:extLst>
                  <a:ext uri="{FF2B5EF4-FFF2-40B4-BE49-F238E27FC236}">
                    <a16:creationId xmlns:a16="http://schemas.microsoft.com/office/drawing/2014/main" id="{42837C34-960B-45A1-98B6-18B48F40FDED}"/>
                  </a:ext>
                </a:extLst>
              </p:cNvPr>
              <p:cNvSpPr/>
              <p:nvPr/>
            </p:nvSpPr>
            <p:spPr>
              <a:xfrm>
                <a:off x="6413852" y="3557541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8893 w 38602"/>
                  <a:gd name="connsiteY1" fmla="*/ 3619 h 38602"/>
                  <a:gd name="connsiteX2" fmla="*/ 38893 w 38602"/>
                  <a:gd name="connsiteY2" fmla="*/ 37348 h 38602"/>
                  <a:gd name="connsiteX3" fmla="*/ 3619 w 38602"/>
                  <a:gd name="connsiteY3" fmla="*/ 37348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8893" y="3619"/>
                    </a:lnTo>
                    <a:lnTo>
                      <a:pt x="38893" y="37348"/>
                    </a:lnTo>
                    <a:lnTo>
                      <a:pt x="3619" y="3734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1" name="手繪多邊形: 圖案 589">
                <a:extLst>
                  <a:ext uri="{FF2B5EF4-FFF2-40B4-BE49-F238E27FC236}">
                    <a16:creationId xmlns:a16="http://schemas.microsoft.com/office/drawing/2014/main" id="{60B02BB7-4FC6-4944-A979-583BA34BE5EE}"/>
                  </a:ext>
                </a:extLst>
              </p:cNvPr>
              <p:cNvSpPr/>
              <p:nvPr/>
            </p:nvSpPr>
            <p:spPr>
              <a:xfrm>
                <a:off x="6172248" y="3358979"/>
                <a:ext cx="43428" cy="38603"/>
              </a:xfrm>
              <a:custGeom>
                <a:avLst/>
                <a:gdLst>
                  <a:gd name="connsiteX0" fmla="*/ 3619 w 43427"/>
                  <a:gd name="connsiteY0" fmla="*/ 3619 h 38602"/>
                  <a:gd name="connsiteX1" fmla="*/ 41449 w 43427"/>
                  <a:gd name="connsiteY1" fmla="*/ 3619 h 38602"/>
                  <a:gd name="connsiteX2" fmla="*/ 41449 w 43427"/>
                  <a:gd name="connsiteY2" fmla="*/ 39664 h 38602"/>
                  <a:gd name="connsiteX3" fmla="*/ 3619 w 43427"/>
                  <a:gd name="connsiteY3" fmla="*/ 39664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38602">
                    <a:moveTo>
                      <a:pt x="3619" y="3619"/>
                    </a:moveTo>
                    <a:lnTo>
                      <a:pt x="41449" y="3619"/>
                    </a:lnTo>
                    <a:lnTo>
                      <a:pt x="41449" y="39664"/>
                    </a:lnTo>
                    <a:lnTo>
                      <a:pt x="3619" y="396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2" name="手繪多邊形: 圖案 590">
                <a:extLst>
                  <a:ext uri="{FF2B5EF4-FFF2-40B4-BE49-F238E27FC236}">
                    <a16:creationId xmlns:a16="http://schemas.microsoft.com/office/drawing/2014/main" id="{BA6548A3-D0D1-43D3-9CE8-3A2693603A3F}"/>
                  </a:ext>
                </a:extLst>
              </p:cNvPr>
              <p:cNvSpPr/>
              <p:nvPr/>
            </p:nvSpPr>
            <p:spPr>
              <a:xfrm>
                <a:off x="6171186" y="3284331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3042 w 43427"/>
                  <a:gd name="connsiteY1" fmla="*/ 3619 h 43427"/>
                  <a:gd name="connsiteX2" fmla="*/ 43042 w 43427"/>
                  <a:gd name="connsiteY2" fmla="*/ 40436 h 43427"/>
                  <a:gd name="connsiteX3" fmla="*/ 3619 w 43427"/>
                  <a:gd name="connsiteY3" fmla="*/ 40436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3042" y="3619"/>
                    </a:lnTo>
                    <a:lnTo>
                      <a:pt x="43042" y="40436"/>
                    </a:lnTo>
                    <a:lnTo>
                      <a:pt x="3619" y="404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3" name="手繪多邊形: 圖案 591">
                <a:extLst>
                  <a:ext uri="{FF2B5EF4-FFF2-40B4-BE49-F238E27FC236}">
                    <a16:creationId xmlns:a16="http://schemas.microsoft.com/office/drawing/2014/main" id="{B2BE84E4-4B1D-4CD5-BDF7-4EEB79A3E271}"/>
                  </a:ext>
                </a:extLst>
              </p:cNvPr>
              <p:cNvSpPr/>
              <p:nvPr/>
            </p:nvSpPr>
            <p:spPr>
              <a:xfrm>
                <a:off x="6171186" y="3236126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3042 w 43427"/>
                  <a:gd name="connsiteY1" fmla="*/ 3619 h 43427"/>
                  <a:gd name="connsiteX2" fmla="*/ 43042 w 43427"/>
                  <a:gd name="connsiteY2" fmla="*/ 40677 h 43427"/>
                  <a:gd name="connsiteX3" fmla="*/ 3619 w 43427"/>
                  <a:gd name="connsiteY3" fmla="*/ 40677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3042" y="3619"/>
                    </a:lnTo>
                    <a:lnTo>
                      <a:pt x="43042" y="40677"/>
                    </a:lnTo>
                    <a:lnTo>
                      <a:pt x="3619" y="406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4" name="手繪多邊形: 圖案 592">
                <a:extLst>
                  <a:ext uri="{FF2B5EF4-FFF2-40B4-BE49-F238E27FC236}">
                    <a16:creationId xmlns:a16="http://schemas.microsoft.com/office/drawing/2014/main" id="{BF1ADAC2-F847-4A77-88C0-A3222758A590}"/>
                  </a:ext>
                </a:extLst>
              </p:cNvPr>
              <p:cNvSpPr/>
              <p:nvPr/>
            </p:nvSpPr>
            <p:spPr>
              <a:xfrm>
                <a:off x="6171186" y="3187921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3042 w 43427"/>
                  <a:gd name="connsiteY1" fmla="*/ 3619 h 43427"/>
                  <a:gd name="connsiteX2" fmla="*/ 43042 w 43427"/>
                  <a:gd name="connsiteY2" fmla="*/ 41208 h 43427"/>
                  <a:gd name="connsiteX3" fmla="*/ 3619 w 43427"/>
                  <a:gd name="connsiteY3" fmla="*/ 41208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3042" y="3619"/>
                    </a:lnTo>
                    <a:lnTo>
                      <a:pt x="43042" y="41208"/>
                    </a:lnTo>
                    <a:lnTo>
                      <a:pt x="3619" y="412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5" name="手繪多邊形: 圖案 593">
                <a:extLst>
                  <a:ext uri="{FF2B5EF4-FFF2-40B4-BE49-F238E27FC236}">
                    <a16:creationId xmlns:a16="http://schemas.microsoft.com/office/drawing/2014/main" id="{AE2D3AED-9829-4F44-BFBE-763D484C66D7}"/>
                  </a:ext>
                </a:extLst>
              </p:cNvPr>
              <p:cNvSpPr/>
              <p:nvPr/>
            </p:nvSpPr>
            <p:spPr>
              <a:xfrm>
                <a:off x="6123512" y="3911672"/>
                <a:ext cx="38603" cy="33777"/>
              </a:xfrm>
              <a:custGeom>
                <a:avLst/>
                <a:gdLst>
                  <a:gd name="connsiteX0" fmla="*/ 3619 w 38602"/>
                  <a:gd name="connsiteY0" fmla="*/ 3619 h 33777"/>
                  <a:gd name="connsiteX1" fmla="*/ 36817 w 38602"/>
                  <a:gd name="connsiteY1" fmla="*/ 3619 h 33777"/>
                  <a:gd name="connsiteX2" fmla="*/ 36817 w 38602"/>
                  <a:gd name="connsiteY2" fmla="*/ 34742 h 33777"/>
                  <a:gd name="connsiteX3" fmla="*/ 3619 w 38602"/>
                  <a:gd name="connsiteY3" fmla="*/ 3474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3777">
                    <a:moveTo>
                      <a:pt x="3619" y="3619"/>
                    </a:moveTo>
                    <a:lnTo>
                      <a:pt x="36817" y="3619"/>
                    </a:lnTo>
                    <a:lnTo>
                      <a:pt x="36817" y="34742"/>
                    </a:lnTo>
                    <a:lnTo>
                      <a:pt x="3619" y="347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6" name="手繪多邊形: 圖案 594">
                <a:extLst>
                  <a:ext uri="{FF2B5EF4-FFF2-40B4-BE49-F238E27FC236}">
                    <a16:creationId xmlns:a16="http://schemas.microsoft.com/office/drawing/2014/main" id="{203541D6-C4B8-4550-B291-76C362004F9E}"/>
                  </a:ext>
                </a:extLst>
              </p:cNvPr>
              <p:cNvSpPr/>
              <p:nvPr/>
            </p:nvSpPr>
            <p:spPr>
              <a:xfrm>
                <a:off x="6123512" y="3814973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6817 w 38602"/>
                  <a:gd name="connsiteY1" fmla="*/ 3619 h 38602"/>
                  <a:gd name="connsiteX2" fmla="*/ 36817 w 38602"/>
                  <a:gd name="connsiteY2" fmla="*/ 35756 h 38602"/>
                  <a:gd name="connsiteX3" fmla="*/ 3619 w 38602"/>
                  <a:gd name="connsiteY3" fmla="*/ 35756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6817" y="3619"/>
                    </a:lnTo>
                    <a:lnTo>
                      <a:pt x="36817" y="35756"/>
                    </a:lnTo>
                    <a:lnTo>
                      <a:pt x="3619" y="357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7" name="手繪多邊形: 圖案 595">
                <a:extLst>
                  <a:ext uri="{FF2B5EF4-FFF2-40B4-BE49-F238E27FC236}">
                    <a16:creationId xmlns:a16="http://schemas.microsoft.com/office/drawing/2014/main" id="{04607F4D-DB19-4529-8200-385387120066}"/>
                  </a:ext>
                </a:extLst>
              </p:cNvPr>
              <p:cNvSpPr/>
              <p:nvPr/>
            </p:nvSpPr>
            <p:spPr>
              <a:xfrm>
                <a:off x="6120906" y="3332536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1980 w 43427"/>
                  <a:gd name="connsiteY1" fmla="*/ 3619 h 43427"/>
                  <a:gd name="connsiteX2" fmla="*/ 41980 w 43427"/>
                  <a:gd name="connsiteY2" fmla="*/ 39905 h 43427"/>
                  <a:gd name="connsiteX3" fmla="*/ 3619 w 43427"/>
                  <a:gd name="connsiteY3" fmla="*/ 39905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1980" y="3619"/>
                    </a:lnTo>
                    <a:lnTo>
                      <a:pt x="41980" y="39905"/>
                    </a:lnTo>
                    <a:lnTo>
                      <a:pt x="3619" y="39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8" name="手繪多邊形: 圖案 596">
                <a:extLst>
                  <a:ext uri="{FF2B5EF4-FFF2-40B4-BE49-F238E27FC236}">
                    <a16:creationId xmlns:a16="http://schemas.microsoft.com/office/drawing/2014/main" id="{A6FC997A-6398-42A7-ACC8-E771FF9F21E0}"/>
                  </a:ext>
                </a:extLst>
              </p:cNvPr>
              <p:cNvSpPr/>
              <p:nvPr/>
            </p:nvSpPr>
            <p:spPr>
              <a:xfrm>
                <a:off x="6120376" y="3187921"/>
                <a:ext cx="43428" cy="43428"/>
              </a:xfrm>
              <a:custGeom>
                <a:avLst/>
                <a:gdLst>
                  <a:gd name="connsiteX0" fmla="*/ 3619 w 43427"/>
                  <a:gd name="connsiteY0" fmla="*/ 3619 h 43427"/>
                  <a:gd name="connsiteX1" fmla="*/ 43524 w 43427"/>
                  <a:gd name="connsiteY1" fmla="*/ 3619 h 43427"/>
                  <a:gd name="connsiteX2" fmla="*/ 43524 w 43427"/>
                  <a:gd name="connsiteY2" fmla="*/ 41208 h 43427"/>
                  <a:gd name="connsiteX3" fmla="*/ 3619 w 43427"/>
                  <a:gd name="connsiteY3" fmla="*/ 41208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27" h="43427">
                    <a:moveTo>
                      <a:pt x="3619" y="3619"/>
                    </a:moveTo>
                    <a:lnTo>
                      <a:pt x="43524" y="3619"/>
                    </a:lnTo>
                    <a:lnTo>
                      <a:pt x="43524" y="41208"/>
                    </a:lnTo>
                    <a:lnTo>
                      <a:pt x="3619" y="412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9" name="手繪多邊形: 圖案 597">
                <a:extLst>
                  <a:ext uri="{FF2B5EF4-FFF2-40B4-BE49-F238E27FC236}">
                    <a16:creationId xmlns:a16="http://schemas.microsoft.com/office/drawing/2014/main" id="{BB972594-23C4-4AB6-8541-14914B2B1759}"/>
                  </a:ext>
                </a:extLst>
              </p:cNvPr>
              <p:cNvSpPr/>
              <p:nvPr/>
            </p:nvSpPr>
            <p:spPr>
              <a:xfrm>
                <a:off x="6231841" y="3911672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1123 w 33777"/>
                  <a:gd name="connsiteY1" fmla="*/ 3619 h 33777"/>
                  <a:gd name="connsiteX2" fmla="*/ 31123 w 33777"/>
                  <a:gd name="connsiteY2" fmla="*/ 34742 h 33777"/>
                  <a:gd name="connsiteX3" fmla="*/ 3619 w 33777"/>
                  <a:gd name="connsiteY3" fmla="*/ 3474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1123" y="3619"/>
                    </a:lnTo>
                    <a:lnTo>
                      <a:pt x="31123" y="34742"/>
                    </a:lnTo>
                    <a:lnTo>
                      <a:pt x="3619" y="347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0" name="手繪多邊形: 圖案 598">
                <a:extLst>
                  <a:ext uri="{FF2B5EF4-FFF2-40B4-BE49-F238E27FC236}">
                    <a16:creationId xmlns:a16="http://schemas.microsoft.com/office/drawing/2014/main" id="{1DF5413A-865C-4F5D-A8B1-55B8161E8877}"/>
                  </a:ext>
                </a:extLst>
              </p:cNvPr>
              <p:cNvSpPr/>
              <p:nvPr/>
            </p:nvSpPr>
            <p:spPr>
              <a:xfrm>
                <a:off x="6231841" y="3814973"/>
                <a:ext cx="33777" cy="38603"/>
              </a:xfrm>
              <a:custGeom>
                <a:avLst/>
                <a:gdLst>
                  <a:gd name="connsiteX0" fmla="*/ 3619 w 33777"/>
                  <a:gd name="connsiteY0" fmla="*/ 3619 h 38602"/>
                  <a:gd name="connsiteX1" fmla="*/ 31123 w 33777"/>
                  <a:gd name="connsiteY1" fmla="*/ 3619 h 38602"/>
                  <a:gd name="connsiteX2" fmla="*/ 31123 w 33777"/>
                  <a:gd name="connsiteY2" fmla="*/ 35756 h 38602"/>
                  <a:gd name="connsiteX3" fmla="*/ 3619 w 33777"/>
                  <a:gd name="connsiteY3" fmla="*/ 35756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8602">
                    <a:moveTo>
                      <a:pt x="3619" y="3619"/>
                    </a:moveTo>
                    <a:lnTo>
                      <a:pt x="31123" y="3619"/>
                    </a:lnTo>
                    <a:lnTo>
                      <a:pt x="31123" y="35756"/>
                    </a:lnTo>
                    <a:lnTo>
                      <a:pt x="3619" y="357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1" name="手繪多邊形: 圖案 599">
                <a:extLst>
                  <a:ext uri="{FF2B5EF4-FFF2-40B4-BE49-F238E27FC236}">
                    <a16:creationId xmlns:a16="http://schemas.microsoft.com/office/drawing/2014/main" id="{1E9F7644-B74D-4D0E-A157-7B9B79D22214}"/>
                  </a:ext>
                </a:extLst>
              </p:cNvPr>
              <p:cNvSpPr/>
              <p:nvPr/>
            </p:nvSpPr>
            <p:spPr>
              <a:xfrm>
                <a:off x="6231310" y="3718514"/>
                <a:ext cx="33777" cy="38603"/>
              </a:xfrm>
              <a:custGeom>
                <a:avLst/>
                <a:gdLst>
                  <a:gd name="connsiteX0" fmla="*/ 3619 w 33777"/>
                  <a:gd name="connsiteY0" fmla="*/ 3619 h 38602"/>
                  <a:gd name="connsiteX1" fmla="*/ 32667 w 33777"/>
                  <a:gd name="connsiteY1" fmla="*/ 3619 h 38602"/>
                  <a:gd name="connsiteX2" fmla="*/ 32667 w 33777"/>
                  <a:gd name="connsiteY2" fmla="*/ 36528 h 38602"/>
                  <a:gd name="connsiteX3" fmla="*/ 3619 w 33777"/>
                  <a:gd name="connsiteY3" fmla="*/ 36528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8602">
                    <a:moveTo>
                      <a:pt x="3619" y="3619"/>
                    </a:moveTo>
                    <a:lnTo>
                      <a:pt x="32667" y="3619"/>
                    </a:lnTo>
                    <a:lnTo>
                      <a:pt x="32667" y="36528"/>
                    </a:lnTo>
                    <a:lnTo>
                      <a:pt x="3619" y="365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2" name="手繪多邊形: 圖案 600">
                <a:extLst>
                  <a:ext uri="{FF2B5EF4-FFF2-40B4-BE49-F238E27FC236}">
                    <a16:creationId xmlns:a16="http://schemas.microsoft.com/office/drawing/2014/main" id="{E71429BF-6257-4F36-A7CE-F948F72C5B99}"/>
                  </a:ext>
                </a:extLst>
              </p:cNvPr>
              <p:cNvSpPr/>
              <p:nvPr/>
            </p:nvSpPr>
            <p:spPr>
              <a:xfrm>
                <a:off x="6229235" y="3332536"/>
                <a:ext cx="38603" cy="43428"/>
              </a:xfrm>
              <a:custGeom>
                <a:avLst/>
                <a:gdLst>
                  <a:gd name="connsiteX0" fmla="*/ 3619 w 38602"/>
                  <a:gd name="connsiteY0" fmla="*/ 3619 h 43427"/>
                  <a:gd name="connsiteX1" fmla="*/ 36287 w 38602"/>
                  <a:gd name="connsiteY1" fmla="*/ 3619 h 43427"/>
                  <a:gd name="connsiteX2" fmla="*/ 36287 w 38602"/>
                  <a:gd name="connsiteY2" fmla="*/ 39905 h 43427"/>
                  <a:gd name="connsiteX3" fmla="*/ 3619 w 38602"/>
                  <a:gd name="connsiteY3" fmla="*/ 39905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43427">
                    <a:moveTo>
                      <a:pt x="3619" y="3619"/>
                    </a:moveTo>
                    <a:lnTo>
                      <a:pt x="36287" y="3619"/>
                    </a:lnTo>
                    <a:lnTo>
                      <a:pt x="36287" y="39905"/>
                    </a:lnTo>
                    <a:lnTo>
                      <a:pt x="3619" y="39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3" name="手繪多邊形: 圖案 601">
                <a:extLst>
                  <a:ext uri="{FF2B5EF4-FFF2-40B4-BE49-F238E27FC236}">
                    <a16:creationId xmlns:a16="http://schemas.microsoft.com/office/drawing/2014/main" id="{4A21C69A-A451-4AE5-8AC5-02F5BAADC4EE}"/>
                  </a:ext>
                </a:extLst>
              </p:cNvPr>
              <p:cNvSpPr/>
              <p:nvPr/>
            </p:nvSpPr>
            <p:spPr>
              <a:xfrm>
                <a:off x="6229235" y="3284331"/>
                <a:ext cx="38603" cy="43428"/>
              </a:xfrm>
              <a:custGeom>
                <a:avLst/>
                <a:gdLst>
                  <a:gd name="connsiteX0" fmla="*/ 3619 w 38602"/>
                  <a:gd name="connsiteY0" fmla="*/ 3619 h 43427"/>
                  <a:gd name="connsiteX1" fmla="*/ 36287 w 38602"/>
                  <a:gd name="connsiteY1" fmla="*/ 3619 h 43427"/>
                  <a:gd name="connsiteX2" fmla="*/ 36287 w 38602"/>
                  <a:gd name="connsiteY2" fmla="*/ 40436 h 43427"/>
                  <a:gd name="connsiteX3" fmla="*/ 3619 w 38602"/>
                  <a:gd name="connsiteY3" fmla="*/ 40436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43427">
                    <a:moveTo>
                      <a:pt x="3619" y="3619"/>
                    </a:moveTo>
                    <a:lnTo>
                      <a:pt x="36287" y="3619"/>
                    </a:lnTo>
                    <a:lnTo>
                      <a:pt x="36287" y="40436"/>
                    </a:lnTo>
                    <a:lnTo>
                      <a:pt x="3619" y="404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4" name="手繪多邊形: 圖案 602">
                <a:extLst>
                  <a:ext uri="{FF2B5EF4-FFF2-40B4-BE49-F238E27FC236}">
                    <a16:creationId xmlns:a16="http://schemas.microsoft.com/office/drawing/2014/main" id="{F2B751BC-A680-4A2C-945F-22DD513828DC}"/>
                  </a:ext>
                </a:extLst>
              </p:cNvPr>
              <p:cNvSpPr/>
              <p:nvPr/>
            </p:nvSpPr>
            <p:spPr>
              <a:xfrm>
                <a:off x="6268658" y="3960650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2137 w 33777"/>
                  <a:gd name="connsiteY1" fmla="*/ 3619 h 28951"/>
                  <a:gd name="connsiteX2" fmla="*/ 32137 w 33777"/>
                  <a:gd name="connsiteY2" fmla="*/ 30062 h 28951"/>
                  <a:gd name="connsiteX3" fmla="*/ 3619 w 33777"/>
                  <a:gd name="connsiteY3" fmla="*/ 30062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2137" y="3619"/>
                    </a:lnTo>
                    <a:lnTo>
                      <a:pt x="32137" y="30062"/>
                    </a:lnTo>
                    <a:lnTo>
                      <a:pt x="3619" y="300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5" name="手繪多邊形: 圖案 603">
                <a:extLst>
                  <a:ext uri="{FF2B5EF4-FFF2-40B4-BE49-F238E27FC236}">
                    <a16:creationId xmlns:a16="http://schemas.microsoft.com/office/drawing/2014/main" id="{E2D237FC-FFC1-45A5-8CB0-A8BFB9A91A33}"/>
                  </a:ext>
                </a:extLst>
              </p:cNvPr>
              <p:cNvSpPr/>
              <p:nvPr/>
            </p:nvSpPr>
            <p:spPr>
              <a:xfrm>
                <a:off x="6268175" y="3864191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19 w 33777"/>
                  <a:gd name="connsiteY1" fmla="*/ 3619 h 33777"/>
                  <a:gd name="connsiteX2" fmla="*/ 32619 w 33777"/>
                  <a:gd name="connsiteY2" fmla="*/ 30834 h 33777"/>
                  <a:gd name="connsiteX3" fmla="*/ 3619 w 33777"/>
                  <a:gd name="connsiteY3" fmla="*/ 30834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19" y="3619"/>
                    </a:lnTo>
                    <a:lnTo>
                      <a:pt x="32619" y="30834"/>
                    </a:lnTo>
                    <a:lnTo>
                      <a:pt x="3619" y="308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6" name="手繪多邊形: 圖案 604">
                <a:extLst>
                  <a:ext uri="{FF2B5EF4-FFF2-40B4-BE49-F238E27FC236}">
                    <a16:creationId xmlns:a16="http://schemas.microsoft.com/office/drawing/2014/main" id="{46EF8651-9DA6-4F72-BB8E-69B5CAA98000}"/>
                  </a:ext>
                </a:extLst>
              </p:cNvPr>
              <p:cNvSpPr/>
              <p:nvPr/>
            </p:nvSpPr>
            <p:spPr>
              <a:xfrm>
                <a:off x="6268175" y="3767250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3150 w 33777"/>
                  <a:gd name="connsiteY1" fmla="*/ 3619 h 33777"/>
                  <a:gd name="connsiteX2" fmla="*/ 33150 w 33777"/>
                  <a:gd name="connsiteY2" fmla="*/ 31895 h 33777"/>
                  <a:gd name="connsiteX3" fmla="*/ 3619 w 33777"/>
                  <a:gd name="connsiteY3" fmla="*/ 31895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3150" y="3619"/>
                    </a:lnTo>
                    <a:lnTo>
                      <a:pt x="33150" y="31895"/>
                    </a:lnTo>
                    <a:lnTo>
                      <a:pt x="3619" y="318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7" name="手繪多邊形: 圖案 605">
                <a:extLst>
                  <a:ext uri="{FF2B5EF4-FFF2-40B4-BE49-F238E27FC236}">
                    <a16:creationId xmlns:a16="http://schemas.microsoft.com/office/drawing/2014/main" id="{2A384699-CD98-49F9-AB58-555BF5E11F47}"/>
                  </a:ext>
                </a:extLst>
              </p:cNvPr>
              <p:cNvSpPr/>
              <p:nvPr/>
            </p:nvSpPr>
            <p:spPr>
              <a:xfrm>
                <a:off x="6268175" y="3719045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3150 w 33777"/>
                  <a:gd name="connsiteY1" fmla="*/ 3619 h 33777"/>
                  <a:gd name="connsiteX2" fmla="*/ 33150 w 33777"/>
                  <a:gd name="connsiteY2" fmla="*/ 32137 h 33777"/>
                  <a:gd name="connsiteX3" fmla="*/ 3619 w 33777"/>
                  <a:gd name="connsiteY3" fmla="*/ 32137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3150" y="3619"/>
                    </a:lnTo>
                    <a:lnTo>
                      <a:pt x="33150" y="32137"/>
                    </a:lnTo>
                    <a:lnTo>
                      <a:pt x="3619" y="321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8" name="手繪多邊形: 圖案 606">
                <a:extLst>
                  <a:ext uri="{FF2B5EF4-FFF2-40B4-BE49-F238E27FC236}">
                    <a16:creationId xmlns:a16="http://schemas.microsoft.com/office/drawing/2014/main" id="{68ED7E36-0E85-4BA0-B936-6CF35895AE3D}"/>
                  </a:ext>
                </a:extLst>
              </p:cNvPr>
              <p:cNvSpPr/>
              <p:nvPr/>
            </p:nvSpPr>
            <p:spPr>
              <a:xfrm>
                <a:off x="6266101" y="3389089"/>
                <a:ext cx="38603" cy="33777"/>
              </a:xfrm>
              <a:custGeom>
                <a:avLst/>
                <a:gdLst>
                  <a:gd name="connsiteX0" fmla="*/ 3619 w 38602"/>
                  <a:gd name="connsiteY0" fmla="*/ 3619 h 33777"/>
                  <a:gd name="connsiteX1" fmla="*/ 36287 w 38602"/>
                  <a:gd name="connsiteY1" fmla="*/ 3619 h 33777"/>
                  <a:gd name="connsiteX2" fmla="*/ 36287 w 38602"/>
                  <a:gd name="connsiteY2" fmla="*/ 34212 h 33777"/>
                  <a:gd name="connsiteX3" fmla="*/ 3619 w 38602"/>
                  <a:gd name="connsiteY3" fmla="*/ 34212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3777">
                    <a:moveTo>
                      <a:pt x="3619" y="3619"/>
                    </a:moveTo>
                    <a:lnTo>
                      <a:pt x="36287" y="3619"/>
                    </a:lnTo>
                    <a:lnTo>
                      <a:pt x="36287" y="34212"/>
                    </a:lnTo>
                    <a:lnTo>
                      <a:pt x="3619" y="342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9" name="手繪多邊形: 圖案 607">
                <a:extLst>
                  <a:ext uri="{FF2B5EF4-FFF2-40B4-BE49-F238E27FC236}">
                    <a16:creationId xmlns:a16="http://schemas.microsoft.com/office/drawing/2014/main" id="{57ED680A-F266-4308-8C45-670553680AB7}"/>
                  </a:ext>
                </a:extLst>
              </p:cNvPr>
              <p:cNvSpPr/>
              <p:nvPr/>
            </p:nvSpPr>
            <p:spPr>
              <a:xfrm>
                <a:off x="6266101" y="3284331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300 w 38602"/>
                  <a:gd name="connsiteY1" fmla="*/ 3619 h 38602"/>
                  <a:gd name="connsiteX2" fmla="*/ 37300 w 38602"/>
                  <a:gd name="connsiteY2" fmla="*/ 35225 h 38602"/>
                  <a:gd name="connsiteX3" fmla="*/ 3619 w 38602"/>
                  <a:gd name="connsiteY3" fmla="*/ 35225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300" y="3619"/>
                    </a:lnTo>
                    <a:lnTo>
                      <a:pt x="37300" y="35225"/>
                    </a:lnTo>
                    <a:lnTo>
                      <a:pt x="3619" y="352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0" name="手繪多邊形: 圖案 608">
                <a:extLst>
                  <a:ext uri="{FF2B5EF4-FFF2-40B4-BE49-F238E27FC236}">
                    <a16:creationId xmlns:a16="http://schemas.microsoft.com/office/drawing/2014/main" id="{82C46860-2F07-45C4-A008-9D521D0821D1}"/>
                  </a:ext>
                </a:extLst>
              </p:cNvPr>
              <p:cNvSpPr/>
              <p:nvPr/>
            </p:nvSpPr>
            <p:spPr>
              <a:xfrm>
                <a:off x="6265570" y="3187921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831 w 38602"/>
                  <a:gd name="connsiteY1" fmla="*/ 3619 h 38602"/>
                  <a:gd name="connsiteX2" fmla="*/ 37831 w 38602"/>
                  <a:gd name="connsiteY2" fmla="*/ 36045 h 38602"/>
                  <a:gd name="connsiteX3" fmla="*/ 3619 w 38602"/>
                  <a:gd name="connsiteY3" fmla="*/ 36045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831" y="3619"/>
                    </a:lnTo>
                    <a:lnTo>
                      <a:pt x="37831" y="36045"/>
                    </a:lnTo>
                    <a:lnTo>
                      <a:pt x="3619" y="360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1" name="手繪多邊形: 圖案 609">
                <a:extLst>
                  <a:ext uri="{FF2B5EF4-FFF2-40B4-BE49-F238E27FC236}">
                    <a16:creationId xmlns:a16="http://schemas.microsoft.com/office/drawing/2014/main" id="{037770BA-386D-495E-8CBD-9D5CA9CD6043}"/>
                  </a:ext>
                </a:extLst>
              </p:cNvPr>
              <p:cNvSpPr/>
              <p:nvPr/>
            </p:nvSpPr>
            <p:spPr>
              <a:xfrm>
                <a:off x="6315850" y="3906461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048 w 28951"/>
                  <a:gd name="connsiteY1" fmla="*/ 3619 h 28951"/>
                  <a:gd name="connsiteX2" fmla="*/ 29048 w 28951"/>
                  <a:gd name="connsiteY2" fmla="*/ 27263 h 28951"/>
                  <a:gd name="connsiteX3" fmla="*/ 3619 w 28951"/>
                  <a:gd name="connsiteY3" fmla="*/ 2726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048" y="3619"/>
                    </a:lnTo>
                    <a:lnTo>
                      <a:pt x="29048" y="27263"/>
                    </a:lnTo>
                    <a:lnTo>
                      <a:pt x="3619" y="272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2" name="手繪多邊形: 圖案 610">
                <a:extLst>
                  <a:ext uri="{FF2B5EF4-FFF2-40B4-BE49-F238E27FC236}">
                    <a16:creationId xmlns:a16="http://schemas.microsoft.com/office/drawing/2014/main" id="{BF800671-0B98-4451-BC7C-90F2317D774C}"/>
                  </a:ext>
                </a:extLst>
              </p:cNvPr>
              <p:cNvSpPr/>
              <p:nvPr/>
            </p:nvSpPr>
            <p:spPr>
              <a:xfrm>
                <a:off x="6315850" y="3810292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048 w 28951"/>
                  <a:gd name="connsiteY1" fmla="*/ 3619 h 28951"/>
                  <a:gd name="connsiteX2" fmla="*/ 29048 w 28951"/>
                  <a:gd name="connsiteY2" fmla="*/ 27987 h 28951"/>
                  <a:gd name="connsiteX3" fmla="*/ 3619 w 28951"/>
                  <a:gd name="connsiteY3" fmla="*/ 27987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048" y="3619"/>
                    </a:lnTo>
                    <a:lnTo>
                      <a:pt x="29048" y="27987"/>
                    </a:lnTo>
                    <a:lnTo>
                      <a:pt x="3619" y="279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3" name="手繪多邊形: 圖案 611">
                <a:extLst>
                  <a:ext uri="{FF2B5EF4-FFF2-40B4-BE49-F238E27FC236}">
                    <a16:creationId xmlns:a16="http://schemas.microsoft.com/office/drawing/2014/main" id="{F2BE5889-E6B9-41DC-A89C-4CA1BE770C4D}"/>
                  </a:ext>
                </a:extLst>
              </p:cNvPr>
              <p:cNvSpPr/>
              <p:nvPr/>
            </p:nvSpPr>
            <p:spPr>
              <a:xfrm>
                <a:off x="6315850" y="3714365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048 w 28951"/>
                  <a:gd name="connsiteY1" fmla="*/ 3619 h 28951"/>
                  <a:gd name="connsiteX2" fmla="*/ 29048 w 28951"/>
                  <a:gd name="connsiteY2" fmla="*/ 28759 h 28951"/>
                  <a:gd name="connsiteX3" fmla="*/ 3619 w 28951"/>
                  <a:gd name="connsiteY3" fmla="*/ 28759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048" y="3619"/>
                    </a:lnTo>
                    <a:lnTo>
                      <a:pt x="29048" y="28759"/>
                    </a:lnTo>
                    <a:lnTo>
                      <a:pt x="3619" y="287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4" name="手繪多邊形: 圖案 612">
                <a:extLst>
                  <a:ext uri="{FF2B5EF4-FFF2-40B4-BE49-F238E27FC236}">
                    <a16:creationId xmlns:a16="http://schemas.microsoft.com/office/drawing/2014/main" id="{68CEAF39-1D5A-4008-9911-44E3BD673765}"/>
                  </a:ext>
                </a:extLst>
              </p:cNvPr>
              <p:cNvSpPr/>
              <p:nvPr/>
            </p:nvSpPr>
            <p:spPr>
              <a:xfrm>
                <a:off x="6314836" y="3666449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1075 w 33777"/>
                  <a:gd name="connsiteY1" fmla="*/ 3619 h 28951"/>
                  <a:gd name="connsiteX2" fmla="*/ 31075 w 33777"/>
                  <a:gd name="connsiteY2" fmla="*/ 29242 h 28951"/>
                  <a:gd name="connsiteX3" fmla="*/ 3619 w 33777"/>
                  <a:gd name="connsiteY3" fmla="*/ 29242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1075" y="3619"/>
                    </a:lnTo>
                    <a:lnTo>
                      <a:pt x="31075" y="29242"/>
                    </a:lnTo>
                    <a:lnTo>
                      <a:pt x="3619" y="292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5" name="手繪多邊形: 圖案 613">
                <a:extLst>
                  <a:ext uri="{FF2B5EF4-FFF2-40B4-BE49-F238E27FC236}">
                    <a16:creationId xmlns:a16="http://schemas.microsoft.com/office/drawing/2014/main" id="{458DCF6D-1F10-4F3F-834D-79366F2C2019}"/>
                  </a:ext>
                </a:extLst>
              </p:cNvPr>
              <p:cNvSpPr/>
              <p:nvPr/>
            </p:nvSpPr>
            <p:spPr>
              <a:xfrm>
                <a:off x="6314306" y="3474884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2668 w 33777"/>
                  <a:gd name="connsiteY1" fmla="*/ 3619 h 28951"/>
                  <a:gd name="connsiteX2" fmla="*/ 32668 w 33777"/>
                  <a:gd name="connsiteY2" fmla="*/ 30062 h 28951"/>
                  <a:gd name="connsiteX3" fmla="*/ 3619 w 33777"/>
                  <a:gd name="connsiteY3" fmla="*/ 30062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0062"/>
                    </a:lnTo>
                    <a:lnTo>
                      <a:pt x="3619" y="300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6" name="手繪多邊形: 圖案 614">
                <a:extLst>
                  <a:ext uri="{FF2B5EF4-FFF2-40B4-BE49-F238E27FC236}">
                    <a16:creationId xmlns:a16="http://schemas.microsoft.com/office/drawing/2014/main" id="{B360A2D1-A7C0-40F8-BBFB-4CFA570D0434}"/>
                  </a:ext>
                </a:extLst>
              </p:cNvPr>
              <p:cNvSpPr/>
              <p:nvPr/>
            </p:nvSpPr>
            <p:spPr>
              <a:xfrm>
                <a:off x="6314306" y="3426920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68 w 33777"/>
                  <a:gd name="connsiteY1" fmla="*/ 3619 h 33777"/>
                  <a:gd name="connsiteX2" fmla="*/ 32668 w 33777"/>
                  <a:gd name="connsiteY2" fmla="*/ 30593 h 33777"/>
                  <a:gd name="connsiteX3" fmla="*/ 3619 w 33777"/>
                  <a:gd name="connsiteY3" fmla="*/ 30593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0593"/>
                    </a:lnTo>
                    <a:lnTo>
                      <a:pt x="3619" y="3059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7" name="手繪多邊形: 圖案 615">
                <a:extLst>
                  <a:ext uri="{FF2B5EF4-FFF2-40B4-BE49-F238E27FC236}">
                    <a16:creationId xmlns:a16="http://schemas.microsoft.com/office/drawing/2014/main" id="{B37F68E4-5C33-4DB8-9ABD-468B28F19F40}"/>
                  </a:ext>
                </a:extLst>
              </p:cNvPr>
              <p:cNvSpPr/>
              <p:nvPr/>
            </p:nvSpPr>
            <p:spPr>
              <a:xfrm>
                <a:off x="6314306" y="3330992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68 w 33777"/>
                  <a:gd name="connsiteY1" fmla="*/ 3619 h 33777"/>
                  <a:gd name="connsiteX2" fmla="*/ 32668 w 33777"/>
                  <a:gd name="connsiteY2" fmla="*/ 31365 h 33777"/>
                  <a:gd name="connsiteX3" fmla="*/ 3619 w 33777"/>
                  <a:gd name="connsiteY3" fmla="*/ 31365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1365"/>
                    </a:lnTo>
                    <a:lnTo>
                      <a:pt x="3619" y="313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8" name="手繪多邊形: 圖案 616">
                <a:extLst>
                  <a:ext uri="{FF2B5EF4-FFF2-40B4-BE49-F238E27FC236}">
                    <a16:creationId xmlns:a16="http://schemas.microsoft.com/office/drawing/2014/main" id="{099B2E13-A893-4E31-B47C-58708B730EA1}"/>
                  </a:ext>
                </a:extLst>
              </p:cNvPr>
              <p:cNvSpPr/>
              <p:nvPr/>
            </p:nvSpPr>
            <p:spPr>
              <a:xfrm>
                <a:off x="6314306" y="3283028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68 w 33777"/>
                  <a:gd name="connsiteY1" fmla="*/ 3619 h 33777"/>
                  <a:gd name="connsiteX2" fmla="*/ 32668 w 33777"/>
                  <a:gd name="connsiteY2" fmla="*/ 31365 h 33777"/>
                  <a:gd name="connsiteX3" fmla="*/ 3619 w 33777"/>
                  <a:gd name="connsiteY3" fmla="*/ 31365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1365"/>
                    </a:lnTo>
                    <a:lnTo>
                      <a:pt x="3619" y="313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9" name="手繪多邊形: 圖案 617">
                <a:extLst>
                  <a:ext uri="{FF2B5EF4-FFF2-40B4-BE49-F238E27FC236}">
                    <a16:creationId xmlns:a16="http://schemas.microsoft.com/office/drawing/2014/main" id="{381EE5DE-452F-43A2-A863-068F27DC83DA}"/>
                  </a:ext>
                </a:extLst>
              </p:cNvPr>
              <p:cNvSpPr/>
              <p:nvPr/>
            </p:nvSpPr>
            <p:spPr>
              <a:xfrm>
                <a:off x="6314306" y="3235354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2668 w 33777"/>
                  <a:gd name="connsiteY1" fmla="*/ 3619 h 33777"/>
                  <a:gd name="connsiteX2" fmla="*/ 32668 w 33777"/>
                  <a:gd name="connsiteY2" fmla="*/ 31606 h 33777"/>
                  <a:gd name="connsiteX3" fmla="*/ 3619 w 33777"/>
                  <a:gd name="connsiteY3" fmla="*/ 31606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2668" y="3619"/>
                    </a:lnTo>
                    <a:lnTo>
                      <a:pt x="32668" y="31606"/>
                    </a:lnTo>
                    <a:lnTo>
                      <a:pt x="3619" y="316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0" name="手繪多邊形: 圖案 618">
                <a:extLst>
                  <a:ext uri="{FF2B5EF4-FFF2-40B4-BE49-F238E27FC236}">
                    <a16:creationId xmlns:a16="http://schemas.microsoft.com/office/drawing/2014/main" id="{158AAB88-CC7B-49F5-95A8-F4C1DD1047A4}"/>
                  </a:ext>
                </a:extLst>
              </p:cNvPr>
              <p:cNvSpPr/>
              <p:nvPr/>
            </p:nvSpPr>
            <p:spPr>
              <a:xfrm>
                <a:off x="6314306" y="3187149"/>
                <a:ext cx="33777" cy="33777"/>
              </a:xfrm>
              <a:custGeom>
                <a:avLst/>
                <a:gdLst>
                  <a:gd name="connsiteX0" fmla="*/ 3619 w 33777"/>
                  <a:gd name="connsiteY0" fmla="*/ 3619 h 33777"/>
                  <a:gd name="connsiteX1" fmla="*/ 33150 w 33777"/>
                  <a:gd name="connsiteY1" fmla="*/ 3619 h 33777"/>
                  <a:gd name="connsiteX2" fmla="*/ 33150 w 33777"/>
                  <a:gd name="connsiteY2" fmla="*/ 32137 h 33777"/>
                  <a:gd name="connsiteX3" fmla="*/ 3619 w 33777"/>
                  <a:gd name="connsiteY3" fmla="*/ 32137 h 3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33777">
                    <a:moveTo>
                      <a:pt x="3619" y="3619"/>
                    </a:moveTo>
                    <a:lnTo>
                      <a:pt x="33150" y="3619"/>
                    </a:lnTo>
                    <a:lnTo>
                      <a:pt x="33150" y="32137"/>
                    </a:lnTo>
                    <a:lnTo>
                      <a:pt x="3619" y="321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1" name="手繪多邊形: 圖案 619">
                <a:extLst>
                  <a:ext uri="{FF2B5EF4-FFF2-40B4-BE49-F238E27FC236}">
                    <a16:creationId xmlns:a16="http://schemas.microsoft.com/office/drawing/2014/main" id="{76FB2A70-C800-4D7D-BC53-6995551288CC}"/>
                  </a:ext>
                </a:extLst>
              </p:cNvPr>
              <p:cNvSpPr/>
              <p:nvPr/>
            </p:nvSpPr>
            <p:spPr>
              <a:xfrm>
                <a:off x="6361980" y="3813380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6443 w 28951"/>
                  <a:gd name="connsiteY1" fmla="*/ 3619 h 28951"/>
                  <a:gd name="connsiteX2" fmla="*/ 26443 w 28951"/>
                  <a:gd name="connsiteY2" fmla="*/ 25429 h 28951"/>
                  <a:gd name="connsiteX3" fmla="*/ 3619 w 28951"/>
                  <a:gd name="connsiteY3" fmla="*/ 25429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6443" y="3619"/>
                    </a:lnTo>
                    <a:lnTo>
                      <a:pt x="26443" y="25429"/>
                    </a:lnTo>
                    <a:lnTo>
                      <a:pt x="3619" y="254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2" name="手繪多邊形: 圖案 620">
                <a:extLst>
                  <a:ext uri="{FF2B5EF4-FFF2-40B4-BE49-F238E27FC236}">
                    <a16:creationId xmlns:a16="http://schemas.microsoft.com/office/drawing/2014/main" id="{E2ABDF6D-7A4B-4E68-823B-536EF30C6ADF}"/>
                  </a:ext>
                </a:extLst>
              </p:cNvPr>
              <p:cNvSpPr/>
              <p:nvPr/>
            </p:nvSpPr>
            <p:spPr>
              <a:xfrm>
                <a:off x="6361980" y="3669055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7456 w 28951"/>
                  <a:gd name="connsiteY1" fmla="*/ 3619 h 28951"/>
                  <a:gd name="connsiteX2" fmla="*/ 27456 w 28951"/>
                  <a:gd name="connsiteY2" fmla="*/ 26201 h 28951"/>
                  <a:gd name="connsiteX3" fmla="*/ 3619 w 28951"/>
                  <a:gd name="connsiteY3" fmla="*/ 26201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7456" y="3619"/>
                    </a:lnTo>
                    <a:lnTo>
                      <a:pt x="27456" y="26201"/>
                    </a:lnTo>
                    <a:lnTo>
                      <a:pt x="3619" y="2620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3" name="手繪多邊形: 圖案 621">
                <a:extLst>
                  <a:ext uri="{FF2B5EF4-FFF2-40B4-BE49-F238E27FC236}">
                    <a16:creationId xmlns:a16="http://schemas.microsoft.com/office/drawing/2014/main" id="{E2E5BA45-DE24-425F-9E37-D82C71217042}"/>
                  </a:ext>
                </a:extLst>
              </p:cNvPr>
              <p:cNvSpPr/>
              <p:nvPr/>
            </p:nvSpPr>
            <p:spPr>
              <a:xfrm>
                <a:off x="6361980" y="3620850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7456 w 28951"/>
                  <a:gd name="connsiteY1" fmla="*/ 3619 h 28951"/>
                  <a:gd name="connsiteX2" fmla="*/ 27456 w 28951"/>
                  <a:gd name="connsiteY2" fmla="*/ 26636 h 28951"/>
                  <a:gd name="connsiteX3" fmla="*/ 3619 w 28951"/>
                  <a:gd name="connsiteY3" fmla="*/ 26636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7456" y="3619"/>
                    </a:lnTo>
                    <a:lnTo>
                      <a:pt x="27456" y="26636"/>
                    </a:lnTo>
                    <a:lnTo>
                      <a:pt x="3619" y="266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4" name="手繪多邊形: 圖案 622">
                <a:extLst>
                  <a:ext uri="{FF2B5EF4-FFF2-40B4-BE49-F238E27FC236}">
                    <a16:creationId xmlns:a16="http://schemas.microsoft.com/office/drawing/2014/main" id="{F8B53538-6D9E-43AE-B5C0-EF171D605C13}"/>
                  </a:ext>
                </a:extLst>
              </p:cNvPr>
              <p:cNvSpPr/>
              <p:nvPr/>
            </p:nvSpPr>
            <p:spPr>
              <a:xfrm>
                <a:off x="6360967" y="3476428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531 w 28951"/>
                  <a:gd name="connsiteY1" fmla="*/ 3619 h 28951"/>
                  <a:gd name="connsiteX2" fmla="*/ 29531 w 28951"/>
                  <a:gd name="connsiteY2" fmla="*/ 27215 h 28951"/>
                  <a:gd name="connsiteX3" fmla="*/ 3619 w 28951"/>
                  <a:gd name="connsiteY3" fmla="*/ 27215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531" y="3619"/>
                    </a:lnTo>
                    <a:lnTo>
                      <a:pt x="29531" y="27215"/>
                    </a:lnTo>
                    <a:lnTo>
                      <a:pt x="3619" y="272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" name="手繪多邊形: 圖案 623">
                <a:extLst>
                  <a:ext uri="{FF2B5EF4-FFF2-40B4-BE49-F238E27FC236}">
                    <a16:creationId xmlns:a16="http://schemas.microsoft.com/office/drawing/2014/main" id="{500FDB15-9843-4C6C-8414-A437BAD66630}"/>
                  </a:ext>
                </a:extLst>
              </p:cNvPr>
              <p:cNvSpPr/>
              <p:nvPr/>
            </p:nvSpPr>
            <p:spPr>
              <a:xfrm>
                <a:off x="6360967" y="3380018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531 w 28951"/>
                  <a:gd name="connsiteY1" fmla="*/ 3619 h 28951"/>
                  <a:gd name="connsiteX2" fmla="*/ 29531 w 28951"/>
                  <a:gd name="connsiteY2" fmla="*/ 27987 h 28951"/>
                  <a:gd name="connsiteX3" fmla="*/ 3619 w 28951"/>
                  <a:gd name="connsiteY3" fmla="*/ 27987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531" y="3619"/>
                    </a:lnTo>
                    <a:lnTo>
                      <a:pt x="29531" y="27987"/>
                    </a:lnTo>
                    <a:lnTo>
                      <a:pt x="3619" y="279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6" name="手繪多邊形: 圖案 624">
                <a:extLst>
                  <a:ext uri="{FF2B5EF4-FFF2-40B4-BE49-F238E27FC236}">
                    <a16:creationId xmlns:a16="http://schemas.microsoft.com/office/drawing/2014/main" id="{B62C4FA6-F1BA-41E9-956E-8218DBCB7378}"/>
                  </a:ext>
                </a:extLst>
              </p:cNvPr>
              <p:cNvSpPr/>
              <p:nvPr/>
            </p:nvSpPr>
            <p:spPr>
              <a:xfrm>
                <a:off x="6360967" y="3331764"/>
                <a:ext cx="28952" cy="28952"/>
              </a:xfrm>
              <a:custGeom>
                <a:avLst/>
                <a:gdLst>
                  <a:gd name="connsiteX0" fmla="*/ 3619 w 28951"/>
                  <a:gd name="connsiteY0" fmla="*/ 3619 h 28951"/>
                  <a:gd name="connsiteX1" fmla="*/ 29531 w 28951"/>
                  <a:gd name="connsiteY1" fmla="*/ 3619 h 28951"/>
                  <a:gd name="connsiteX2" fmla="*/ 29531 w 28951"/>
                  <a:gd name="connsiteY2" fmla="*/ 28518 h 28951"/>
                  <a:gd name="connsiteX3" fmla="*/ 3619 w 28951"/>
                  <a:gd name="connsiteY3" fmla="*/ 28518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8951">
                    <a:moveTo>
                      <a:pt x="3619" y="3619"/>
                    </a:moveTo>
                    <a:lnTo>
                      <a:pt x="29531" y="3619"/>
                    </a:lnTo>
                    <a:lnTo>
                      <a:pt x="29531" y="28518"/>
                    </a:lnTo>
                    <a:lnTo>
                      <a:pt x="3619" y="285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7" name="手繪多邊形: 圖案 625">
                <a:extLst>
                  <a:ext uri="{FF2B5EF4-FFF2-40B4-BE49-F238E27FC236}">
                    <a16:creationId xmlns:a16="http://schemas.microsoft.com/office/drawing/2014/main" id="{6CFC431C-C00D-456B-835C-4295675A480C}"/>
                  </a:ext>
                </a:extLst>
              </p:cNvPr>
              <p:cNvSpPr/>
              <p:nvPr/>
            </p:nvSpPr>
            <p:spPr>
              <a:xfrm>
                <a:off x="6359905" y="3235595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0592 w 33777"/>
                  <a:gd name="connsiteY1" fmla="*/ 3619 h 28951"/>
                  <a:gd name="connsiteX2" fmla="*/ 30592 w 33777"/>
                  <a:gd name="connsiteY2" fmla="*/ 29048 h 28951"/>
                  <a:gd name="connsiteX3" fmla="*/ 3619 w 33777"/>
                  <a:gd name="connsiteY3" fmla="*/ 29048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0592" y="3619"/>
                    </a:lnTo>
                    <a:lnTo>
                      <a:pt x="30592" y="29048"/>
                    </a:lnTo>
                    <a:lnTo>
                      <a:pt x="3619" y="2904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8" name="手繪多邊形: 圖案 626">
                <a:extLst>
                  <a:ext uri="{FF2B5EF4-FFF2-40B4-BE49-F238E27FC236}">
                    <a16:creationId xmlns:a16="http://schemas.microsoft.com/office/drawing/2014/main" id="{5D6CC7B2-6D16-43C3-AF01-D7DCB9607495}"/>
                  </a:ext>
                </a:extLst>
              </p:cNvPr>
              <p:cNvSpPr/>
              <p:nvPr/>
            </p:nvSpPr>
            <p:spPr>
              <a:xfrm>
                <a:off x="6359905" y="3187390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1123 w 33777"/>
                  <a:gd name="connsiteY1" fmla="*/ 3619 h 28951"/>
                  <a:gd name="connsiteX2" fmla="*/ 31123 w 33777"/>
                  <a:gd name="connsiteY2" fmla="*/ 29290 h 28951"/>
                  <a:gd name="connsiteX3" fmla="*/ 3619 w 33777"/>
                  <a:gd name="connsiteY3" fmla="*/ 29290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1123" y="3619"/>
                    </a:lnTo>
                    <a:lnTo>
                      <a:pt x="31123" y="29290"/>
                    </a:lnTo>
                    <a:lnTo>
                      <a:pt x="3619" y="292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9" name="手繪多邊形: 圖案 627">
                <a:extLst>
                  <a:ext uri="{FF2B5EF4-FFF2-40B4-BE49-F238E27FC236}">
                    <a16:creationId xmlns:a16="http://schemas.microsoft.com/office/drawing/2014/main" id="{AADD2E97-9407-407F-A541-CF67925737D2}"/>
                  </a:ext>
                </a:extLst>
              </p:cNvPr>
              <p:cNvSpPr/>
              <p:nvPr/>
            </p:nvSpPr>
            <p:spPr>
              <a:xfrm>
                <a:off x="6359905" y="3139185"/>
                <a:ext cx="33777" cy="28952"/>
              </a:xfrm>
              <a:custGeom>
                <a:avLst/>
                <a:gdLst>
                  <a:gd name="connsiteX0" fmla="*/ 3619 w 33777"/>
                  <a:gd name="connsiteY0" fmla="*/ 3619 h 28951"/>
                  <a:gd name="connsiteX1" fmla="*/ 31123 w 33777"/>
                  <a:gd name="connsiteY1" fmla="*/ 3619 h 28951"/>
                  <a:gd name="connsiteX2" fmla="*/ 31123 w 33777"/>
                  <a:gd name="connsiteY2" fmla="*/ 29820 h 28951"/>
                  <a:gd name="connsiteX3" fmla="*/ 3619 w 33777"/>
                  <a:gd name="connsiteY3" fmla="*/ 29820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7" h="28951">
                    <a:moveTo>
                      <a:pt x="3619" y="3619"/>
                    </a:moveTo>
                    <a:lnTo>
                      <a:pt x="31123" y="3619"/>
                    </a:lnTo>
                    <a:lnTo>
                      <a:pt x="31123" y="29820"/>
                    </a:lnTo>
                    <a:lnTo>
                      <a:pt x="3619" y="298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0" name="手繪多邊形: 圖案 628">
                <a:extLst>
                  <a:ext uri="{FF2B5EF4-FFF2-40B4-BE49-F238E27FC236}">
                    <a16:creationId xmlns:a16="http://schemas.microsoft.com/office/drawing/2014/main" id="{5906D0CE-B484-4852-BC9A-041C78FFE210}"/>
                  </a:ext>
                </a:extLst>
              </p:cNvPr>
              <p:cNvSpPr/>
              <p:nvPr/>
            </p:nvSpPr>
            <p:spPr>
              <a:xfrm>
                <a:off x="6404491" y="3865542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1762 w 24126"/>
                  <a:gd name="connsiteY1" fmla="*/ 3619 h 24126"/>
                  <a:gd name="connsiteX2" fmla="*/ 21762 w 24126"/>
                  <a:gd name="connsiteY2" fmla="*/ 20701 h 24126"/>
                  <a:gd name="connsiteX3" fmla="*/ 3619 w 24126"/>
                  <a:gd name="connsiteY3" fmla="*/ 20701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1762" y="3619"/>
                    </a:lnTo>
                    <a:lnTo>
                      <a:pt x="21762" y="20701"/>
                    </a:lnTo>
                    <a:lnTo>
                      <a:pt x="3619" y="2070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1" name="手繪多邊形: 圖案 629">
                <a:extLst>
                  <a:ext uri="{FF2B5EF4-FFF2-40B4-BE49-F238E27FC236}">
                    <a16:creationId xmlns:a16="http://schemas.microsoft.com/office/drawing/2014/main" id="{8C59F963-74E2-4D7A-8E4A-94AFF07E1AA4}"/>
                  </a:ext>
                </a:extLst>
              </p:cNvPr>
              <p:cNvSpPr/>
              <p:nvPr/>
            </p:nvSpPr>
            <p:spPr>
              <a:xfrm>
                <a:off x="6403429" y="3671661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824 w 24126"/>
                  <a:gd name="connsiteY1" fmla="*/ 3619 h 24126"/>
                  <a:gd name="connsiteX2" fmla="*/ 22824 w 24126"/>
                  <a:gd name="connsiteY2" fmla="*/ 22003 h 24126"/>
                  <a:gd name="connsiteX3" fmla="*/ 3619 w 24126"/>
                  <a:gd name="connsiteY3" fmla="*/ 22003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824" y="3619"/>
                    </a:lnTo>
                    <a:lnTo>
                      <a:pt x="22824" y="22003"/>
                    </a:lnTo>
                    <a:lnTo>
                      <a:pt x="3619" y="220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2" name="手繪多邊形: 圖案 630">
                <a:extLst>
                  <a:ext uri="{FF2B5EF4-FFF2-40B4-BE49-F238E27FC236}">
                    <a16:creationId xmlns:a16="http://schemas.microsoft.com/office/drawing/2014/main" id="{A1AB9D1D-C5E4-49E9-BB85-01C9E27026E3}"/>
                  </a:ext>
                </a:extLst>
              </p:cNvPr>
              <p:cNvSpPr/>
              <p:nvPr/>
            </p:nvSpPr>
            <p:spPr>
              <a:xfrm>
                <a:off x="6403429" y="3623407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824 w 24126"/>
                  <a:gd name="connsiteY1" fmla="*/ 3619 h 24126"/>
                  <a:gd name="connsiteX2" fmla="*/ 22824 w 24126"/>
                  <a:gd name="connsiteY2" fmla="*/ 22052 h 24126"/>
                  <a:gd name="connsiteX3" fmla="*/ 3619 w 24126"/>
                  <a:gd name="connsiteY3" fmla="*/ 22052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824" y="3619"/>
                    </a:lnTo>
                    <a:lnTo>
                      <a:pt x="22824" y="22052"/>
                    </a:lnTo>
                    <a:lnTo>
                      <a:pt x="3619" y="22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3" name="手繪多邊形: 圖案 631">
                <a:extLst>
                  <a:ext uri="{FF2B5EF4-FFF2-40B4-BE49-F238E27FC236}">
                    <a16:creationId xmlns:a16="http://schemas.microsoft.com/office/drawing/2014/main" id="{B8F2B310-7018-4AF8-8409-5665FA57E363}"/>
                  </a:ext>
                </a:extLst>
              </p:cNvPr>
              <p:cNvSpPr/>
              <p:nvPr/>
            </p:nvSpPr>
            <p:spPr>
              <a:xfrm>
                <a:off x="6402947" y="3526997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2052 h 24126"/>
                  <a:gd name="connsiteX3" fmla="*/ 3619 w 24126"/>
                  <a:gd name="connsiteY3" fmla="*/ 22052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2052"/>
                    </a:lnTo>
                    <a:lnTo>
                      <a:pt x="3619" y="22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4" name="手繪多邊形: 圖案 632">
                <a:extLst>
                  <a:ext uri="{FF2B5EF4-FFF2-40B4-BE49-F238E27FC236}">
                    <a16:creationId xmlns:a16="http://schemas.microsoft.com/office/drawing/2014/main" id="{9372DB66-D76C-4A24-B489-9C0DE86A28F6}"/>
                  </a:ext>
                </a:extLst>
              </p:cNvPr>
              <p:cNvSpPr/>
              <p:nvPr/>
            </p:nvSpPr>
            <p:spPr>
              <a:xfrm>
                <a:off x="6402947" y="3430008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2824 h 24126"/>
                  <a:gd name="connsiteX3" fmla="*/ 3619 w 24126"/>
                  <a:gd name="connsiteY3" fmla="*/ 22824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2824"/>
                    </a:lnTo>
                    <a:lnTo>
                      <a:pt x="3619" y="22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5" name="手繪多邊形: 圖案 633">
                <a:extLst>
                  <a:ext uri="{FF2B5EF4-FFF2-40B4-BE49-F238E27FC236}">
                    <a16:creationId xmlns:a16="http://schemas.microsoft.com/office/drawing/2014/main" id="{618A8041-490F-4D78-B768-FFBD55869CFE}"/>
                  </a:ext>
                </a:extLst>
              </p:cNvPr>
              <p:cNvSpPr/>
              <p:nvPr/>
            </p:nvSpPr>
            <p:spPr>
              <a:xfrm>
                <a:off x="6402947" y="3381803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2824 h 24126"/>
                  <a:gd name="connsiteX3" fmla="*/ 3619 w 24126"/>
                  <a:gd name="connsiteY3" fmla="*/ 22824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2824"/>
                    </a:lnTo>
                    <a:lnTo>
                      <a:pt x="3619" y="22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6" name="手繪多邊形: 圖案 634">
                <a:extLst>
                  <a:ext uri="{FF2B5EF4-FFF2-40B4-BE49-F238E27FC236}">
                    <a16:creationId xmlns:a16="http://schemas.microsoft.com/office/drawing/2014/main" id="{D9BE2BF3-15AE-43E3-B883-883EC6EE4F4E}"/>
                  </a:ext>
                </a:extLst>
              </p:cNvPr>
              <p:cNvSpPr/>
              <p:nvPr/>
            </p:nvSpPr>
            <p:spPr>
              <a:xfrm>
                <a:off x="6402947" y="3284862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3596 h 24126"/>
                  <a:gd name="connsiteX3" fmla="*/ 3619 w 24126"/>
                  <a:gd name="connsiteY3" fmla="*/ 23596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3596"/>
                    </a:lnTo>
                    <a:lnTo>
                      <a:pt x="3619" y="2359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" name="手繪多邊形: 圖案 635">
                <a:extLst>
                  <a:ext uri="{FF2B5EF4-FFF2-40B4-BE49-F238E27FC236}">
                    <a16:creationId xmlns:a16="http://schemas.microsoft.com/office/drawing/2014/main" id="{6CC23BB7-42FF-4C37-8495-A202D4C2A745}"/>
                  </a:ext>
                </a:extLst>
              </p:cNvPr>
              <p:cNvSpPr/>
              <p:nvPr/>
            </p:nvSpPr>
            <p:spPr>
              <a:xfrm>
                <a:off x="6402947" y="3187921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4851 w 24126"/>
                  <a:gd name="connsiteY1" fmla="*/ 3619 h 24126"/>
                  <a:gd name="connsiteX2" fmla="*/ 24851 w 24126"/>
                  <a:gd name="connsiteY2" fmla="*/ 24078 h 24126"/>
                  <a:gd name="connsiteX3" fmla="*/ 3619 w 24126"/>
                  <a:gd name="connsiteY3" fmla="*/ 24078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4851" y="3619"/>
                    </a:lnTo>
                    <a:lnTo>
                      <a:pt x="24851" y="24078"/>
                    </a:lnTo>
                    <a:lnTo>
                      <a:pt x="3619" y="240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" name="手繪多邊形: 圖案 636">
                <a:extLst>
                  <a:ext uri="{FF2B5EF4-FFF2-40B4-BE49-F238E27FC236}">
                    <a16:creationId xmlns:a16="http://schemas.microsoft.com/office/drawing/2014/main" id="{162D3F3F-5022-4C5B-9654-CF2F6F41908F}"/>
                  </a:ext>
                </a:extLst>
              </p:cNvPr>
              <p:cNvSpPr/>
              <p:nvPr/>
            </p:nvSpPr>
            <p:spPr>
              <a:xfrm>
                <a:off x="6401885" y="3091463"/>
                <a:ext cx="28952" cy="24127"/>
              </a:xfrm>
              <a:custGeom>
                <a:avLst/>
                <a:gdLst>
                  <a:gd name="connsiteX0" fmla="*/ 3619 w 28951"/>
                  <a:gd name="connsiteY0" fmla="*/ 3619 h 24126"/>
                  <a:gd name="connsiteX1" fmla="*/ 25912 w 28951"/>
                  <a:gd name="connsiteY1" fmla="*/ 3619 h 24126"/>
                  <a:gd name="connsiteX2" fmla="*/ 25912 w 28951"/>
                  <a:gd name="connsiteY2" fmla="*/ 24078 h 24126"/>
                  <a:gd name="connsiteX3" fmla="*/ 3619 w 28951"/>
                  <a:gd name="connsiteY3" fmla="*/ 24078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4126">
                    <a:moveTo>
                      <a:pt x="3619" y="3619"/>
                    </a:moveTo>
                    <a:lnTo>
                      <a:pt x="25912" y="3619"/>
                    </a:lnTo>
                    <a:lnTo>
                      <a:pt x="25912" y="24078"/>
                    </a:lnTo>
                    <a:lnTo>
                      <a:pt x="3619" y="240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9" name="手繪多邊形: 圖案 637">
                <a:extLst>
                  <a:ext uri="{FF2B5EF4-FFF2-40B4-BE49-F238E27FC236}">
                    <a16:creationId xmlns:a16="http://schemas.microsoft.com/office/drawing/2014/main" id="{345F0B0E-4E6B-4109-BE08-D8CBFED95978}"/>
                  </a:ext>
                </a:extLst>
              </p:cNvPr>
              <p:cNvSpPr/>
              <p:nvPr/>
            </p:nvSpPr>
            <p:spPr>
              <a:xfrm>
                <a:off x="6446471" y="3961952"/>
                <a:ext cx="24127" cy="19301"/>
              </a:xfrm>
              <a:custGeom>
                <a:avLst/>
                <a:gdLst>
                  <a:gd name="connsiteX0" fmla="*/ 3619 w 24126"/>
                  <a:gd name="connsiteY0" fmla="*/ 3619 h 19301"/>
                  <a:gd name="connsiteX1" fmla="*/ 20701 w 24126"/>
                  <a:gd name="connsiteY1" fmla="*/ 3619 h 19301"/>
                  <a:gd name="connsiteX2" fmla="*/ 20701 w 24126"/>
                  <a:gd name="connsiteY2" fmla="*/ 20218 h 19301"/>
                  <a:gd name="connsiteX3" fmla="*/ 3619 w 24126"/>
                  <a:gd name="connsiteY3" fmla="*/ 20218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9301">
                    <a:moveTo>
                      <a:pt x="3619" y="3619"/>
                    </a:moveTo>
                    <a:lnTo>
                      <a:pt x="20701" y="3619"/>
                    </a:lnTo>
                    <a:lnTo>
                      <a:pt x="20701" y="20218"/>
                    </a:lnTo>
                    <a:lnTo>
                      <a:pt x="3619" y="202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0" name="手繪多邊形: 圖案 638">
                <a:extLst>
                  <a:ext uri="{FF2B5EF4-FFF2-40B4-BE49-F238E27FC236}">
                    <a16:creationId xmlns:a16="http://schemas.microsoft.com/office/drawing/2014/main" id="{53F92812-58A0-477B-A8EB-E1AFE1B97725}"/>
                  </a:ext>
                </a:extLst>
              </p:cNvPr>
              <p:cNvSpPr/>
              <p:nvPr/>
            </p:nvSpPr>
            <p:spPr>
              <a:xfrm>
                <a:off x="6445410" y="3816806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293 w 24126"/>
                  <a:gd name="connsiteY1" fmla="*/ 3619 h 24126"/>
                  <a:gd name="connsiteX2" fmla="*/ 22293 w 24126"/>
                  <a:gd name="connsiteY2" fmla="*/ 21231 h 24126"/>
                  <a:gd name="connsiteX3" fmla="*/ 3619 w 24126"/>
                  <a:gd name="connsiteY3" fmla="*/ 21231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293" y="3619"/>
                    </a:lnTo>
                    <a:lnTo>
                      <a:pt x="22293" y="21231"/>
                    </a:lnTo>
                    <a:lnTo>
                      <a:pt x="3619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1" name="手繪多邊形: 圖案 639">
                <a:extLst>
                  <a:ext uri="{FF2B5EF4-FFF2-40B4-BE49-F238E27FC236}">
                    <a16:creationId xmlns:a16="http://schemas.microsoft.com/office/drawing/2014/main" id="{6D81AE7F-A7F8-4666-A64A-8216D3EF80EF}"/>
                  </a:ext>
                </a:extLst>
              </p:cNvPr>
              <p:cNvSpPr/>
              <p:nvPr/>
            </p:nvSpPr>
            <p:spPr>
              <a:xfrm>
                <a:off x="6445410" y="3720396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293 w 24126"/>
                  <a:gd name="connsiteY1" fmla="*/ 3619 h 24126"/>
                  <a:gd name="connsiteX2" fmla="*/ 22293 w 24126"/>
                  <a:gd name="connsiteY2" fmla="*/ 20990 h 24126"/>
                  <a:gd name="connsiteX3" fmla="*/ 3619 w 24126"/>
                  <a:gd name="connsiteY3" fmla="*/ 20990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293" y="3619"/>
                    </a:lnTo>
                    <a:lnTo>
                      <a:pt x="22293" y="20990"/>
                    </a:lnTo>
                    <a:lnTo>
                      <a:pt x="3619" y="209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2" name="手繪多邊形: 圖案 640">
                <a:extLst>
                  <a:ext uri="{FF2B5EF4-FFF2-40B4-BE49-F238E27FC236}">
                    <a16:creationId xmlns:a16="http://schemas.microsoft.com/office/drawing/2014/main" id="{71D9AA54-5AB7-4150-BBA3-C1F8E4E8BA51}"/>
                  </a:ext>
                </a:extLst>
              </p:cNvPr>
              <p:cNvSpPr/>
              <p:nvPr/>
            </p:nvSpPr>
            <p:spPr>
              <a:xfrm>
                <a:off x="6445410" y="3671661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2293 w 24126"/>
                  <a:gd name="connsiteY1" fmla="*/ 3619 h 24126"/>
                  <a:gd name="connsiteX2" fmla="*/ 22293 w 24126"/>
                  <a:gd name="connsiteY2" fmla="*/ 22003 h 24126"/>
                  <a:gd name="connsiteX3" fmla="*/ 3619 w 24126"/>
                  <a:gd name="connsiteY3" fmla="*/ 22003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2293" y="3619"/>
                    </a:lnTo>
                    <a:lnTo>
                      <a:pt x="22293" y="22003"/>
                    </a:lnTo>
                    <a:lnTo>
                      <a:pt x="3619" y="220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" name="手繪多邊形: 圖案 641">
                <a:extLst>
                  <a:ext uri="{FF2B5EF4-FFF2-40B4-BE49-F238E27FC236}">
                    <a16:creationId xmlns:a16="http://schemas.microsoft.com/office/drawing/2014/main" id="{647271D3-A05C-48A1-B017-CC26BA5FB466}"/>
                  </a:ext>
                </a:extLst>
              </p:cNvPr>
              <p:cNvSpPr/>
              <p:nvPr/>
            </p:nvSpPr>
            <p:spPr>
              <a:xfrm>
                <a:off x="6444976" y="3236657"/>
                <a:ext cx="24127" cy="24127"/>
              </a:xfrm>
              <a:custGeom>
                <a:avLst/>
                <a:gdLst>
                  <a:gd name="connsiteX0" fmla="*/ 3619 w 24126"/>
                  <a:gd name="connsiteY0" fmla="*/ 3619 h 24126"/>
                  <a:gd name="connsiteX1" fmla="*/ 23837 w 24126"/>
                  <a:gd name="connsiteY1" fmla="*/ 3619 h 24126"/>
                  <a:gd name="connsiteX2" fmla="*/ 23837 w 24126"/>
                  <a:gd name="connsiteY2" fmla="*/ 23596 h 24126"/>
                  <a:gd name="connsiteX3" fmla="*/ 3619 w 24126"/>
                  <a:gd name="connsiteY3" fmla="*/ 23596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24126">
                    <a:moveTo>
                      <a:pt x="3619" y="3619"/>
                    </a:moveTo>
                    <a:lnTo>
                      <a:pt x="23837" y="3619"/>
                    </a:lnTo>
                    <a:lnTo>
                      <a:pt x="23837" y="23596"/>
                    </a:lnTo>
                    <a:lnTo>
                      <a:pt x="3619" y="2359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4" name="手繪多邊形: 圖案 642">
                <a:extLst>
                  <a:ext uri="{FF2B5EF4-FFF2-40B4-BE49-F238E27FC236}">
                    <a16:creationId xmlns:a16="http://schemas.microsoft.com/office/drawing/2014/main" id="{A670ED06-7623-4B17-80C8-CC86EFC02957}"/>
                  </a:ext>
                </a:extLst>
              </p:cNvPr>
              <p:cNvSpPr/>
              <p:nvPr/>
            </p:nvSpPr>
            <p:spPr>
              <a:xfrm>
                <a:off x="6443914" y="3139716"/>
                <a:ext cx="28952" cy="24127"/>
              </a:xfrm>
              <a:custGeom>
                <a:avLst/>
                <a:gdLst>
                  <a:gd name="connsiteX0" fmla="*/ 3619 w 28951"/>
                  <a:gd name="connsiteY0" fmla="*/ 3619 h 24126"/>
                  <a:gd name="connsiteX1" fmla="*/ 25912 w 28951"/>
                  <a:gd name="connsiteY1" fmla="*/ 3619 h 24126"/>
                  <a:gd name="connsiteX2" fmla="*/ 25912 w 28951"/>
                  <a:gd name="connsiteY2" fmla="*/ 24078 h 24126"/>
                  <a:gd name="connsiteX3" fmla="*/ 3619 w 28951"/>
                  <a:gd name="connsiteY3" fmla="*/ 24078 h 2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24126">
                    <a:moveTo>
                      <a:pt x="3619" y="3619"/>
                    </a:moveTo>
                    <a:lnTo>
                      <a:pt x="25912" y="3619"/>
                    </a:lnTo>
                    <a:lnTo>
                      <a:pt x="25912" y="24078"/>
                    </a:lnTo>
                    <a:lnTo>
                      <a:pt x="3619" y="240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5" name="手繪多邊形: 圖案 643">
                <a:extLst>
                  <a:ext uri="{FF2B5EF4-FFF2-40B4-BE49-F238E27FC236}">
                    <a16:creationId xmlns:a16="http://schemas.microsoft.com/office/drawing/2014/main" id="{471A5BE2-9306-4A5E-BCE7-60FEDA18B8F5}"/>
                  </a:ext>
                </a:extLst>
              </p:cNvPr>
              <p:cNvSpPr/>
              <p:nvPr/>
            </p:nvSpPr>
            <p:spPr>
              <a:xfrm>
                <a:off x="6492602" y="396658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980 w 14475"/>
                  <a:gd name="connsiteY1" fmla="*/ 3619 h 14475"/>
                  <a:gd name="connsiteX2" fmla="*/ 12980 w 14475"/>
                  <a:gd name="connsiteY2" fmla="*/ 12691 h 14475"/>
                  <a:gd name="connsiteX3" fmla="*/ 3619 w 14475"/>
                  <a:gd name="connsiteY3" fmla="*/ 12691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980" y="3619"/>
                    </a:lnTo>
                    <a:lnTo>
                      <a:pt x="12980" y="12691"/>
                    </a:lnTo>
                    <a:lnTo>
                      <a:pt x="3619" y="12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6" name="手繪多邊形: 圖案 644">
                <a:extLst>
                  <a:ext uri="{FF2B5EF4-FFF2-40B4-BE49-F238E27FC236}">
                    <a16:creationId xmlns:a16="http://schemas.microsoft.com/office/drawing/2014/main" id="{6400C49A-AA7E-4155-82AD-5EE2160DA4E7}"/>
                  </a:ext>
                </a:extLst>
              </p:cNvPr>
              <p:cNvSpPr/>
              <p:nvPr/>
            </p:nvSpPr>
            <p:spPr>
              <a:xfrm>
                <a:off x="6492602" y="3820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980 w 14475"/>
                  <a:gd name="connsiteY1" fmla="*/ 3619 h 14475"/>
                  <a:gd name="connsiteX2" fmla="*/ 12980 w 14475"/>
                  <a:gd name="connsiteY2" fmla="*/ 12980 h 14475"/>
                  <a:gd name="connsiteX3" fmla="*/ 3619 w 14475"/>
                  <a:gd name="connsiteY3" fmla="*/ 12980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980" y="3619"/>
                    </a:lnTo>
                    <a:lnTo>
                      <a:pt x="12980" y="12980"/>
                    </a:lnTo>
                    <a:lnTo>
                      <a:pt x="3619" y="1298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7" name="手繪多邊形: 圖案 645">
                <a:extLst>
                  <a:ext uri="{FF2B5EF4-FFF2-40B4-BE49-F238E27FC236}">
                    <a16:creationId xmlns:a16="http://schemas.microsoft.com/office/drawing/2014/main" id="{6B7FD254-8F7D-470A-94DD-D01E901BA051}"/>
                  </a:ext>
                </a:extLst>
              </p:cNvPr>
              <p:cNvSpPr/>
              <p:nvPr/>
            </p:nvSpPr>
            <p:spPr>
              <a:xfrm>
                <a:off x="6491636" y="372319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994 w 14475"/>
                  <a:gd name="connsiteY1" fmla="*/ 3619 h 14475"/>
                  <a:gd name="connsiteX2" fmla="*/ 13994 w 14475"/>
                  <a:gd name="connsiteY2" fmla="*/ 13511 h 14475"/>
                  <a:gd name="connsiteX3" fmla="*/ 3619 w 14475"/>
                  <a:gd name="connsiteY3" fmla="*/ 13511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994" y="3619"/>
                    </a:lnTo>
                    <a:lnTo>
                      <a:pt x="13994" y="13511"/>
                    </a:lnTo>
                    <a:lnTo>
                      <a:pt x="3619" y="135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8" name="手繪多邊形: 圖案 646">
                <a:extLst>
                  <a:ext uri="{FF2B5EF4-FFF2-40B4-BE49-F238E27FC236}">
                    <a16:creationId xmlns:a16="http://schemas.microsoft.com/office/drawing/2014/main" id="{55F7FE4C-1455-4CD6-B385-A98BD4C21CB9}"/>
                  </a:ext>
                </a:extLst>
              </p:cNvPr>
              <p:cNvSpPr/>
              <p:nvPr/>
            </p:nvSpPr>
            <p:spPr>
              <a:xfrm>
                <a:off x="6491636" y="31884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4958 w 14475"/>
                  <a:gd name="connsiteY1" fmla="*/ 3619 h 14475"/>
                  <a:gd name="connsiteX2" fmla="*/ 14958 w 14475"/>
                  <a:gd name="connsiteY2" fmla="*/ 14524 h 14475"/>
                  <a:gd name="connsiteX3" fmla="*/ 3619 w 14475"/>
                  <a:gd name="connsiteY3" fmla="*/ 14524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4958" y="3619"/>
                    </a:lnTo>
                    <a:lnTo>
                      <a:pt x="14958" y="14524"/>
                    </a:lnTo>
                    <a:lnTo>
                      <a:pt x="3619" y="145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9" name="手繪多邊形: 圖案 647">
                <a:extLst>
                  <a:ext uri="{FF2B5EF4-FFF2-40B4-BE49-F238E27FC236}">
                    <a16:creationId xmlns:a16="http://schemas.microsoft.com/office/drawing/2014/main" id="{5C39B119-2E61-474F-A61A-7E2321794837}"/>
                  </a:ext>
                </a:extLst>
              </p:cNvPr>
              <p:cNvSpPr/>
              <p:nvPr/>
            </p:nvSpPr>
            <p:spPr>
              <a:xfrm>
                <a:off x="6490575" y="3091463"/>
                <a:ext cx="19301" cy="14476"/>
              </a:xfrm>
              <a:custGeom>
                <a:avLst/>
                <a:gdLst>
                  <a:gd name="connsiteX0" fmla="*/ 3619 w 19301"/>
                  <a:gd name="connsiteY0" fmla="*/ 3619 h 14475"/>
                  <a:gd name="connsiteX1" fmla="*/ 16020 w 19301"/>
                  <a:gd name="connsiteY1" fmla="*/ 3619 h 14475"/>
                  <a:gd name="connsiteX2" fmla="*/ 16020 w 19301"/>
                  <a:gd name="connsiteY2" fmla="*/ 14766 h 14475"/>
                  <a:gd name="connsiteX3" fmla="*/ 3619 w 19301"/>
                  <a:gd name="connsiteY3" fmla="*/ 1476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301" h="14475">
                    <a:moveTo>
                      <a:pt x="3619" y="3619"/>
                    </a:moveTo>
                    <a:lnTo>
                      <a:pt x="16020" y="3619"/>
                    </a:lnTo>
                    <a:lnTo>
                      <a:pt x="16020" y="14766"/>
                    </a:lnTo>
                    <a:lnTo>
                      <a:pt x="3619" y="147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0" name="手繪多邊形: 圖案 648">
                <a:extLst>
                  <a:ext uri="{FF2B5EF4-FFF2-40B4-BE49-F238E27FC236}">
                    <a16:creationId xmlns:a16="http://schemas.microsoft.com/office/drawing/2014/main" id="{66DD526B-354D-48E1-9490-0CA5DA36A479}"/>
                  </a:ext>
                </a:extLst>
              </p:cNvPr>
              <p:cNvSpPr/>
              <p:nvPr/>
            </p:nvSpPr>
            <p:spPr>
              <a:xfrm>
                <a:off x="6367722" y="3746019"/>
                <a:ext cx="38603" cy="38603"/>
              </a:xfrm>
              <a:custGeom>
                <a:avLst/>
                <a:gdLst>
                  <a:gd name="connsiteX0" fmla="*/ 3619 w 38602"/>
                  <a:gd name="connsiteY0" fmla="*/ 3619 h 38602"/>
                  <a:gd name="connsiteX1" fmla="*/ 37300 w 38602"/>
                  <a:gd name="connsiteY1" fmla="*/ 3619 h 38602"/>
                  <a:gd name="connsiteX2" fmla="*/ 37300 w 38602"/>
                  <a:gd name="connsiteY2" fmla="*/ 35997 h 38602"/>
                  <a:gd name="connsiteX3" fmla="*/ 3619 w 38602"/>
                  <a:gd name="connsiteY3" fmla="*/ 35997 h 3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02" h="38602">
                    <a:moveTo>
                      <a:pt x="3619" y="3619"/>
                    </a:moveTo>
                    <a:lnTo>
                      <a:pt x="37300" y="3619"/>
                    </a:lnTo>
                    <a:lnTo>
                      <a:pt x="37300" y="35997"/>
                    </a:lnTo>
                    <a:lnTo>
                      <a:pt x="3619" y="359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3" name="手繪多邊形: 圖案 581">
              <a:extLst>
                <a:ext uri="{FF2B5EF4-FFF2-40B4-BE49-F238E27FC236}">
                  <a16:creationId xmlns:a16="http://schemas.microsoft.com/office/drawing/2014/main" id="{759AC218-A0D7-4D7B-B5CA-0A9D5D59EA87}"/>
                </a:ext>
              </a:extLst>
            </p:cNvPr>
            <p:cNvSpPr/>
            <p:nvPr/>
          </p:nvSpPr>
          <p:spPr>
            <a:xfrm>
              <a:off x="5470295" y="3055731"/>
              <a:ext cx="839607" cy="854083"/>
            </a:xfrm>
            <a:custGeom>
              <a:avLst/>
              <a:gdLst>
                <a:gd name="connsiteX0" fmla="*/ 765020 w 839607"/>
                <a:gd name="connsiteY0" fmla="*/ 451965 h 854083"/>
                <a:gd name="connsiteX1" fmla="*/ 699492 w 839607"/>
                <a:gd name="connsiteY1" fmla="*/ 493028 h 854083"/>
                <a:gd name="connsiteX2" fmla="*/ 455330 w 839607"/>
                <a:gd name="connsiteY2" fmla="*/ 426535 h 854083"/>
                <a:gd name="connsiteX3" fmla="*/ 456729 w 839607"/>
                <a:gd name="connsiteY3" fmla="*/ 409405 h 854083"/>
                <a:gd name="connsiteX4" fmla="*/ 404857 w 839607"/>
                <a:gd name="connsiteY4" fmla="*/ 312899 h 854083"/>
                <a:gd name="connsiteX5" fmla="*/ 488625 w 839607"/>
                <a:gd name="connsiteY5" fmla="*/ 146666 h 854083"/>
                <a:gd name="connsiteX6" fmla="*/ 578858 w 839607"/>
                <a:gd name="connsiteY6" fmla="*/ 97057 h 854083"/>
                <a:gd name="connsiteX7" fmla="*/ 581754 w 839607"/>
                <a:gd name="connsiteY7" fmla="*/ 76650 h 854083"/>
                <a:gd name="connsiteX8" fmla="*/ 508939 w 839607"/>
                <a:gd name="connsiteY8" fmla="*/ 3619 h 854083"/>
                <a:gd name="connsiteX9" fmla="*/ 435932 w 839607"/>
                <a:gd name="connsiteY9" fmla="*/ 76414 h 854083"/>
                <a:gd name="connsiteX10" fmla="*/ 464691 w 839607"/>
                <a:gd name="connsiteY10" fmla="*/ 134554 h 854083"/>
                <a:gd name="connsiteX11" fmla="*/ 380875 w 839607"/>
                <a:gd name="connsiteY11" fmla="*/ 300932 h 854083"/>
                <a:gd name="connsiteX12" fmla="*/ 284369 w 839607"/>
                <a:gd name="connsiteY12" fmla="*/ 308990 h 854083"/>
                <a:gd name="connsiteX13" fmla="*/ 203641 w 839607"/>
                <a:gd name="connsiteY13" fmla="*/ 199262 h 854083"/>
                <a:gd name="connsiteX14" fmla="*/ 200263 w 839607"/>
                <a:gd name="connsiteY14" fmla="*/ 95590 h 854083"/>
                <a:gd name="connsiteX15" fmla="*/ 96567 w 839607"/>
                <a:gd name="connsiteY15" fmla="*/ 98987 h 854083"/>
                <a:gd name="connsiteX16" fmla="*/ 99993 w 839607"/>
                <a:gd name="connsiteY16" fmla="*/ 202659 h 854083"/>
                <a:gd name="connsiteX17" fmla="*/ 181975 w 839607"/>
                <a:gd name="connsiteY17" fmla="*/ 215186 h 854083"/>
                <a:gd name="connsiteX18" fmla="*/ 262751 w 839607"/>
                <a:gd name="connsiteY18" fmla="*/ 324962 h 854083"/>
                <a:gd name="connsiteX19" fmla="*/ 240314 w 839607"/>
                <a:gd name="connsiteY19" fmla="*/ 464897 h 854083"/>
                <a:gd name="connsiteX20" fmla="*/ 127980 w 839607"/>
                <a:gd name="connsiteY20" fmla="*/ 545045 h 854083"/>
                <a:gd name="connsiteX21" fmla="*/ 24187 w 839607"/>
                <a:gd name="connsiteY21" fmla="*/ 546908 h 854083"/>
                <a:gd name="connsiteX22" fmla="*/ 26069 w 839607"/>
                <a:gd name="connsiteY22" fmla="*/ 650686 h 854083"/>
                <a:gd name="connsiteX23" fmla="*/ 129862 w 839607"/>
                <a:gd name="connsiteY23" fmla="*/ 648824 h 854083"/>
                <a:gd name="connsiteX24" fmla="*/ 143565 w 839607"/>
                <a:gd name="connsiteY24" fmla="*/ 566904 h 854083"/>
                <a:gd name="connsiteX25" fmla="*/ 255899 w 839607"/>
                <a:gd name="connsiteY25" fmla="*/ 486997 h 854083"/>
                <a:gd name="connsiteX26" fmla="*/ 362539 w 839607"/>
                <a:gd name="connsiteY26" fmla="*/ 522945 h 854083"/>
                <a:gd name="connsiteX27" fmla="*/ 422614 w 839607"/>
                <a:gd name="connsiteY27" fmla="*/ 715958 h 854083"/>
                <a:gd name="connsiteX28" fmla="*/ 392360 w 839607"/>
                <a:gd name="connsiteY28" fmla="*/ 814467 h 854083"/>
                <a:gd name="connsiteX29" fmla="*/ 490893 w 839607"/>
                <a:gd name="connsiteY29" fmla="*/ 844698 h 854083"/>
                <a:gd name="connsiteX30" fmla="*/ 521099 w 839607"/>
                <a:gd name="connsiteY30" fmla="*/ 746189 h 854083"/>
                <a:gd name="connsiteX31" fmla="*/ 456729 w 839607"/>
                <a:gd name="connsiteY31" fmla="*/ 707466 h 854083"/>
                <a:gd name="connsiteX32" fmla="*/ 448285 w 839607"/>
                <a:gd name="connsiteY32" fmla="*/ 707997 h 854083"/>
                <a:gd name="connsiteX33" fmla="*/ 388210 w 839607"/>
                <a:gd name="connsiteY33" fmla="*/ 514983 h 854083"/>
                <a:gd name="connsiteX34" fmla="*/ 448333 w 839607"/>
                <a:gd name="connsiteY34" fmla="*/ 452640 h 854083"/>
                <a:gd name="connsiteX35" fmla="*/ 692447 w 839607"/>
                <a:gd name="connsiteY35" fmla="*/ 519133 h 854083"/>
                <a:gd name="connsiteX36" fmla="*/ 692158 w 839607"/>
                <a:gd name="connsiteY36" fmla="*/ 524972 h 854083"/>
                <a:gd name="connsiteX37" fmla="*/ 765020 w 839607"/>
                <a:gd name="connsiteY37" fmla="*/ 597834 h 854083"/>
                <a:gd name="connsiteX38" fmla="*/ 837882 w 839607"/>
                <a:gd name="connsiteY38" fmla="*/ 524972 h 854083"/>
                <a:gd name="connsiteX39" fmla="*/ 765020 w 839607"/>
                <a:gd name="connsiteY39" fmla="*/ 452109 h 854083"/>
                <a:gd name="connsiteX40" fmla="*/ 409441 w 839607"/>
                <a:gd name="connsiteY40" fmla="*/ 388849 h 854083"/>
                <a:gd name="connsiteX41" fmla="*/ 404616 w 839607"/>
                <a:gd name="connsiteY41" fmla="*/ 388222 h 854083"/>
                <a:gd name="connsiteX42" fmla="*/ 388692 w 839607"/>
                <a:gd name="connsiteY42" fmla="*/ 419828 h 854083"/>
                <a:gd name="connsiteX43" fmla="*/ 401238 w 839607"/>
                <a:gd name="connsiteY43" fmla="*/ 463584 h 854083"/>
                <a:gd name="connsiteX44" fmla="*/ 357472 w 839607"/>
                <a:gd name="connsiteY44" fmla="*/ 476120 h 854083"/>
                <a:gd name="connsiteX45" fmla="*/ 348304 w 839607"/>
                <a:gd name="connsiteY45" fmla="*/ 468516 h 854083"/>
                <a:gd name="connsiteX46" fmla="*/ 324949 w 839607"/>
                <a:gd name="connsiteY46" fmla="*/ 485211 h 854083"/>
                <a:gd name="connsiteX47" fmla="*/ 326494 w 839607"/>
                <a:gd name="connsiteY47" fmla="*/ 492304 h 854083"/>
                <a:gd name="connsiteX48" fmla="*/ 309654 w 839607"/>
                <a:gd name="connsiteY48" fmla="*/ 509048 h 854083"/>
                <a:gd name="connsiteX49" fmla="*/ 292910 w 839607"/>
                <a:gd name="connsiteY49" fmla="*/ 492213 h 854083"/>
                <a:gd name="connsiteX50" fmla="*/ 309750 w 839607"/>
                <a:gd name="connsiteY50" fmla="*/ 475464 h 854083"/>
                <a:gd name="connsiteX51" fmla="*/ 321330 w 839607"/>
                <a:gd name="connsiteY51" fmla="*/ 480144 h 854083"/>
                <a:gd name="connsiteX52" fmla="*/ 344830 w 839607"/>
                <a:gd name="connsiteY52" fmla="*/ 463401 h 854083"/>
                <a:gd name="connsiteX53" fmla="*/ 349655 w 839607"/>
                <a:gd name="connsiteY53" fmla="*/ 425763 h 854083"/>
                <a:gd name="connsiteX54" fmla="*/ 333635 w 839607"/>
                <a:gd name="connsiteY54" fmla="*/ 404001 h 854083"/>
                <a:gd name="connsiteX55" fmla="*/ 311149 w 839607"/>
                <a:gd name="connsiteY55" fmla="*/ 396608 h 854083"/>
                <a:gd name="connsiteX56" fmla="*/ 318532 w 839607"/>
                <a:gd name="connsiteY56" fmla="*/ 374113 h 854083"/>
                <a:gd name="connsiteX57" fmla="*/ 341018 w 839607"/>
                <a:gd name="connsiteY57" fmla="*/ 381505 h 854083"/>
                <a:gd name="connsiteX58" fmla="*/ 338461 w 839607"/>
                <a:gd name="connsiteY58" fmla="*/ 400334 h 854083"/>
                <a:gd name="connsiteX59" fmla="*/ 354143 w 839607"/>
                <a:gd name="connsiteY59" fmla="*/ 421662 h 854083"/>
                <a:gd name="connsiteX60" fmla="*/ 382661 w 839607"/>
                <a:gd name="connsiteY60" fmla="*/ 417319 h 854083"/>
                <a:gd name="connsiteX61" fmla="*/ 398777 w 839607"/>
                <a:gd name="connsiteY61" fmla="*/ 385423 h 854083"/>
                <a:gd name="connsiteX62" fmla="*/ 395544 w 839607"/>
                <a:gd name="connsiteY62" fmla="*/ 361827 h 854083"/>
                <a:gd name="connsiteX63" fmla="*/ 419140 w 839607"/>
                <a:gd name="connsiteY63" fmla="*/ 358595 h 854083"/>
                <a:gd name="connsiteX64" fmla="*/ 422373 w 839607"/>
                <a:gd name="connsiteY64" fmla="*/ 382190 h 854083"/>
                <a:gd name="connsiteX65" fmla="*/ 408959 w 839607"/>
                <a:gd name="connsiteY65" fmla="*/ 388849 h 8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39607" h="854083">
                  <a:moveTo>
                    <a:pt x="765020" y="451965"/>
                  </a:moveTo>
                  <a:cubicBezTo>
                    <a:pt x="737129" y="451974"/>
                    <a:pt x="711651" y="467922"/>
                    <a:pt x="699492" y="493028"/>
                  </a:cubicBezTo>
                  <a:lnTo>
                    <a:pt x="455330" y="426535"/>
                  </a:lnTo>
                  <a:cubicBezTo>
                    <a:pt x="456199" y="420865"/>
                    <a:pt x="456681" y="415143"/>
                    <a:pt x="456729" y="409405"/>
                  </a:cubicBezTo>
                  <a:cubicBezTo>
                    <a:pt x="456826" y="370542"/>
                    <a:pt x="437332" y="334251"/>
                    <a:pt x="404857" y="312899"/>
                  </a:cubicBezTo>
                  <a:lnTo>
                    <a:pt x="488625" y="146666"/>
                  </a:lnTo>
                  <a:cubicBezTo>
                    <a:pt x="527227" y="157885"/>
                    <a:pt x="567664" y="135674"/>
                    <a:pt x="578858" y="97057"/>
                  </a:cubicBezTo>
                  <a:cubicBezTo>
                    <a:pt x="580789" y="90427"/>
                    <a:pt x="581754" y="83555"/>
                    <a:pt x="581754" y="76650"/>
                  </a:cubicBezTo>
                  <a:cubicBezTo>
                    <a:pt x="581802" y="36383"/>
                    <a:pt x="549231" y="3687"/>
                    <a:pt x="508939" y="3619"/>
                  </a:cubicBezTo>
                  <a:cubicBezTo>
                    <a:pt x="468696" y="3556"/>
                    <a:pt x="435980" y="36147"/>
                    <a:pt x="435932" y="76414"/>
                  </a:cubicBezTo>
                  <a:cubicBezTo>
                    <a:pt x="435884" y="99228"/>
                    <a:pt x="446548" y="120739"/>
                    <a:pt x="464691" y="134554"/>
                  </a:cubicBezTo>
                  <a:lnTo>
                    <a:pt x="380875" y="300932"/>
                  </a:lnTo>
                  <a:cubicBezTo>
                    <a:pt x="349124" y="289158"/>
                    <a:pt x="313755" y="292111"/>
                    <a:pt x="284369" y="308990"/>
                  </a:cubicBezTo>
                  <a:lnTo>
                    <a:pt x="203641" y="199262"/>
                  </a:lnTo>
                  <a:cubicBezTo>
                    <a:pt x="231338" y="169697"/>
                    <a:pt x="229794" y="123282"/>
                    <a:pt x="200263" y="95590"/>
                  </a:cubicBezTo>
                  <a:cubicBezTo>
                    <a:pt x="170684" y="67902"/>
                    <a:pt x="124264" y="69422"/>
                    <a:pt x="96567" y="98987"/>
                  </a:cubicBezTo>
                  <a:cubicBezTo>
                    <a:pt x="68869" y="128557"/>
                    <a:pt x="70413" y="174971"/>
                    <a:pt x="99993" y="202659"/>
                  </a:cubicBezTo>
                  <a:cubicBezTo>
                    <a:pt x="122093" y="223374"/>
                    <a:pt x="154664" y="228354"/>
                    <a:pt x="181975" y="215186"/>
                  </a:cubicBezTo>
                  <a:lnTo>
                    <a:pt x="262751" y="324962"/>
                  </a:lnTo>
                  <a:cubicBezTo>
                    <a:pt x="224100" y="360959"/>
                    <a:pt x="214836" y="418622"/>
                    <a:pt x="240314" y="464897"/>
                  </a:cubicBezTo>
                  <a:lnTo>
                    <a:pt x="127980" y="545045"/>
                  </a:lnTo>
                  <a:cubicBezTo>
                    <a:pt x="98786" y="516904"/>
                    <a:pt x="52367" y="517734"/>
                    <a:pt x="24187" y="546908"/>
                  </a:cubicBezTo>
                  <a:cubicBezTo>
                    <a:pt x="-3945" y="576077"/>
                    <a:pt x="-3125" y="622540"/>
                    <a:pt x="26069" y="650686"/>
                  </a:cubicBezTo>
                  <a:cubicBezTo>
                    <a:pt x="55214" y="678828"/>
                    <a:pt x="101682" y="677993"/>
                    <a:pt x="129862" y="648824"/>
                  </a:cubicBezTo>
                  <a:cubicBezTo>
                    <a:pt x="150900" y="626979"/>
                    <a:pt x="156353" y="594423"/>
                    <a:pt x="143565" y="566904"/>
                  </a:cubicBezTo>
                  <a:lnTo>
                    <a:pt x="255899" y="486997"/>
                  </a:lnTo>
                  <a:cubicBezTo>
                    <a:pt x="282728" y="516817"/>
                    <a:pt x="323164" y="530454"/>
                    <a:pt x="362539" y="522945"/>
                  </a:cubicBezTo>
                  <a:lnTo>
                    <a:pt x="422614" y="715958"/>
                  </a:lnTo>
                  <a:cubicBezTo>
                    <a:pt x="387051" y="734811"/>
                    <a:pt x="373541" y="778915"/>
                    <a:pt x="392360" y="814467"/>
                  </a:cubicBezTo>
                  <a:cubicBezTo>
                    <a:pt x="411226" y="850016"/>
                    <a:pt x="455330" y="863551"/>
                    <a:pt x="490893" y="844698"/>
                  </a:cubicBezTo>
                  <a:cubicBezTo>
                    <a:pt x="526455" y="825846"/>
                    <a:pt x="539966" y="781742"/>
                    <a:pt x="521099" y="746189"/>
                  </a:cubicBezTo>
                  <a:cubicBezTo>
                    <a:pt x="508505" y="722357"/>
                    <a:pt x="483703" y="707456"/>
                    <a:pt x="456729" y="707466"/>
                  </a:cubicBezTo>
                  <a:cubicBezTo>
                    <a:pt x="453931" y="707495"/>
                    <a:pt x="451084" y="707673"/>
                    <a:pt x="448285" y="707997"/>
                  </a:cubicBezTo>
                  <a:lnTo>
                    <a:pt x="388210" y="514983"/>
                  </a:lnTo>
                  <a:cubicBezTo>
                    <a:pt x="415569" y="502761"/>
                    <a:pt x="437090" y="480415"/>
                    <a:pt x="448333" y="452640"/>
                  </a:cubicBezTo>
                  <a:lnTo>
                    <a:pt x="692447" y="519133"/>
                  </a:lnTo>
                  <a:cubicBezTo>
                    <a:pt x="692447" y="521063"/>
                    <a:pt x="692158" y="522993"/>
                    <a:pt x="692158" y="524972"/>
                  </a:cubicBezTo>
                  <a:cubicBezTo>
                    <a:pt x="692158" y="565215"/>
                    <a:pt x="724777" y="597834"/>
                    <a:pt x="765020" y="597834"/>
                  </a:cubicBezTo>
                  <a:cubicBezTo>
                    <a:pt x="805263" y="597834"/>
                    <a:pt x="837882" y="565215"/>
                    <a:pt x="837882" y="524972"/>
                  </a:cubicBezTo>
                  <a:cubicBezTo>
                    <a:pt x="837882" y="484729"/>
                    <a:pt x="805263" y="452109"/>
                    <a:pt x="765020" y="452109"/>
                  </a:cubicBezTo>
                  <a:close/>
                  <a:moveTo>
                    <a:pt x="409441" y="388849"/>
                  </a:moveTo>
                  <a:cubicBezTo>
                    <a:pt x="407801" y="388854"/>
                    <a:pt x="406208" y="388642"/>
                    <a:pt x="404616" y="388222"/>
                  </a:cubicBezTo>
                  <a:lnTo>
                    <a:pt x="388692" y="419828"/>
                  </a:lnTo>
                  <a:cubicBezTo>
                    <a:pt x="404230" y="428451"/>
                    <a:pt x="409827" y="448042"/>
                    <a:pt x="401238" y="463584"/>
                  </a:cubicBezTo>
                  <a:cubicBezTo>
                    <a:pt x="392601" y="479126"/>
                    <a:pt x="373010" y="484738"/>
                    <a:pt x="357472" y="476120"/>
                  </a:cubicBezTo>
                  <a:cubicBezTo>
                    <a:pt x="353950" y="474176"/>
                    <a:pt x="350861" y="471599"/>
                    <a:pt x="348304" y="468516"/>
                  </a:cubicBezTo>
                  <a:lnTo>
                    <a:pt x="324949" y="485211"/>
                  </a:lnTo>
                  <a:cubicBezTo>
                    <a:pt x="325963" y="487441"/>
                    <a:pt x="326494" y="489858"/>
                    <a:pt x="326494" y="492304"/>
                  </a:cubicBezTo>
                  <a:cubicBezTo>
                    <a:pt x="326446" y="501579"/>
                    <a:pt x="318918" y="509077"/>
                    <a:pt x="309654" y="509048"/>
                  </a:cubicBezTo>
                  <a:cubicBezTo>
                    <a:pt x="300389" y="509024"/>
                    <a:pt x="292861" y="501487"/>
                    <a:pt x="292910" y="492213"/>
                  </a:cubicBezTo>
                  <a:cubicBezTo>
                    <a:pt x="292957" y="482938"/>
                    <a:pt x="300485" y="475440"/>
                    <a:pt x="309750" y="475464"/>
                  </a:cubicBezTo>
                  <a:cubicBezTo>
                    <a:pt x="314044" y="475478"/>
                    <a:pt x="318194" y="477153"/>
                    <a:pt x="321330" y="480144"/>
                  </a:cubicBezTo>
                  <a:lnTo>
                    <a:pt x="344830" y="463401"/>
                  </a:lnTo>
                  <a:cubicBezTo>
                    <a:pt x="338075" y="451144"/>
                    <a:pt x="340004" y="435911"/>
                    <a:pt x="349655" y="425763"/>
                  </a:cubicBezTo>
                  <a:lnTo>
                    <a:pt x="333635" y="404001"/>
                  </a:lnTo>
                  <a:cubicBezTo>
                    <a:pt x="325384" y="408170"/>
                    <a:pt x="315299" y="404860"/>
                    <a:pt x="311149" y="396608"/>
                  </a:cubicBezTo>
                  <a:cubicBezTo>
                    <a:pt x="306951" y="388352"/>
                    <a:pt x="310281" y="378282"/>
                    <a:pt x="318532" y="374113"/>
                  </a:cubicBezTo>
                  <a:cubicBezTo>
                    <a:pt x="326783" y="369944"/>
                    <a:pt x="336868" y="373249"/>
                    <a:pt x="341018" y="381505"/>
                  </a:cubicBezTo>
                  <a:cubicBezTo>
                    <a:pt x="344155" y="387706"/>
                    <a:pt x="343141" y="395200"/>
                    <a:pt x="338461" y="400334"/>
                  </a:cubicBezTo>
                  <a:lnTo>
                    <a:pt x="354143" y="421662"/>
                  </a:lnTo>
                  <a:cubicBezTo>
                    <a:pt x="362442" y="415765"/>
                    <a:pt x="373010" y="414153"/>
                    <a:pt x="382661" y="417319"/>
                  </a:cubicBezTo>
                  <a:lnTo>
                    <a:pt x="398777" y="385423"/>
                  </a:lnTo>
                  <a:cubicBezTo>
                    <a:pt x="391346" y="379802"/>
                    <a:pt x="389899" y="369234"/>
                    <a:pt x="395544" y="361827"/>
                  </a:cubicBezTo>
                  <a:cubicBezTo>
                    <a:pt x="401190" y="354421"/>
                    <a:pt x="411709" y="352973"/>
                    <a:pt x="419140" y="358595"/>
                  </a:cubicBezTo>
                  <a:cubicBezTo>
                    <a:pt x="426571" y="364216"/>
                    <a:pt x="428019" y="374783"/>
                    <a:pt x="422373" y="382190"/>
                  </a:cubicBezTo>
                  <a:cubicBezTo>
                    <a:pt x="419188" y="386384"/>
                    <a:pt x="414218" y="388849"/>
                    <a:pt x="408959" y="388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9" name="群組 1108">
            <a:extLst>
              <a:ext uri="{FF2B5EF4-FFF2-40B4-BE49-F238E27FC236}">
                <a16:creationId xmlns:a16="http://schemas.microsoft.com/office/drawing/2014/main" id="{84E1A41B-68E3-49CB-B4D1-01B3DA95D7B4}"/>
              </a:ext>
            </a:extLst>
          </p:cNvPr>
          <p:cNvGrpSpPr/>
          <p:nvPr/>
        </p:nvGrpSpPr>
        <p:grpSpPr>
          <a:xfrm>
            <a:off x="851727" y="2467629"/>
            <a:ext cx="1051027" cy="736261"/>
            <a:chOff x="963410" y="2390847"/>
            <a:chExt cx="1051027" cy="736261"/>
          </a:xfrm>
        </p:grpSpPr>
        <p:grpSp>
          <p:nvGrpSpPr>
            <p:cNvPr id="1120" name="群組 1217">
              <a:extLst>
                <a:ext uri="{FF2B5EF4-FFF2-40B4-BE49-F238E27FC236}">
                  <a16:creationId xmlns:a16="http://schemas.microsoft.com/office/drawing/2014/main" id="{C727A858-F5AC-4AB1-ABD4-472154AC1568}"/>
                </a:ext>
              </a:extLst>
            </p:cNvPr>
            <p:cNvGrpSpPr/>
            <p:nvPr/>
          </p:nvGrpSpPr>
          <p:grpSpPr>
            <a:xfrm>
              <a:off x="963410" y="2459829"/>
              <a:ext cx="361458" cy="635141"/>
              <a:chOff x="7484087" y="1781729"/>
              <a:chExt cx="540437" cy="998843"/>
            </a:xfrm>
            <a:solidFill>
              <a:schemeClr val="bg1"/>
            </a:solidFill>
          </p:grpSpPr>
          <p:sp>
            <p:nvSpPr>
              <p:cNvPr id="1717" name="手繪多邊形: 圖案 1298">
                <a:extLst>
                  <a:ext uri="{FF2B5EF4-FFF2-40B4-BE49-F238E27FC236}">
                    <a16:creationId xmlns:a16="http://schemas.microsoft.com/office/drawing/2014/main" id="{5CE87AB8-D060-461E-A5FB-1B312444B815}"/>
                  </a:ext>
                </a:extLst>
              </p:cNvPr>
              <p:cNvSpPr/>
              <p:nvPr/>
            </p:nvSpPr>
            <p:spPr>
              <a:xfrm>
                <a:off x="7484087" y="1781729"/>
                <a:ext cx="540437" cy="998843"/>
              </a:xfrm>
              <a:custGeom>
                <a:avLst/>
                <a:gdLst>
                  <a:gd name="connsiteX0" fmla="*/ 540678 w 540436"/>
                  <a:gd name="connsiteY0" fmla="*/ 997154 h 998843"/>
                  <a:gd name="connsiteX1" fmla="*/ 3619 w 540436"/>
                  <a:gd name="connsiteY1" fmla="*/ 997154 h 998843"/>
                  <a:gd name="connsiteX2" fmla="*/ 3619 w 540436"/>
                  <a:gd name="connsiteY2" fmla="*/ 3619 h 998843"/>
                  <a:gd name="connsiteX3" fmla="*/ 540678 w 540436"/>
                  <a:gd name="connsiteY3" fmla="*/ 3619 h 998843"/>
                  <a:gd name="connsiteX4" fmla="*/ 23837 w 540436"/>
                  <a:gd name="connsiteY4" fmla="*/ 977081 h 998843"/>
                  <a:gd name="connsiteX5" fmla="*/ 520846 w 540436"/>
                  <a:gd name="connsiteY5" fmla="*/ 977081 h 998843"/>
                  <a:gd name="connsiteX6" fmla="*/ 520846 w 540436"/>
                  <a:gd name="connsiteY6" fmla="*/ 23644 h 998843"/>
                  <a:gd name="connsiteX7" fmla="*/ 23837 w 540436"/>
                  <a:gd name="connsiteY7" fmla="*/ 23644 h 99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0436" h="998843">
                    <a:moveTo>
                      <a:pt x="540678" y="997154"/>
                    </a:moveTo>
                    <a:lnTo>
                      <a:pt x="3619" y="997154"/>
                    </a:lnTo>
                    <a:lnTo>
                      <a:pt x="3619" y="3619"/>
                    </a:lnTo>
                    <a:lnTo>
                      <a:pt x="540678" y="3619"/>
                    </a:lnTo>
                    <a:close/>
                    <a:moveTo>
                      <a:pt x="23837" y="977081"/>
                    </a:moveTo>
                    <a:lnTo>
                      <a:pt x="520846" y="977081"/>
                    </a:lnTo>
                    <a:lnTo>
                      <a:pt x="520846" y="23644"/>
                    </a:lnTo>
                    <a:lnTo>
                      <a:pt x="23837" y="236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8" name="手繪多邊形: 圖案 1299">
                <a:extLst>
                  <a:ext uri="{FF2B5EF4-FFF2-40B4-BE49-F238E27FC236}">
                    <a16:creationId xmlns:a16="http://schemas.microsoft.com/office/drawing/2014/main" id="{8BBB1254-068A-4E5B-928B-4C9BB14F638E}"/>
                  </a:ext>
                </a:extLst>
              </p:cNvPr>
              <p:cNvSpPr/>
              <p:nvPr/>
            </p:nvSpPr>
            <p:spPr>
              <a:xfrm>
                <a:off x="7514197" y="182684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99 h 149585"/>
                  <a:gd name="connsiteX1" fmla="*/ 3619 w 482532"/>
                  <a:gd name="connsiteY1" fmla="*/ 149199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126 h 149585"/>
                  <a:gd name="connsiteX5" fmla="*/ 460240 w 482532"/>
                  <a:gd name="connsiteY5" fmla="*/ 129126 h 149585"/>
                  <a:gd name="connsiteX6" fmla="*/ 460240 w 482532"/>
                  <a:gd name="connsiteY6" fmla="*/ 23741 h 149585"/>
                  <a:gd name="connsiteX7" fmla="*/ 23693 w 482532"/>
                  <a:gd name="connsiteY7" fmla="*/ 23741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99"/>
                    </a:moveTo>
                    <a:lnTo>
                      <a:pt x="3619" y="149199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126"/>
                    </a:moveTo>
                    <a:lnTo>
                      <a:pt x="460240" y="129126"/>
                    </a:lnTo>
                    <a:lnTo>
                      <a:pt x="460240" y="23741"/>
                    </a:lnTo>
                    <a:lnTo>
                      <a:pt x="23693" y="237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9" name="手繪多邊形: 圖案 1300">
                <a:extLst>
                  <a:ext uri="{FF2B5EF4-FFF2-40B4-BE49-F238E27FC236}">
                    <a16:creationId xmlns:a16="http://schemas.microsoft.com/office/drawing/2014/main" id="{BF4A51F2-705B-4903-8F10-DC76B9865179}"/>
                  </a:ext>
                </a:extLst>
              </p:cNvPr>
              <p:cNvSpPr/>
              <p:nvPr/>
            </p:nvSpPr>
            <p:spPr>
              <a:xfrm>
                <a:off x="7750011" y="1861974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5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5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5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5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0" name="手繪多邊形: 圖案 1301">
                <a:extLst>
                  <a:ext uri="{FF2B5EF4-FFF2-40B4-BE49-F238E27FC236}">
                    <a16:creationId xmlns:a16="http://schemas.microsoft.com/office/drawing/2014/main" id="{7CBAD955-0D36-4CD5-929D-024350C7594C}"/>
                  </a:ext>
                </a:extLst>
              </p:cNvPr>
              <p:cNvSpPr/>
              <p:nvPr/>
            </p:nvSpPr>
            <p:spPr>
              <a:xfrm>
                <a:off x="7544307" y="1866993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1" name="手繪多邊形: 圖案 1302">
                <a:extLst>
                  <a:ext uri="{FF2B5EF4-FFF2-40B4-BE49-F238E27FC236}">
                    <a16:creationId xmlns:a16="http://schemas.microsoft.com/office/drawing/2014/main" id="{F1BE23D5-304E-41F2-8744-53C8E0C228F2}"/>
                  </a:ext>
                </a:extLst>
              </p:cNvPr>
              <p:cNvSpPr/>
              <p:nvPr/>
            </p:nvSpPr>
            <p:spPr>
              <a:xfrm>
                <a:off x="775502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2" name="手繪多邊形: 圖案 1303">
                <a:extLst>
                  <a:ext uri="{FF2B5EF4-FFF2-40B4-BE49-F238E27FC236}">
                    <a16:creationId xmlns:a16="http://schemas.microsoft.com/office/drawing/2014/main" id="{FE9DFD64-B1EB-4D5D-98A4-EB698B933FC2}"/>
                  </a:ext>
                </a:extLst>
              </p:cNvPr>
              <p:cNvSpPr/>
              <p:nvPr/>
            </p:nvSpPr>
            <p:spPr>
              <a:xfrm>
                <a:off x="7775103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3" name="手繪多邊形: 圖案 1304">
                <a:extLst>
                  <a:ext uri="{FF2B5EF4-FFF2-40B4-BE49-F238E27FC236}">
                    <a16:creationId xmlns:a16="http://schemas.microsoft.com/office/drawing/2014/main" id="{3BEAE358-F746-430C-AC9D-C6830CD085A4}"/>
                  </a:ext>
                </a:extLst>
              </p:cNvPr>
              <p:cNvSpPr/>
              <p:nvPr/>
            </p:nvSpPr>
            <p:spPr>
              <a:xfrm>
                <a:off x="7795176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4" name="手繪多邊形: 圖案 1305">
                <a:extLst>
                  <a:ext uri="{FF2B5EF4-FFF2-40B4-BE49-F238E27FC236}">
                    <a16:creationId xmlns:a16="http://schemas.microsoft.com/office/drawing/2014/main" id="{06668A13-2D56-420C-B9F8-5A95CE0EB6DE}"/>
                  </a:ext>
                </a:extLst>
              </p:cNvPr>
              <p:cNvSpPr/>
              <p:nvPr/>
            </p:nvSpPr>
            <p:spPr>
              <a:xfrm>
                <a:off x="781524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5" name="手繪多邊形: 圖案 1306">
                <a:extLst>
                  <a:ext uri="{FF2B5EF4-FFF2-40B4-BE49-F238E27FC236}">
                    <a16:creationId xmlns:a16="http://schemas.microsoft.com/office/drawing/2014/main" id="{81C02DED-EBF1-4533-9919-C1A0C317546F}"/>
                  </a:ext>
                </a:extLst>
              </p:cNvPr>
              <p:cNvSpPr/>
              <p:nvPr/>
            </p:nvSpPr>
            <p:spPr>
              <a:xfrm>
                <a:off x="7719901" y="186197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6" name="手繪多邊形: 圖案 1307">
                <a:extLst>
                  <a:ext uri="{FF2B5EF4-FFF2-40B4-BE49-F238E27FC236}">
                    <a16:creationId xmlns:a16="http://schemas.microsoft.com/office/drawing/2014/main" id="{AFE2C833-8AFF-4E6D-A7FF-780A580F0757}"/>
                  </a:ext>
                </a:extLst>
              </p:cNvPr>
              <p:cNvSpPr/>
              <p:nvPr/>
            </p:nvSpPr>
            <p:spPr>
              <a:xfrm>
                <a:off x="7855396" y="193223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7" name="手繪多邊形: 圖案 1308">
                <a:extLst>
                  <a:ext uri="{FF2B5EF4-FFF2-40B4-BE49-F238E27FC236}">
                    <a16:creationId xmlns:a16="http://schemas.microsoft.com/office/drawing/2014/main" id="{D6472D80-509E-4EC1-900F-876569E94A31}"/>
                  </a:ext>
                </a:extLst>
              </p:cNvPr>
              <p:cNvSpPr/>
              <p:nvPr/>
            </p:nvSpPr>
            <p:spPr>
              <a:xfrm>
                <a:off x="7514197" y="2002488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8" name="手繪多邊形: 圖案 1309">
                <a:extLst>
                  <a:ext uri="{FF2B5EF4-FFF2-40B4-BE49-F238E27FC236}">
                    <a16:creationId xmlns:a16="http://schemas.microsoft.com/office/drawing/2014/main" id="{E5506698-BE35-447C-A231-CCC916BD388A}"/>
                  </a:ext>
                </a:extLst>
              </p:cNvPr>
              <p:cNvSpPr/>
              <p:nvPr/>
            </p:nvSpPr>
            <p:spPr>
              <a:xfrm>
                <a:off x="7755029" y="2032598"/>
                <a:ext cx="188188" cy="72380"/>
              </a:xfrm>
              <a:custGeom>
                <a:avLst/>
                <a:gdLst>
                  <a:gd name="connsiteX0" fmla="*/ 189298 w 188187"/>
                  <a:gd name="connsiteY0" fmla="*/ 68906 h 72379"/>
                  <a:gd name="connsiteX1" fmla="*/ 3619 w 188187"/>
                  <a:gd name="connsiteY1" fmla="*/ 68906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69 h 72379"/>
                  <a:gd name="connsiteX5" fmla="*/ 179261 w 188187"/>
                  <a:gd name="connsiteY5" fmla="*/ 58869 h 72379"/>
                  <a:gd name="connsiteX6" fmla="*/ 179261 w 188187"/>
                  <a:gd name="connsiteY6" fmla="*/ 13704 h 72379"/>
                  <a:gd name="connsiteX7" fmla="*/ 13656 w 188187"/>
                  <a:gd name="connsiteY7" fmla="*/ 13704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906"/>
                    </a:moveTo>
                    <a:lnTo>
                      <a:pt x="3619" y="68906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69"/>
                    </a:moveTo>
                    <a:lnTo>
                      <a:pt x="179261" y="58869"/>
                    </a:lnTo>
                    <a:lnTo>
                      <a:pt x="179261" y="13704"/>
                    </a:lnTo>
                    <a:lnTo>
                      <a:pt x="13656" y="137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9" name="手繪多邊形: 圖案 1310">
                <a:extLst>
                  <a:ext uri="{FF2B5EF4-FFF2-40B4-BE49-F238E27FC236}">
                    <a16:creationId xmlns:a16="http://schemas.microsoft.com/office/drawing/2014/main" id="{F63848F5-D9FE-4BF8-957F-9B92119EB9A9}"/>
                  </a:ext>
                </a:extLst>
              </p:cNvPr>
              <p:cNvSpPr/>
              <p:nvPr/>
            </p:nvSpPr>
            <p:spPr>
              <a:xfrm>
                <a:off x="7544307" y="2042635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0" name="手繪多邊形: 圖案 1311">
                <a:extLst>
                  <a:ext uri="{FF2B5EF4-FFF2-40B4-BE49-F238E27FC236}">
                    <a16:creationId xmlns:a16="http://schemas.microsoft.com/office/drawing/2014/main" id="{8872F197-7F75-454B-8C20-257CEEDB5C8A}"/>
                  </a:ext>
                </a:extLst>
              </p:cNvPr>
              <p:cNvSpPr/>
              <p:nvPr/>
            </p:nvSpPr>
            <p:spPr>
              <a:xfrm>
                <a:off x="775502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1" name="手繪多邊形: 圖案 1312">
                <a:extLst>
                  <a:ext uri="{FF2B5EF4-FFF2-40B4-BE49-F238E27FC236}">
                    <a16:creationId xmlns:a16="http://schemas.microsoft.com/office/drawing/2014/main" id="{3E423A27-9186-4B70-98D0-F0DDD016957A}"/>
                  </a:ext>
                </a:extLst>
              </p:cNvPr>
              <p:cNvSpPr/>
              <p:nvPr/>
            </p:nvSpPr>
            <p:spPr>
              <a:xfrm>
                <a:off x="7775103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2" name="手繪多邊形: 圖案 1313">
                <a:extLst>
                  <a:ext uri="{FF2B5EF4-FFF2-40B4-BE49-F238E27FC236}">
                    <a16:creationId xmlns:a16="http://schemas.microsoft.com/office/drawing/2014/main" id="{15E66CE6-C74D-4724-88E8-4D9822BB920A}"/>
                  </a:ext>
                </a:extLst>
              </p:cNvPr>
              <p:cNvSpPr/>
              <p:nvPr/>
            </p:nvSpPr>
            <p:spPr>
              <a:xfrm>
                <a:off x="7795176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3" name="手繪多邊形: 圖案 1314">
                <a:extLst>
                  <a:ext uri="{FF2B5EF4-FFF2-40B4-BE49-F238E27FC236}">
                    <a16:creationId xmlns:a16="http://schemas.microsoft.com/office/drawing/2014/main" id="{EEFE3DF5-605B-4CE1-BA2F-2327BA3FC31E}"/>
                  </a:ext>
                </a:extLst>
              </p:cNvPr>
              <p:cNvSpPr/>
              <p:nvPr/>
            </p:nvSpPr>
            <p:spPr>
              <a:xfrm>
                <a:off x="781524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4" name="手繪多邊形: 圖案 1315">
                <a:extLst>
                  <a:ext uri="{FF2B5EF4-FFF2-40B4-BE49-F238E27FC236}">
                    <a16:creationId xmlns:a16="http://schemas.microsoft.com/office/drawing/2014/main" id="{1028B414-86E7-43A0-8614-D5281F683DF8}"/>
                  </a:ext>
                </a:extLst>
              </p:cNvPr>
              <p:cNvSpPr/>
              <p:nvPr/>
            </p:nvSpPr>
            <p:spPr>
              <a:xfrm>
                <a:off x="7719901" y="2037616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5" name="手繪多邊形: 圖案 1316">
                <a:extLst>
                  <a:ext uri="{FF2B5EF4-FFF2-40B4-BE49-F238E27FC236}">
                    <a16:creationId xmlns:a16="http://schemas.microsoft.com/office/drawing/2014/main" id="{6FF658E8-D7EA-426E-B49F-38A1329F02CC}"/>
                  </a:ext>
                </a:extLst>
              </p:cNvPr>
              <p:cNvSpPr/>
              <p:nvPr/>
            </p:nvSpPr>
            <p:spPr>
              <a:xfrm>
                <a:off x="7855396" y="2107873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6" name="手繪多邊形: 圖案 1317">
                <a:extLst>
                  <a:ext uri="{FF2B5EF4-FFF2-40B4-BE49-F238E27FC236}">
                    <a16:creationId xmlns:a16="http://schemas.microsoft.com/office/drawing/2014/main" id="{EC839373-7BBD-416C-B085-1BBA6E632F91}"/>
                  </a:ext>
                </a:extLst>
              </p:cNvPr>
              <p:cNvSpPr/>
              <p:nvPr/>
            </p:nvSpPr>
            <p:spPr>
              <a:xfrm>
                <a:off x="7514197" y="2178130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7" name="手繪多邊形: 圖案 1318">
                <a:extLst>
                  <a:ext uri="{FF2B5EF4-FFF2-40B4-BE49-F238E27FC236}">
                    <a16:creationId xmlns:a16="http://schemas.microsoft.com/office/drawing/2014/main" id="{28CE223E-9A33-4BDB-9A00-BB33E596815A}"/>
                  </a:ext>
                </a:extLst>
              </p:cNvPr>
              <p:cNvSpPr/>
              <p:nvPr/>
            </p:nvSpPr>
            <p:spPr>
              <a:xfrm>
                <a:off x="7755029" y="2208240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8 h 72379"/>
                  <a:gd name="connsiteX1" fmla="*/ 3619 w 188187"/>
                  <a:gd name="connsiteY1" fmla="*/ 68858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897 h 72379"/>
                  <a:gd name="connsiteX7" fmla="*/ 13656 w 188187"/>
                  <a:gd name="connsiteY7" fmla="*/ 1389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8"/>
                    </a:moveTo>
                    <a:lnTo>
                      <a:pt x="3619" y="68858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897"/>
                    </a:lnTo>
                    <a:lnTo>
                      <a:pt x="13656" y="138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8" name="手繪多邊形: 圖案 1319">
                <a:extLst>
                  <a:ext uri="{FF2B5EF4-FFF2-40B4-BE49-F238E27FC236}">
                    <a16:creationId xmlns:a16="http://schemas.microsoft.com/office/drawing/2014/main" id="{D2AFFEC4-F4F5-4CEC-BAE0-2E8DB8EAD3F7}"/>
                  </a:ext>
                </a:extLst>
              </p:cNvPr>
              <p:cNvSpPr/>
              <p:nvPr/>
            </p:nvSpPr>
            <p:spPr>
              <a:xfrm>
                <a:off x="7544307" y="2218277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9" name="手繪多邊形: 圖案 1320">
                <a:extLst>
                  <a:ext uri="{FF2B5EF4-FFF2-40B4-BE49-F238E27FC236}">
                    <a16:creationId xmlns:a16="http://schemas.microsoft.com/office/drawing/2014/main" id="{E31EBDDB-C9DC-45CD-9B17-BD4AD3F599E1}"/>
                  </a:ext>
                </a:extLst>
              </p:cNvPr>
              <p:cNvSpPr/>
              <p:nvPr/>
            </p:nvSpPr>
            <p:spPr>
              <a:xfrm>
                <a:off x="775502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0" name="手繪多邊形: 圖案 1321">
                <a:extLst>
                  <a:ext uri="{FF2B5EF4-FFF2-40B4-BE49-F238E27FC236}">
                    <a16:creationId xmlns:a16="http://schemas.microsoft.com/office/drawing/2014/main" id="{6DE2099D-A5B9-4C66-B9E2-67FBB711E5D0}"/>
                  </a:ext>
                </a:extLst>
              </p:cNvPr>
              <p:cNvSpPr/>
              <p:nvPr/>
            </p:nvSpPr>
            <p:spPr>
              <a:xfrm>
                <a:off x="7775103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1" name="手繪多邊形: 圖案 1322">
                <a:extLst>
                  <a:ext uri="{FF2B5EF4-FFF2-40B4-BE49-F238E27FC236}">
                    <a16:creationId xmlns:a16="http://schemas.microsoft.com/office/drawing/2014/main" id="{AFC4FA4C-C6D5-4585-81E5-092177039005}"/>
                  </a:ext>
                </a:extLst>
              </p:cNvPr>
              <p:cNvSpPr/>
              <p:nvPr/>
            </p:nvSpPr>
            <p:spPr>
              <a:xfrm>
                <a:off x="7795176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2" name="手繪多邊形: 圖案 1323">
                <a:extLst>
                  <a:ext uri="{FF2B5EF4-FFF2-40B4-BE49-F238E27FC236}">
                    <a16:creationId xmlns:a16="http://schemas.microsoft.com/office/drawing/2014/main" id="{9F3BBA3B-C60B-46BC-8381-5CABE94D38CF}"/>
                  </a:ext>
                </a:extLst>
              </p:cNvPr>
              <p:cNvSpPr/>
              <p:nvPr/>
            </p:nvSpPr>
            <p:spPr>
              <a:xfrm>
                <a:off x="781524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0" name="手繪多邊形: 圖案 1324">
                <a:extLst>
                  <a:ext uri="{FF2B5EF4-FFF2-40B4-BE49-F238E27FC236}">
                    <a16:creationId xmlns:a16="http://schemas.microsoft.com/office/drawing/2014/main" id="{115C1FC6-F676-40B5-9C66-ABE3C9AA4DD8}"/>
                  </a:ext>
                </a:extLst>
              </p:cNvPr>
              <p:cNvSpPr/>
              <p:nvPr/>
            </p:nvSpPr>
            <p:spPr>
              <a:xfrm>
                <a:off x="7719901" y="2213258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1" name="手繪多邊形: 圖案 1325">
                <a:extLst>
                  <a:ext uri="{FF2B5EF4-FFF2-40B4-BE49-F238E27FC236}">
                    <a16:creationId xmlns:a16="http://schemas.microsoft.com/office/drawing/2014/main" id="{3DE55830-C250-4749-8844-D8CCB5E9171F}"/>
                  </a:ext>
                </a:extLst>
              </p:cNvPr>
              <p:cNvSpPr/>
              <p:nvPr/>
            </p:nvSpPr>
            <p:spPr>
              <a:xfrm>
                <a:off x="7855396" y="2283515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2" name="手繪多邊形: 圖案 1326">
                <a:extLst>
                  <a:ext uri="{FF2B5EF4-FFF2-40B4-BE49-F238E27FC236}">
                    <a16:creationId xmlns:a16="http://schemas.microsoft.com/office/drawing/2014/main" id="{0534ACD2-C861-41E4-A6DB-B5D463151FA7}"/>
                  </a:ext>
                </a:extLst>
              </p:cNvPr>
              <p:cNvSpPr/>
              <p:nvPr/>
            </p:nvSpPr>
            <p:spPr>
              <a:xfrm>
                <a:off x="7514197" y="2353627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247 h 149585"/>
                  <a:gd name="connsiteX1" fmla="*/ 3619 w 482532"/>
                  <a:gd name="connsiteY1" fmla="*/ 149247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837 h 149585"/>
                  <a:gd name="connsiteX7" fmla="*/ 23693 w 482532"/>
                  <a:gd name="connsiteY7" fmla="*/ 23837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247"/>
                    </a:moveTo>
                    <a:lnTo>
                      <a:pt x="3619" y="149247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837"/>
                    </a:lnTo>
                    <a:lnTo>
                      <a:pt x="23693" y="238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3" name="手繪多邊形: 圖案 1327">
                <a:extLst>
                  <a:ext uri="{FF2B5EF4-FFF2-40B4-BE49-F238E27FC236}">
                    <a16:creationId xmlns:a16="http://schemas.microsoft.com/office/drawing/2014/main" id="{71D7ACDB-7A61-4328-A155-A947BC9B4048}"/>
                  </a:ext>
                </a:extLst>
              </p:cNvPr>
              <p:cNvSpPr/>
              <p:nvPr/>
            </p:nvSpPr>
            <p:spPr>
              <a:xfrm>
                <a:off x="7755029" y="2383882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09 h 72379"/>
                  <a:gd name="connsiteX1" fmla="*/ 3619 w 188187"/>
                  <a:gd name="connsiteY1" fmla="*/ 68809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09"/>
                    </a:moveTo>
                    <a:lnTo>
                      <a:pt x="3619" y="68809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4" name="手繪多邊形: 圖案 1328">
                <a:extLst>
                  <a:ext uri="{FF2B5EF4-FFF2-40B4-BE49-F238E27FC236}">
                    <a16:creationId xmlns:a16="http://schemas.microsoft.com/office/drawing/2014/main" id="{76A15452-1E44-4A8A-99F5-580D840985C2}"/>
                  </a:ext>
                </a:extLst>
              </p:cNvPr>
              <p:cNvSpPr/>
              <p:nvPr/>
            </p:nvSpPr>
            <p:spPr>
              <a:xfrm>
                <a:off x="7544307" y="2393919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5" name="手繪多邊形: 圖案 1329">
                <a:extLst>
                  <a:ext uri="{FF2B5EF4-FFF2-40B4-BE49-F238E27FC236}">
                    <a16:creationId xmlns:a16="http://schemas.microsoft.com/office/drawing/2014/main" id="{91BCD2DA-2256-4CFE-9CE3-E257D2655DC4}"/>
                  </a:ext>
                </a:extLst>
              </p:cNvPr>
              <p:cNvSpPr/>
              <p:nvPr/>
            </p:nvSpPr>
            <p:spPr>
              <a:xfrm>
                <a:off x="775502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6" name="手繪多邊形: 圖案 1330">
                <a:extLst>
                  <a:ext uri="{FF2B5EF4-FFF2-40B4-BE49-F238E27FC236}">
                    <a16:creationId xmlns:a16="http://schemas.microsoft.com/office/drawing/2014/main" id="{A3FEC4DE-D6DC-4EF4-9177-8D81FB93DF16}"/>
                  </a:ext>
                </a:extLst>
              </p:cNvPr>
              <p:cNvSpPr/>
              <p:nvPr/>
            </p:nvSpPr>
            <p:spPr>
              <a:xfrm>
                <a:off x="7775103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7" name="手繪多邊形: 圖案 1331">
                <a:extLst>
                  <a:ext uri="{FF2B5EF4-FFF2-40B4-BE49-F238E27FC236}">
                    <a16:creationId xmlns:a16="http://schemas.microsoft.com/office/drawing/2014/main" id="{874D660A-A374-45C8-84EF-D1943A5C1991}"/>
                  </a:ext>
                </a:extLst>
              </p:cNvPr>
              <p:cNvSpPr/>
              <p:nvPr/>
            </p:nvSpPr>
            <p:spPr>
              <a:xfrm>
                <a:off x="7795176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8" name="手繪多邊形: 圖案 1332">
                <a:extLst>
                  <a:ext uri="{FF2B5EF4-FFF2-40B4-BE49-F238E27FC236}">
                    <a16:creationId xmlns:a16="http://schemas.microsoft.com/office/drawing/2014/main" id="{2817F1B3-36DE-4DF4-8D05-874694EE4924}"/>
                  </a:ext>
                </a:extLst>
              </p:cNvPr>
              <p:cNvSpPr/>
              <p:nvPr/>
            </p:nvSpPr>
            <p:spPr>
              <a:xfrm>
                <a:off x="781524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9" name="手繪多邊形: 圖案 1333">
                <a:extLst>
                  <a:ext uri="{FF2B5EF4-FFF2-40B4-BE49-F238E27FC236}">
                    <a16:creationId xmlns:a16="http://schemas.microsoft.com/office/drawing/2014/main" id="{77B8B02E-C637-4661-9CD5-CE9D419F694A}"/>
                  </a:ext>
                </a:extLst>
              </p:cNvPr>
              <p:cNvSpPr/>
              <p:nvPr/>
            </p:nvSpPr>
            <p:spPr>
              <a:xfrm>
                <a:off x="7719901" y="2388900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0" name="手繪多邊形: 圖案 1334">
                <a:extLst>
                  <a:ext uri="{FF2B5EF4-FFF2-40B4-BE49-F238E27FC236}">
                    <a16:creationId xmlns:a16="http://schemas.microsoft.com/office/drawing/2014/main" id="{C706258E-201D-4F1D-99F8-9C3C3E988FB5}"/>
                  </a:ext>
                </a:extLst>
              </p:cNvPr>
              <p:cNvSpPr/>
              <p:nvPr/>
            </p:nvSpPr>
            <p:spPr>
              <a:xfrm>
                <a:off x="7855396" y="245910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1" name="手繪多邊形: 圖案 1335">
                <a:extLst>
                  <a:ext uri="{FF2B5EF4-FFF2-40B4-BE49-F238E27FC236}">
                    <a16:creationId xmlns:a16="http://schemas.microsoft.com/office/drawing/2014/main" id="{84E506D3-9167-43B2-A312-89F4454C385E}"/>
                  </a:ext>
                </a:extLst>
              </p:cNvPr>
              <p:cNvSpPr/>
              <p:nvPr/>
            </p:nvSpPr>
            <p:spPr>
              <a:xfrm>
                <a:off x="7514197" y="252936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2" name="手繪多邊形: 圖案 1336">
                <a:extLst>
                  <a:ext uri="{FF2B5EF4-FFF2-40B4-BE49-F238E27FC236}">
                    <a16:creationId xmlns:a16="http://schemas.microsoft.com/office/drawing/2014/main" id="{C38DF70D-C277-4418-BFA3-3781056D3AAB}"/>
                  </a:ext>
                </a:extLst>
              </p:cNvPr>
              <p:cNvSpPr/>
              <p:nvPr/>
            </p:nvSpPr>
            <p:spPr>
              <a:xfrm>
                <a:off x="7755029" y="2559476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" name="手繪多邊形: 圖案 1337">
                <a:extLst>
                  <a:ext uri="{FF2B5EF4-FFF2-40B4-BE49-F238E27FC236}">
                    <a16:creationId xmlns:a16="http://schemas.microsoft.com/office/drawing/2014/main" id="{277D33C3-7B63-4B04-8DEB-DA45697520CC}"/>
                  </a:ext>
                </a:extLst>
              </p:cNvPr>
              <p:cNvSpPr/>
              <p:nvPr/>
            </p:nvSpPr>
            <p:spPr>
              <a:xfrm>
                <a:off x="7544307" y="2569512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4" name="手繪多邊形: 圖案 1338">
                <a:extLst>
                  <a:ext uri="{FF2B5EF4-FFF2-40B4-BE49-F238E27FC236}">
                    <a16:creationId xmlns:a16="http://schemas.microsoft.com/office/drawing/2014/main" id="{C20AC43E-38FE-4B65-8325-44329B48F8B9}"/>
                  </a:ext>
                </a:extLst>
              </p:cNvPr>
              <p:cNvSpPr/>
              <p:nvPr/>
            </p:nvSpPr>
            <p:spPr>
              <a:xfrm>
                <a:off x="775502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5" name="手繪多邊形: 圖案 1339">
                <a:extLst>
                  <a:ext uri="{FF2B5EF4-FFF2-40B4-BE49-F238E27FC236}">
                    <a16:creationId xmlns:a16="http://schemas.microsoft.com/office/drawing/2014/main" id="{84C9DF81-A1D6-481F-874A-AED009E9DE7E}"/>
                  </a:ext>
                </a:extLst>
              </p:cNvPr>
              <p:cNvSpPr/>
              <p:nvPr/>
            </p:nvSpPr>
            <p:spPr>
              <a:xfrm>
                <a:off x="7775103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6" name="手繪多邊形: 圖案 1340">
                <a:extLst>
                  <a:ext uri="{FF2B5EF4-FFF2-40B4-BE49-F238E27FC236}">
                    <a16:creationId xmlns:a16="http://schemas.microsoft.com/office/drawing/2014/main" id="{7746456A-8468-4C60-837D-5017488F71F5}"/>
                  </a:ext>
                </a:extLst>
              </p:cNvPr>
              <p:cNvSpPr/>
              <p:nvPr/>
            </p:nvSpPr>
            <p:spPr>
              <a:xfrm>
                <a:off x="7795176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7" name="手繪多邊形: 圖案 1341">
                <a:extLst>
                  <a:ext uri="{FF2B5EF4-FFF2-40B4-BE49-F238E27FC236}">
                    <a16:creationId xmlns:a16="http://schemas.microsoft.com/office/drawing/2014/main" id="{8FB5B1BE-1E97-466A-ACC9-63F8F0480A6E}"/>
                  </a:ext>
                </a:extLst>
              </p:cNvPr>
              <p:cNvSpPr/>
              <p:nvPr/>
            </p:nvSpPr>
            <p:spPr>
              <a:xfrm>
                <a:off x="781524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8" name="手繪多邊形: 圖案 1342">
                <a:extLst>
                  <a:ext uri="{FF2B5EF4-FFF2-40B4-BE49-F238E27FC236}">
                    <a16:creationId xmlns:a16="http://schemas.microsoft.com/office/drawing/2014/main" id="{794C003A-4788-4AF6-A45D-68390CABE6A6}"/>
                  </a:ext>
                </a:extLst>
              </p:cNvPr>
              <p:cNvSpPr/>
              <p:nvPr/>
            </p:nvSpPr>
            <p:spPr>
              <a:xfrm>
                <a:off x="7719901" y="256449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9" name="手繪多邊形: 圖案 1343">
                <a:extLst>
                  <a:ext uri="{FF2B5EF4-FFF2-40B4-BE49-F238E27FC236}">
                    <a16:creationId xmlns:a16="http://schemas.microsoft.com/office/drawing/2014/main" id="{2718F058-4ED4-452C-95D8-20C226B4F628}"/>
                  </a:ext>
                </a:extLst>
              </p:cNvPr>
              <p:cNvSpPr/>
              <p:nvPr/>
            </p:nvSpPr>
            <p:spPr>
              <a:xfrm>
                <a:off x="7855396" y="263475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0" name="手繪多邊形: 圖案 1344">
                <a:extLst>
                  <a:ext uri="{FF2B5EF4-FFF2-40B4-BE49-F238E27FC236}">
                    <a16:creationId xmlns:a16="http://schemas.microsoft.com/office/drawing/2014/main" id="{5366D56F-892D-4AF3-8709-8C8620603F08}"/>
                  </a:ext>
                </a:extLst>
              </p:cNvPr>
              <p:cNvSpPr/>
              <p:nvPr/>
            </p:nvSpPr>
            <p:spPr>
              <a:xfrm>
                <a:off x="7775103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1" name="手繪多邊形: 圖案 1345">
                <a:extLst>
                  <a:ext uri="{FF2B5EF4-FFF2-40B4-BE49-F238E27FC236}">
                    <a16:creationId xmlns:a16="http://schemas.microsoft.com/office/drawing/2014/main" id="{43D9224C-BB0A-44B1-B889-086F349577EA}"/>
                  </a:ext>
                </a:extLst>
              </p:cNvPr>
              <p:cNvSpPr/>
              <p:nvPr/>
            </p:nvSpPr>
            <p:spPr>
              <a:xfrm>
                <a:off x="7795176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2" name="手繪多邊形: 圖案 1346">
                <a:extLst>
                  <a:ext uri="{FF2B5EF4-FFF2-40B4-BE49-F238E27FC236}">
                    <a16:creationId xmlns:a16="http://schemas.microsoft.com/office/drawing/2014/main" id="{7682148A-3967-4468-87EA-F05D3C271DAC}"/>
                  </a:ext>
                </a:extLst>
              </p:cNvPr>
              <p:cNvSpPr/>
              <p:nvPr/>
            </p:nvSpPr>
            <p:spPr>
              <a:xfrm>
                <a:off x="7775103" y="240395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3" name="手繪多邊形: 圖案 1347">
                <a:extLst>
                  <a:ext uri="{FF2B5EF4-FFF2-40B4-BE49-F238E27FC236}">
                    <a16:creationId xmlns:a16="http://schemas.microsoft.com/office/drawing/2014/main" id="{B5850BC2-8F7E-4523-AA71-BAC505902A30}"/>
                  </a:ext>
                </a:extLst>
              </p:cNvPr>
              <p:cNvSpPr/>
              <p:nvPr/>
            </p:nvSpPr>
            <p:spPr>
              <a:xfrm>
                <a:off x="777510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4" name="手繪多邊形: 圖案 1348">
                <a:extLst>
                  <a:ext uri="{FF2B5EF4-FFF2-40B4-BE49-F238E27FC236}">
                    <a16:creationId xmlns:a16="http://schemas.microsoft.com/office/drawing/2014/main" id="{D6BFECB9-7A7A-448B-A350-A4BAC140C340}"/>
                  </a:ext>
                </a:extLst>
              </p:cNvPr>
              <p:cNvSpPr/>
              <p:nvPr/>
            </p:nvSpPr>
            <p:spPr>
              <a:xfrm>
                <a:off x="779517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5" name="手繪多邊形: 圖案 1349">
                <a:extLst>
                  <a:ext uri="{FF2B5EF4-FFF2-40B4-BE49-F238E27FC236}">
                    <a16:creationId xmlns:a16="http://schemas.microsoft.com/office/drawing/2014/main" id="{499B3AFB-A6AC-4875-BD62-AD8D72FE8B2C}"/>
                  </a:ext>
                </a:extLst>
              </p:cNvPr>
              <p:cNvSpPr/>
              <p:nvPr/>
            </p:nvSpPr>
            <p:spPr>
              <a:xfrm>
                <a:off x="780521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6" name="手繪多邊形: 圖案 1350">
                <a:extLst>
                  <a:ext uri="{FF2B5EF4-FFF2-40B4-BE49-F238E27FC236}">
                    <a16:creationId xmlns:a16="http://schemas.microsoft.com/office/drawing/2014/main" id="{9882F694-FDE4-4359-9BA9-73FFA0D76068}"/>
                  </a:ext>
                </a:extLst>
              </p:cNvPr>
              <p:cNvSpPr/>
              <p:nvPr/>
            </p:nvSpPr>
            <p:spPr>
              <a:xfrm>
                <a:off x="782528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7" name="手繪多邊形: 圖案 1351">
                <a:extLst>
                  <a:ext uri="{FF2B5EF4-FFF2-40B4-BE49-F238E27FC236}">
                    <a16:creationId xmlns:a16="http://schemas.microsoft.com/office/drawing/2014/main" id="{0FFA42BC-17F3-4A3D-A4DD-947A911D5771}"/>
                  </a:ext>
                </a:extLst>
              </p:cNvPr>
              <p:cNvSpPr/>
              <p:nvPr/>
            </p:nvSpPr>
            <p:spPr>
              <a:xfrm>
                <a:off x="7845359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8" name="手繪多邊形: 圖案 1352">
                <a:extLst>
                  <a:ext uri="{FF2B5EF4-FFF2-40B4-BE49-F238E27FC236}">
                    <a16:creationId xmlns:a16="http://schemas.microsoft.com/office/drawing/2014/main" id="{DC54F31B-FAE3-471D-A5E6-DCA952D1EA47}"/>
                  </a:ext>
                </a:extLst>
              </p:cNvPr>
              <p:cNvSpPr/>
              <p:nvPr/>
            </p:nvSpPr>
            <p:spPr>
              <a:xfrm>
                <a:off x="785539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9" name="手繪多邊形: 圖案 1353">
                <a:extLst>
                  <a:ext uri="{FF2B5EF4-FFF2-40B4-BE49-F238E27FC236}">
                    <a16:creationId xmlns:a16="http://schemas.microsoft.com/office/drawing/2014/main" id="{1AAACCB0-6A6E-4639-84B3-BE8E9CBCBBCC}"/>
                  </a:ext>
                </a:extLst>
              </p:cNvPr>
              <p:cNvSpPr/>
              <p:nvPr/>
            </p:nvSpPr>
            <p:spPr>
              <a:xfrm>
                <a:off x="777510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0" name="手繪多邊形: 圖案 1354">
                <a:extLst>
                  <a:ext uri="{FF2B5EF4-FFF2-40B4-BE49-F238E27FC236}">
                    <a16:creationId xmlns:a16="http://schemas.microsoft.com/office/drawing/2014/main" id="{9EC6C689-1F6D-4ECA-9B14-D84A712632C5}"/>
                  </a:ext>
                </a:extLst>
              </p:cNvPr>
              <p:cNvSpPr/>
              <p:nvPr/>
            </p:nvSpPr>
            <p:spPr>
              <a:xfrm>
                <a:off x="779517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1" name="手繪多邊形: 圖案 1355">
                <a:extLst>
                  <a:ext uri="{FF2B5EF4-FFF2-40B4-BE49-F238E27FC236}">
                    <a16:creationId xmlns:a16="http://schemas.microsoft.com/office/drawing/2014/main" id="{B7F47DF2-1D68-442A-B547-638FD614A5AA}"/>
                  </a:ext>
                </a:extLst>
              </p:cNvPr>
              <p:cNvSpPr/>
              <p:nvPr/>
            </p:nvSpPr>
            <p:spPr>
              <a:xfrm>
                <a:off x="780521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2" name="手繪多邊形: 圖案 1356">
                <a:extLst>
                  <a:ext uri="{FF2B5EF4-FFF2-40B4-BE49-F238E27FC236}">
                    <a16:creationId xmlns:a16="http://schemas.microsoft.com/office/drawing/2014/main" id="{B20C17EB-3889-471A-B9FC-79F824BD523D}"/>
                  </a:ext>
                </a:extLst>
              </p:cNvPr>
              <p:cNvSpPr/>
              <p:nvPr/>
            </p:nvSpPr>
            <p:spPr>
              <a:xfrm>
                <a:off x="782528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3" name="手繪多邊形: 圖案 1357">
                <a:extLst>
                  <a:ext uri="{FF2B5EF4-FFF2-40B4-BE49-F238E27FC236}">
                    <a16:creationId xmlns:a16="http://schemas.microsoft.com/office/drawing/2014/main" id="{D44CB365-2061-4706-BCE8-11733B378C2A}"/>
                  </a:ext>
                </a:extLst>
              </p:cNvPr>
              <p:cNvSpPr/>
              <p:nvPr/>
            </p:nvSpPr>
            <p:spPr>
              <a:xfrm>
                <a:off x="777510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4" name="手繪多邊形: 圖案 1358">
                <a:extLst>
                  <a:ext uri="{FF2B5EF4-FFF2-40B4-BE49-F238E27FC236}">
                    <a16:creationId xmlns:a16="http://schemas.microsoft.com/office/drawing/2014/main" id="{D063D2DC-054F-4D3B-9263-A56A8A99A0FD}"/>
                  </a:ext>
                </a:extLst>
              </p:cNvPr>
              <p:cNvSpPr/>
              <p:nvPr/>
            </p:nvSpPr>
            <p:spPr>
              <a:xfrm>
                <a:off x="779517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5" name="手繪多邊形: 圖案 1359">
                <a:extLst>
                  <a:ext uri="{FF2B5EF4-FFF2-40B4-BE49-F238E27FC236}">
                    <a16:creationId xmlns:a16="http://schemas.microsoft.com/office/drawing/2014/main" id="{2DBE72CB-77D5-4C36-8B90-57CCF7D0CD12}"/>
                  </a:ext>
                </a:extLst>
              </p:cNvPr>
              <p:cNvSpPr/>
              <p:nvPr/>
            </p:nvSpPr>
            <p:spPr>
              <a:xfrm>
                <a:off x="7845359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6" name="手繪多邊形: 圖案 1360">
                <a:extLst>
                  <a:ext uri="{FF2B5EF4-FFF2-40B4-BE49-F238E27FC236}">
                    <a16:creationId xmlns:a16="http://schemas.microsoft.com/office/drawing/2014/main" id="{7307278C-7AFF-4B7F-AAE8-215CD5AACA59}"/>
                  </a:ext>
                </a:extLst>
              </p:cNvPr>
              <p:cNvSpPr/>
              <p:nvPr/>
            </p:nvSpPr>
            <p:spPr>
              <a:xfrm>
                <a:off x="785539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7" name="手繪多邊形: 圖案 1361">
                <a:extLst>
                  <a:ext uri="{FF2B5EF4-FFF2-40B4-BE49-F238E27FC236}">
                    <a16:creationId xmlns:a16="http://schemas.microsoft.com/office/drawing/2014/main" id="{06DB1028-D9F0-4869-8B24-700136E2EDD3}"/>
                  </a:ext>
                </a:extLst>
              </p:cNvPr>
              <p:cNvSpPr/>
              <p:nvPr/>
            </p:nvSpPr>
            <p:spPr>
              <a:xfrm>
                <a:off x="786543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8" name="手繪多邊形: 圖案 1362">
                <a:extLst>
                  <a:ext uri="{FF2B5EF4-FFF2-40B4-BE49-F238E27FC236}">
                    <a16:creationId xmlns:a16="http://schemas.microsoft.com/office/drawing/2014/main" id="{30411EA0-9EF3-48B9-BDD9-B931B73CA99A}"/>
                  </a:ext>
                </a:extLst>
              </p:cNvPr>
              <p:cNvSpPr/>
              <p:nvPr/>
            </p:nvSpPr>
            <p:spPr>
              <a:xfrm>
                <a:off x="7815249" y="187702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9" name="手繪多邊形: 圖案 1363">
                <a:extLst>
                  <a:ext uri="{FF2B5EF4-FFF2-40B4-BE49-F238E27FC236}">
                    <a16:creationId xmlns:a16="http://schemas.microsoft.com/office/drawing/2014/main" id="{A5A1E1C6-A421-49B7-9B72-E9C4B0777048}"/>
                  </a:ext>
                </a:extLst>
              </p:cNvPr>
              <p:cNvSpPr/>
              <p:nvPr/>
            </p:nvSpPr>
            <p:spPr>
              <a:xfrm>
                <a:off x="7845359" y="205267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0" name="手繪多邊形: 圖案 1364">
                <a:extLst>
                  <a:ext uri="{FF2B5EF4-FFF2-40B4-BE49-F238E27FC236}">
                    <a16:creationId xmlns:a16="http://schemas.microsoft.com/office/drawing/2014/main" id="{3B3E8C18-93CC-4B95-84FE-43BFD9C9EEC5}"/>
                  </a:ext>
                </a:extLst>
              </p:cNvPr>
              <p:cNvSpPr/>
              <p:nvPr/>
            </p:nvSpPr>
            <p:spPr>
              <a:xfrm>
                <a:off x="7875469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1" name="手繪多邊形: 圖案 1365">
                <a:extLst>
                  <a:ext uri="{FF2B5EF4-FFF2-40B4-BE49-F238E27FC236}">
                    <a16:creationId xmlns:a16="http://schemas.microsoft.com/office/drawing/2014/main" id="{97523030-DE8D-4A7F-9B6B-D87DBF812C0A}"/>
                  </a:ext>
                </a:extLst>
              </p:cNvPr>
              <p:cNvSpPr/>
              <p:nvPr/>
            </p:nvSpPr>
            <p:spPr>
              <a:xfrm>
                <a:off x="789554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2" name="手繪多邊形: 圖案 1366">
                <a:extLst>
                  <a:ext uri="{FF2B5EF4-FFF2-40B4-BE49-F238E27FC236}">
                    <a16:creationId xmlns:a16="http://schemas.microsoft.com/office/drawing/2014/main" id="{DB560850-CF05-4982-9942-FC408CAF7E94}"/>
                  </a:ext>
                </a:extLst>
              </p:cNvPr>
              <p:cNvSpPr/>
              <p:nvPr/>
            </p:nvSpPr>
            <p:spPr>
              <a:xfrm>
                <a:off x="7795176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1 w 28951"/>
                  <a:gd name="connsiteY1" fmla="*/ 3619 h 14475"/>
                  <a:gd name="connsiteX2" fmla="*/ 28711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1" y="3619"/>
                    </a:lnTo>
                    <a:lnTo>
                      <a:pt x="28711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3" name="手繪多邊形: 圖案 1367">
                <a:extLst>
                  <a:ext uri="{FF2B5EF4-FFF2-40B4-BE49-F238E27FC236}">
                    <a16:creationId xmlns:a16="http://schemas.microsoft.com/office/drawing/2014/main" id="{CC749C62-925C-4563-B578-BDC7F23CA0FA}"/>
                  </a:ext>
                </a:extLst>
              </p:cNvPr>
              <p:cNvSpPr/>
              <p:nvPr/>
            </p:nvSpPr>
            <p:spPr>
              <a:xfrm>
                <a:off x="7830304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4" name="手繪多邊形: 圖案 1368">
                <a:extLst>
                  <a:ext uri="{FF2B5EF4-FFF2-40B4-BE49-F238E27FC236}">
                    <a16:creationId xmlns:a16="http://schemas.microsoft.com/office/drawing/2014/main" id="{4008DFF7-96C7-40B6-B75D-A46EBEC11C19}"/>
                  </a:ext>
                </a:extLst>
              </p:cNvPr>
              <p:cNvSpPr/>
              <p:nvPr/>
            </p:nvSpPr>
            <p:spPr>
              <a:xfrm>
                <a:off x="7865433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5" name="手繪多邊形: 圖案 1369">
                <a:extLst>
                  <a:ext uri="{FF2B5EF4-FFF2-40B4-BE49-F238E27FC236}">
                    <a16:creationId xmlns:a16="http://schemas.microsoft.com/office/drawing/2014/main" id="{1254234D-E96B-4417-B9F7-34A6E2173ED4}"/>
                  </a:ext>
                </a:extLst>
              </p:cNvPr>
              <p:cNvSpPr/>
              <p:nvPr/>
            </p:nvSpPr>
            <p:spPr>
              <a:xfrm>
                <a:off x="7514197" y="2689953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6" name="手繪多邊形: 圖案 1370">
                <a:extLst>
                  <a:ext uri="{FF2B5EF4-FFF2-40B4-BE49-F238E27FC236}">
                    <a16:creationId xmlns:a16="http://schemas.microsoft.com/office/drawing/2014/main" id="{E2062F60-759F-4645-BB56-6D9B3EA7B5FC}"/>
                  </a:ext>
                </a:extLst>
              </p:cNvPr>
              <p:cNvSpPr/>
              <p:nvPr/>
            </p:nvSpPr>
            <p:spPr>
              <a:xfrm>
                <a:off x="7514197" y="2710026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7" name="手繪多邊形: 圖案 1371">
                <a:extLst>
                  <a:ext uri="{FF2B5EF4-FFF2-40B4-BE49-F238E27FC236}">
                    <a16:creationId xmlns:a16="http://schemas.microsoft.com/office/drawing/2014/main" id="{42E54B02-66A3-4B52-93E3-7ADAC4ECFE0B}"/>
                  </a:ext>
                </a:extLst>
              </p:cNvPr>
              <p:cNvSpPr/>
              <p:nvPr/>
            </p:nvSpPr>
            <p:spPr>
              <a:xfrm>
                <a:off x="7514197" y="2730099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34" name="群組 1217">
              <a:extLst>
                <a:ext uri="{FF2B5EF4-FFF2-40B4-BE49-F238E27FC236}">
                  <a16:creationId xmlns:a16="http://schemas.microsoft.com/office/drawing/2014/main" id="{4CEF8486-F2F3-4E6F-9D2E-DEC855764DEA}"/>
                </a:ext>
              </a:extLst>
            </p:cNvPr>
            <p:cNvGrpSpPr/>
            <p:nvPr/>
          </p:nvGrpSpPr>
          <p:grpSpPr>
            <a:xfrm>
              <a:off x="1652979" y="2454965"/>
              <a:ext cx="361458" cy="635141"/>
              <a:chOff x="7484087" y="1781729"/>
              <a:chExt cx="540437" cy="998843"/>
            </a:xfrm>
            <a:solidFill>
              <a:schemeClr val="bg1"/>
            </a:solidFill>
          </p:grpSpPr>
          <p:sp>
            <p:nvSpPr>
              <p:cNvPr id="1284" name="手繪多邊形: 圖案 1298">
                <a:extLst>
                  <a:ext uri="{FF2B5EF4-FFF2-40B4-BE49-F238E27FC236}">
                    <a16:creationId xmlns:a16="http://schemas.microsoft.com/office/drawing/2014/main" id="{AC338D71-4968-46B0-A3CE-9281FB12E181}"/>
                  </a:ext>
                </a:extLst>
              </p:cNvPr>
              <p:cNvSpPr/>
              <p:nvPr/>
            </p:nvSpPr>
            <p:spPr>
              <a:xfrm>
                <a:off x="7484087" y="1781729"/>
                <a:ext cx="540437" cy="998843"/>
              </a:xfrm>
              <a:custGeom>
                <a:avLst/>
                <a:gdLst>
                  <a:gd name="connsiteX0" fmla="*/ 540678 w 540436"/>
                  <a:gd name="connsiteY0" fmla="*/ 997154 h 998843"/>
                  <a:gd name="connsiteX1" fmla="*/ 3619 w 540436"/>
                  <a:gd name="connsiteY1" fmla="*/ 997154 h 998843"/>
                  <a:gd name="connsiteX2" fmla="*/ 3619 w 540436"/>
                  <a:gd name="connsiteY2" fmla="*/ 3619 h 998843"/>
                  <a:gd name="connsiteX3" fmla="*/ 540678 w 540436"/>
                  <a:gd name="connsiteY3" fmla="*/ 3619 h 998843"/>
                  <a:gd name="connsiteX4" fmla="*/ 23837 w 540436"/>
                  <a:gd name="connsiteY4" fmla="*/ 977081 h 998843"/>
                  <a:gd name="connsiteX5" fmla="*/ 520846 w 540436"/>
                  <a:gd name="connsiteY5" fmla="*/ 977081 h 998843"/>
                  <a:gd name="connsiteX6" fmla="*/ 520846 w 540436"/>
                  <a:gd name="connsiteY6" fmla="*/ 23644 h 998843"/>
                  <a:gd name="connsiteX7" fmla="*/ 23837 w 540436"/>
                  <a:gd name="connsiteY7" fmla="*/ 23644 h 99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0436" h="998843">
                    <a:moveTo>
                      <a:pt x="540678" y="997154"/>
                    </a:moveTo>
                    <a:lnTo>
                      <a:pt x="3619" y="997154"/>
                    </a:lnTo>
                    <a:lnTo>
                      <a:pt x="3619" y="3619"/>
                    </a:lnTo>
                    <a:lnTo>
                      <a:pt x="540678" y="3619"/>
                    </a:lnTo>
                    <a:close/>
                    <a:moveTo>
                      <a:pt x="23837" y="977081"/>
                    </a:moveTo>
                    <a:lnTo>
                      <a:pt x="520846" y="977081"/>
                    </a:lnTo>
                    <a:lnTo>
                      <a:pt x="520846" y="23644"/>
                    </a:lnTo>
                    <a:lnTo>
                      <a:pt x="23837" y="236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5" name="手繪多邊形: 圖案 1299">
                <a:extLst>
                  <a:ext uri="{FF2B5EF4-FFF2-40B4-BE49-F238E27FC236}">
                    <a16:creationId xmlns:a16="http://schemas.microsoft.com/office/drawing/2014/main" id="{22AC4E3C-DCE6-4093-99FC-37691F8E9872}"/>
                  </a:ext>
                </a:extLst>
              </p:cNvPr>
              <p:cNvSpPr/>
              <p:nvPr/>
            </p:nvSpPr>
            <p:spPr>
              <a:xfrm>
                <a:off x="7514197" y="182684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99 h 149585"/>
                  <a:gd name="connsiteX1" fmla="*/ 3619 w 482532"/>
                  <a:gd name="connsiteY1" fmla="*/ 149199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126 h 149585"/>
                  <a:gd name="connsiteX5" fmla="*/ 460240 w 482532"/>
                  <a:gd name="connsiteY5" fmla="*/ 129126 h 149585"/>
                  <a:gd name="connsiteX6" fmla="*/ 460240 w 482532"/>
                  <a:gd name="connsiteY6" fmla="*/ 23741 h 149585"/>
                  <a:gd name="connsiteX7" fmla="*/ 23693 w 482532"/>
                  <a:gd name="connsiteY7" fmla="*/ 23741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99"/>
                    </a:moveTo>
                    <a:lnTo>
                      <a:pt x="3619" y="149199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126"/>
                    </a:moveTo>
                    <a:lnTo>
                      <a:pt x="460240" y="129126"/>
                    </a:lnTo>
                    <a:lnTo>
                      <a:pt x="460240" y="23741"/>
                    </a:lnTo>
                    <a:lnTo>
                      <a:pt x="23693" y="237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6" name="手繪多邊形: 圖案 1300">
                <a:extLst>
                  <a:ext uri="{FF2B5EF4-FFF2-40B4-BE49-F238E27FC236}">
                    <a16:creationId xmlns:a16="http://schemas.microsoft.com/office/drawing/2014/main" id="{58DA997B-CD67-48F7-A1C0-3B1A597CDB04}"/>
                  </a:ext>
                </a:extLst>
              </p:cNvPr>
              <p:cNvSpPr/>
              <p:nvPr/>
            </p:nvSpPr>
            <p:spPr>
              <a:xfrm>
                <a:off x="7750011" y="1861974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5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5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5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5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7" name="手繪多邊形: 圖案 1301">
                <a:extLst>
                  <a:ext uri="{FF2B5EF4-FFF2-40B4-BE49-F238E27FC236}">
                    <a16:creationId xmlns:a16="http://schemas.microsoft.com/office/drawing/2014/main" id="{FC812D00-694B-47E1-908F-DFF6704156B5}"/>
                  </a:ext>
                </a:extLst>
              </p:cNvPr>
              <p:cNvSpPr/>
              <p:nvPr/>
            </p:nvSpPr>
            <p:spPr>
              <a:xfrm>
                <a:off x="7544307" y="1866993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8" name="手繪多邊形: 圖案 1302">
                <a:extLst>
                  <a:ext uri="{FF2B5EF4-FFF2-40B4-BE49-F238E27FC236}">
                    <a16:creationId xmlns:a16="http://schemas.microsoft.com/office/drawing/2014/main" id="{F47E836F-A49C-40F5-BB02-3EA6947C3CF5}"/>
                  </a:ext>
                </a:extLst>
              </p:cNvPr>
              <p:cNvSpPr/>
              <p:nvPr/>
            </p:nvSpPr>
            <p:spPr>
              <a:xfrm>
                <a:off x="775502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9" name="手繪多邊形: 圖案 1303">
                <a:extLst>
                  <a:ext uri="{FF2B5EF4-FFF2-40B4-BE49-F238E27FC236}">
                    <a16:creationId xmlns:a16="http://schemas.microsoft.com/office/drawing/2014/main" id="{269EF8D7-B78D-4079-9B62-7B4A0D3C1D29}"/>
                  </a:ext>
                </a:extLst>
              </p:cNvPr>
              <p:cNvSpPr/>
              <p:nvPr/>
            </p:nvSpPr>
            <p:spPr>
              <a:xfrm>
                <a:off x="7775103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0" name="手繪多邊形: 圖案 1304">
                <a:extLst>
                  <a:ext uri="{FF2B5EF4-FFF2-40B4-BE49-F238E27FC236}">
                    <a16:creationId xmlns:a16="http://schemas.microsoft.com/office/drawing/2014/main" id="{762C64C1-D057-4CFD-AF86-C92649046942}"/>
                  </a:ext>
                </a:extLst>
              </p:cNvPr>
              <p:cNvSpPr/>
              <p:nvPr/>
            </p:nvSpPr>
            <p:spPr>
              <a:xfrm>
                <a:off x="7795176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1" name="手繪多邊形: 圖案 1305">
                <a:extLst>
                  <a:ext uri="{FF2B5EF4-FFF2-40B4-BE49-F238E27FC236}">
                    <a16:creationId xmlns:a16="http://schemas.microsoft.com/office/drawing/2014/main" id="{2C92C331-C9D8-4180-B755-4F1827EB692F}"/>
                  </a:ext>
                </a:extLst>
              </p:cNvPr>
              <p:cNvSpPr/>
              <p:nvPr/>
            </p:nvSpPr>
            <p:spPr>
              <a:xfrm>
                <a:off x="781524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2" name="手繪多邊形: 圖案 1306">
                <a:extLst>
                  <a:ext uri="{FF2B5EF4-FFF2-40B4-BE49-F238E27FC236}">
                    <a16:creationId xmlns:a16="http://schemas.microsoft.com/office/drawing/2014/main" id="{7AC0F785-F71A-4AA8-8D85-06FFBA2C57BF}"/>
                  </a:ext>
                </a:extLst>
              </p:cNvPr>
              <p:cNvSpPr/>
              <p:nvPr/>
            </p:nvSpPr>
            <p:spPr>
              <a:xfrm>
                <a:off x="7719901" y="186197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3" name="手繪多邊形: 圖案 1307">
                <a:extLst>
                  <a:ext uri="{FF2B5EF4-FFF2-40B4-BE49-F238E27FC236}">
                    <a16:creationId xmlns:a16="http://schemas.microsoft.com/office/drawing/2014/main" id="{CA2E3308-10C2-4D20-8F89-0BC3010C572B}"/>
                  </a:ext>
                </a:extLst>
              </p:cNvPr>
              <p:cNvSpPr/>
              <p:nvPr/>
            </p:nvSpPr>
            <p:spPr>
              <a:xfrm>
                <a:off x="7855396" y="193223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4" name="手繪多邊形: 圖案 1308">
                <a:extLst>
                  <a:ext uri="{FF2B5EF4-FFF2-40B4-BE49-F238E27FC236}">
                    <a16:creationId xmlns:a16="http://schemas.microsoft.com/office/drawing/2014/main" id="{8678AD17-E028-4453-A25E-9918D31CC5CF}"/>
                  </a:ext>
                </a:extLst>
              </p:cNvPr>
              <p:cNvSpPr/>
              <p:nvPr/>
            </p:nvSpPr>
            <p:spPr>
              <a:xfrm>
                <a:off x="7514197" y="2002488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5" name="手繪多邊形: 圖案 1309">
                <a:extLst>
                  <a:ext uri="{FF2B5EF4-FFF2-40B4-BE49-F238E27FC236}">
                    <a16:creationId xmlns:a16="http://schemas.microsoft.com/office/drawing/2014/main" id="{2255E544-EB99-4546-BD60-FEAB13A639EA}"/>
                  </a:ext>
                </a:extLst>
              </p:cNvPr>
              <p:cNvSpPr/>
              <p:nvPr/>
            </p:nvSpPr>
            <p:spPr>
              <a:xfrm>
                <a:off x="7755029" y="2032598"/>
                <a:ext cx="188188" cy="72380"/>
              </a:xfrm>
              <a:custGeom>
                <a:avLst/>
                <a:gdLst>
                  <a:gd name="connsiteX0" fmla="*/ 189298 w 188187"/>
                  <a:gd name="connsiteY0" fmla="*/ 68906 h 72379"/>
                  <a:gd name="connsiteX1" fmla="*/ 3619 w 188187"/>
                  <a:gd name="connsiteY1" fmla="*/ 68906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69 h 72379"/>
                  <a:gd name="connsiteX5" fmla="*/ 179261 w 188187"/>
                  <a:gd name="connsiteY5" fmla="*/ 58869 h 72379"/>
                  <a:gd name="connsiteX6" fmla="*/ 179261 w 188187"/>
                  <a:gd name="connsiteY6" fmla="*/ 13704 h 72379"/>
                  <a:gd name="connsiteX7" fmla="*/ 13656 w 188187"/>
                  <a:gd name="connsiteY7" fmla="*/ 13704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906"/>
                    </a:moveTo>
                    <a:lnTo>
                      <a:pt x="3619" y="68906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69"/>
                    </a:moveTo>
                    <a:lnTo>
                      <a:pt x="179261" y="58869"/>
                    </a:lnTo>
                    <a:lnTo>
                      <a:pt x="179261" y="13704"/>
                    </a:lnTo>
                    <a:lnTo>
                      <a:pt x="13656" y="137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6" name="手繪多邊形: 圖案 1310">
                <a:extLst>
                  <a:ext uri="{FF2B5EF4-FFF2-40B4-BE49-F238E27FC236}">
                    <a16:creationId xmlns:a16="http://schemas.microsoft.com/office/drawing/2014/main" id="{E4603F4F-930D-48B3-9EB7-12FECE1755D5}"/>
                  </a:ext>
                </a:extLst>
              </p:cNvPr>
              <p:cNvSpPr/>
              <p:nvPr/>
            </p:nvSpPr>
            <p:spPr>
              <a:xfrm>
                <a:off x="7544307" y="2042635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7" name="手繪多邊形: 圖案 1311">
                <a:extLst>
                  <a:ext uri="{FF2B5EF4-FFF2-40B4-BE49-F238E27FC236}">
                    <a16:creationId xmlns:a16="http://schemas.microsoft.com/office/drawing/2014/main" id="{3284DCC2-F32E-4FC7-B77D-D26EC943EEE3}"/>
                  </a:ext>
                </a:extLst>
              </p:cNvPr>
              <p:cNvSpPr/>
              <p:nvPr/>
            </p:nvSpPr>
            <p:spPr>
              <a:xfrm>
                <a:off x="775502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8" name="手繪多邊形: 圖案 1312">
                <a:extLst>
                  <a:ext uri="{FF2B5EF4-FFF2-40B4-BE49-F238E27FC236}">
                    <a16:creationId xmlns:a16="http://schemas.microsoft.com/office/drawing/2014/main" id="{BCF2F540-BDF5-44E7-9732-5653EBB59005}"/>
                  </a:ext>
                </a:extLst>
              </p:cNvPr>
              <p:cNvSpPr/>
              <p:nvPr/>
            </p:nvSpPr>
            <p:spPr>
              <a:xfrm>
                <a:off x="7775103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5" name="手繪多邊形: 圖案 1313">
                <a:extLst>
                  <a:ext uri="{FF2B5EF4-FFF2-40B4-BE49-F238E27FC236}">
                    <a16:creationId xmlns:a16="http://schemas.microsoft.com/office/drawing/2014/main" id="{34F073AB-F8F2-4108-A01D-49CD49B502F0}"/>
                  </a:ext>
                </a:extLst>
              </p:cNvPr>
              <p:cNvSpPr/>
              <p:nvPr/>
            </p:nvSpPr>
            <p:spPr>
              <a:xfrm>
                <a:off x="7795176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6" name="手繪多邊形: 圖案 1314">
                <a:extLst>
                  <a:ext uri="{FF2B5EF4-FFF2-40B4-BE49-F238E27FC236}">
                    <a16:creationId xmlns:a16="http://schemas.microsoft.com/office/drawing/2014/main" id="{F9E45C91-F3B3-4A61-A195-A4C013650F46}"/>
                  </a:ext>
                </a:extLst>
              </p:cNvPr>
              <p:cNvSpPr/>
              <p:nvPr/>
            </p:nvSpPr>
            <p:spPr>
              <a:xfrm>
                <a:off x="781524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0" name="手繪多邊形: 圖案 1315">
                <a:extLst>
                  <a:ext uri="{FF2B5EF4-FFF2-40B4-BE49-F238E27FC236}">
                    <a16:creationId xmlns:a16="http://schemas.microsoft.com/office/drawing/2014/main" id="{9A004071-2BA5-4710-BAEE-24DC266C25F6}"/>
                  </a:ext>
                </a:extLst>
              </p:cNvPr>
              <p:cNvSpPr/>
              <p:nvPr/>
            </p:nvSpPr>
            <p:spPr>
              <a:xfrm>
                <a:off x="7719901" y="2037616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2" name="手繪多邊形: 圖案 1316">
                <a:extLst>
                  <a:ext uri="{FF2B5EF4-FFF2-40B4-BE49-F238E27FC236}">
                    <a16:creationId xmlns:a16="http://schemas.microsoft.com/office/drawing/2014/main" id="{B701FBAC-A0B1-4321-98BB-C3BA61BD671F}"/>
                  </a:ext>
                </a:extLst>
              </p:cNvPr>
              <p:cNvSpPr/>
              <p:nvPr/>
            </p:nvSpPr>
            <p:spPr>
              <a:xfrm>
                <a:off x="7855396" y="2107873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9" name="手繪多邊形: 圖案 1317">
                <a:extLst>
                  <a:ext uri="{FF2B5EF4-FFF2-40B4-BE49-F238E27FC236}">
                    <a16:creationId xmlns:a16="http://schemas.microsoft.com/office/drawing/2014/main" id="{4AA76D00-98AF-4080-96B7-65969D49F63C}"/>
                  </a:ext>
                </a:extLst>
              </p:cNvPr>
              <p:cNvSpPr/>
              <p:nvPr/>
            </p:nvSpPr>
            <p:spPr>
              <a:xfrm>
                <a:off x="7514197" y="2178130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3" name="手繪多邊形: 圖案 1318">
                <a:extLst>
                  <a:ext uri="{FF2B5EF4-FFF2-40B4-BE49-F238E27FC236}">
                    <a16:creationId xmlns:a16="http://schemas.microsoft.com/office/drawing/2014/main" id="{C6500E88-FD10-47D1-BB18-B37B0EDD1C1E}"/>
                  </a:ext>
                </a:extLst>
              </p:cNvPr>
              <p:cNvSpPr/>
              <p:nvPr/>
            </p:nvSpPr>
            <p:spPr>
              <a:xfrm>
                <a:off x="7755029" y="2208240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8 h 72379"/>
                  <a:gd name="connsiteX1" fmla="*/ 3619 w 188187"/>
                  <a:gd name="connsiteY1" fmla="*/ 68858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897 h 72379"/>
                  <a:gd name="connsiteX7" fmla="*/ 13656 w 188187"/>
                  <a:gd name="connsiteY7" fmla="*/ 1389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8"/>
                    </a:moveTo>
                    <a:lnTo>
                      <a:pt x="3619" y="68858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897"/>
                    </a:lnTo>
                    <a:lnTo>
                      <a:pt x="13656" y="138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4" name="手繪多邊形: 圖案 1319">
                <a:extLst>
                  <a:ext uri="{FF2B5EF4-FFF2-40B4-BE49-F238E27FC236}">
                    <a16:creationId xmlns:a16="http://schemas.microsoft.com/office/drawing/2014/main" id="{A7C8F694-2AFC-413B-B069-471D207B8C6A}"/>
                  </a:ext>
                </a:extLst>
              </p:cNvPr>
              <p:cNvSpPr/>
              <p:nvPr/>
            </p:nvSpPr>
            <p:spPr>
              <a:xfrm>
                <a:off x="7544307" y="2218277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5" name="手繪多邊形: 圖案 1320">
                <a:extLst>
                  <a:ext uri="{FF2B5EF4-FFF2-40B4-BE49-F238E27FC236}">
                    <a16:creationId xmlns:a16="http://schemas.microsoft.com/office/drawing/2014/main" id="{DD5353C2-E926-432C-A4D8-54968F6A769E}"/>
                  </a:ext>
                </a:extLst>
              </p:cNvPr>
              <p:cNvSpPr/>
              <p:nvPr/>
            </p:nvSpPr>
            <p:spPr>
              <a:xfrm>
                <a:off x="775502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6" name="手繪多邊形: 圖案 1321">
                <a:extLst>
                  <a:ext uri="{FF2B5EF4-FFF2-40B4-BE49-F238E27FC236}">
                    <a16:creationId xmlns:a16="http://schemas.microsoft.com/office/drawing/2014/main" id="{C2D45F31-188A-4CAD-9566-88B14BFC4A49}"/>
                  </a:ext>
                </a:extLst>
              </p:cNvPr>
              <p:cNvSpPr/>
              <p:nvPr/>
            </p:nvSpPr>
            <p:spPr>
              <a:xfrm>
                <a:off x="7775103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7" name="手繪多邊形: 圖案 1322">
                <a:extLst>
                  <a:ext uri="{FF2B5EF4-FFF2-40B4-BE49-F238E27FC236}">
                    <a16:creationId xmlns:a16="http://schemas.microsoft.com/office/drawing/2014/main" id="{D036CD45-EB6D-4A29-A913-28B50A99C3CC}"/>
                  </a:ext>
                </a:extLst>
              </p:cNvPr>
              <p:cNvSpPr/>
              <p:nvPr/>
            </p:nvSpPr>
            <p:spPr>
              <a:xfrm>
                <a:off x="7795176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8" name="手繪多邊形: 圖案 1323">
                <a:extLst>
                  <a:ext uri="{FF2B5EF4-FFF2-40B4-BE49-F238E27FC236}">
                    <a16:creationId xmlns:a16="http://schemas.microsoft.com/office/drawing/2014/main" id="{259AF7AC-7E6A-415B-8E82-C15C6D9C03A7}"/>
                  </a:ext>
                </a:extLst>
              </p:cNvPr>
              <p:cNvSpPr/>
              <p:nvPr/>
            </p:nvSpPr>
            <p:spPr>
              <a:xfrm>
                <a:off x="781524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9" name="手繪多邊形: 圖案 1324">
                <a:extLst>
                  <a:ext uri="{FF2B5EF4-FFF2-40B4-BE49-F238E27FC236}">
                    <a16:creationId xmlns:a16="http://schemas.microsoft.com/office/drawing/2014/main" id="{C2970A00-05B8-4F59-B9B9-34CAB888CB3E}"/>
                  </a:ext>
                </a:extLst>
              </p:cNvPr>
              <p:cNvSpPr/>
              <p:nvPr/>
            </p:nvSpPr>
            <p:spPr>
              <a:xfrm>
                <a:off x="7719901" y="2213258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0" name="手繪多邊形: 圖案 1325">
                <a:extLst>
                  <a:ext uri="{FF2B5EF4-FFF2-40B4-BE49-F238E27FC236}">
                    <a16:creationId xmlns:a16="http://schemas.microsoft.com/office/drawing/2014/main" id="{26894E2C-39A8-43F5-A074-77D8189AD122}"/>
                  </a:ext>
                </a:extLst>
              </p:cNvPr>
              <p:cNvSpPr/>
              <p:nvPr/>
            </p:nvSpPr>
            <p:spPr>
              <a:xfrm>
                <a:off x="7855396" y="2283515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1" name="手繪多邊形: 圖案 1326">
                <a:extLst>
                  <a:ext uri="{FF2B5EF4-FFF2-40B4-BE49-F238E27FC236}">
                    <a16:creationId xmlns:a16="http://schemas.microsoft.com/office/drawing/2014/main" id="{49EC578F-CD32-4E09-BB1B-88EA3CAAEF16}"/>
                  </a:ext>
                </a:extLst>
              </p:cNvPr>
              <p:cNvSpPr/>
              <p:nvPr/>
            </p:nvSpPr>
            <p:spPr>
              <a:xfrm>
                <a:off x="7514197" y="2353627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247 h 149585"/>
                  <a:gd name="connsiteX1" fmla="*/ 3619 w 482532"/>
                  <a:gd name="connsiteY1" fmla="*/ 149247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837 h 149585"/>
                  <a:gd name="connsiteX7" fmla="*/ 23693 w 482532"/>
                  <a:gd name="connsiteY7" fmla="*/ 23837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247"/>
                    </a:moveTo>
                    <a:lnTo>
                      <a:pt x="3619" y="149247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837"/>
                    </a:lnTo>
                    <a:lnTo>
                      <a:pt x="23693" y="238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2" name="手繪多邊形: 圖案 1327">
                <a:extLst>
                  <a:ext uri="{FF2B5EF4-FFF2-40B4-BE49-F238E27FC236}">
                    <a16:creationId xmlns:a16="http://schemas.microsoft.com/office/drawing/2014/main" id="{BAECA5FB-55E4-47BB-945B-E0F89BF9CAFB}"/>
                  </a:ext>
                </a:extLst>
              </p:cNvPr>
              <p:cNvSpPr/>
              <p:nvPr/>
            </p:nvSpPr>
            <p:spPr>
              <a:xfrm>
                <a:off x="7755029" y="2383882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09 h 72379"/>
                  <a:gd name="connsiteX1" fmla="*/ 3619 w 188187"/>
                  <a:gd name="connsiteY1" fmla="*/ 68809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09"/>
                    </a:moveTo>
                    <a:lnTo>
                      <a:pt x="3619" y="68809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3" name="手繪多邊形: 圖案 1328">
                <a:extLst>
                  <a:ext uri="{FF2B5EF4-FFF2-40B4-BE49-F238E27FC236}">
                    <a16:creationId xmlns:a16="http://schemas.microsoft.com/office/drawing/2014/main" id="{5B805059-8720-44DF-B2DD-0487E439F7CB}"/>
                  </a:ext>
                </a:extLst>
              </p:cNvPr>
              <p:cNvSpPr/>
              <p:nvPr/>
            </p:nvSpPr>
            <p:spPr>
              <a:xfrm>
                <a:off x="7544307" y="2393919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4" name="手繪多邊形: 圖案 1329">
                <a:extLst>
                  <a:ext uri="{FF2B5EF4-FFF2-40B4-BE49-F238E27FC236}">
                    <a16:creationId xmlns:a16="http://schemas.microsoft.com/office/drawing/2014/main" id="{F75E3691-EE36-4B76-9BA4-C828B79A4833}"/>
                  </a:ext>
                </a:extLst>
              </p:cNvPr>
              <p:cNvSpPr/>
              <p:nvPr/>
            </p:nvSpPr>
            <p:spPr>
              <a:xfrm>
                <a:off x="775502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5" name="手繪多邊形: 圖案 1330">
                <a:extLst>
                  <a:ext uri="{FF2B5EF4-FFF2-40B4-BE49-F238E27FC236}">
                    <a16:creationId xmlns:a16="http://schemas.microsoft.com/office/drawing/2014/main" id="{A32E2BB1-D0F4-4A19-93E0-313E86DB3E24}"/>
                  </a:ext>
                </a:extLst>
              </p:cNvPr>
              <p:cNvSpPr/>
              <p:nvPr/>
            </p:nvSpPr>
            <p:spPr>
              <a:xfrm>
                <a:off x="7775103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6" name="手繪多邊形: 圖案 1331">
                <a:extLst>
                  <a:ext uri="{FF2B5EF4-FFF2-40B4-BE49-F238E27FC236}">
                    <a16:creationId xmlns:a16="http://schemas.microsoft.com/office/drawing/2014/main" id="{8A2AD2C1-7E5B-4058-8A02-F05DC7443076}"/>
                  </a:ext>
                </a:extLst>
              </p:cNvPr>
              <p:cNvSpPr/>
              <p:nvPr/>
            </p:nvSpPr>
            <p:spPr>
              <a:xfrm>
                <a:off x="7795176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7" name="手繪多邊形: 圖案 1332">
                <a:extLst>
                  <a:ext uri="{FF2B5EF4-FFF2-40B4-BE49-F238E27FC236}">
                    <a16:creationId xmlns:a16="http://schemas.microsoft.com/office/drawing/2014/main" id="{5303D2FE-A790-40FC-9FDB-0968A7DF827A}"/>
                  </a:ext>
                </a:extLst>
              </p:cNvPr>
              <p:cNvSpPr/>
              <p:nvPr/>
            </p:nvSpPr>
            <p:spPr>
              <a:xfrm>
                <a:off x="781524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8" name="手繪多邊形: 圖案 1333">
                <a:extLst>
                  <a:ext uri="{FF2B5EF4-FFF2-40B4-BE49-F238E27FC236}">
                    <a16:creationId xmlns:a16="http://schemas.microsoft.com/office/drawing/2014/main" id="{6D88D4F0-F5FF-42C5-89AE-8B5CAD7BFEE5}"/>
                  </a:ext>
                </a:extLst>
              </p:cNvPr>
              <p:cNvSpPr/>
              <p:nvPr/>
            </p:nvSpPr>
            <p:spPr>
              <a:xfrm>
                <a:off x="7719901" y="2388900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9" name="手繪多邊形: 圖案 1334">
                <a:extLst>
                  <a:ext uri="{FF2B5EF4-FFF2-40B4-BE49-F238E27FC236}">
                    <a16:creationId xmlns:a16="http://schemas.microsoft.com/office/drawing/2014/main" id="{4F3983A7-8786-4B1D-9AA0-684D148B02E5}"/>
                  </a:ext>
                </a:extLst>
              </p:cNvPr>
              <p:cNvSpPr/>
              <p:nvPr/>
            </p:nvSpPr>
            <p:spPr>
              <a:xfrm>
                <a:off x="7855396" y="245910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0" name="手繪多邊形: 圖案 1335">
                <a:extLst>
                  <a:ext uri="{FF2B5EF4-FFF2-40B4-BE49-F238E27FC236}">
                    <a16:creationId xmlns:a16="http://schemas.microsoft.com/office/drawing/2014/main" id="{43C43E0A-A515-4DED-895F-7AD915EF9F16}"/>
                  </a:ext>
                </a:extLst>
              </p:cNvPr>
              <p:cNvSpPr/>
              <p:nvPr/>
            </p:nvSpPr>
            <p:spPr>
              <a:xfrm>
                <a:off x="7514197" y="252936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1" name="手繪多邊形: 圖案 1336">
                <a:extLst>
                  <a:ext uri="{FF2B5EF4-FFF2-40B4-BE49-F238E27FC236}">
                    <a16:creationId xmlns:a16="http://schemas.microsoft.com/office/drawing/2014/main" id="{F4CA4757-B5B7-4E44-AF56-863532F38FBE}"/>
                  </a:ext>
                </a:extLst>
              </p:cNvPr>
              <p:cNvSpPr/>
              <p:nvPr/>
            </p:nvSpPr>
            <p:spPr>
              <a:xfrm>
                <a:off x="7755029" y="2559476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2" name="手繪多邊形: 圖案 1337">
                <a:extLst>
                  <a:ext uri="{FF2B5EF4-FFF2-40B4-BE49-F238E27FC236}">
                    <a16:creationId xmlns:a16="http://schemas.microsoft.com/office/drawing/2014/main" id="{E69C975E-DEB3-4863-B93C-632B74D61AB8}"/>
                  </a:ext>
                </a:extLst>
              </p:cNvPr>
              <p:cNvSpPr/>
              <p:nvPr/>
            </p:nvSpPr>
            <p:spPr>
              <a:xfrm>
                <a:off x="7544307" y="2569512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3" name="手繪多邊形: 圖案 1338">
                <a:extLst>
                  <a:ext uri="{FF2B5EF4-FFF2-40B4-BE49-F238E27FC236}">
                    <a16:creationId xmlns:a16="http://schemas.microsoft.com/office/drawing/2014/main" id="{A7269C83-0327-4B1A-BCDD-56E1930F1396}"/>
                  </a:ext>
                </a:extLst>
              </p:cNvPr>
              <p:cNvSpPr/>
              <p:nvPr/>
            </p:nvSpPr>
            <p:spPr>
              <a:xfrm>
                <a:off x="775502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4" name="手繪多邊形: 圖案 1339">
                <a:extLst>
                  <a:ext uri="{FF2B5EF4-FFF2-40B4-BE49-F238E27FC236}">
                    <a16:creationId xmlns:a16="http://schemas.microsoft.com/office/drawing/2014/main" id="{AF7F83E2-AD65-4A26-B490-FECAEC479841}"/>
                  </a:ext>
                </a:extLst>
              </p:cNvPr>
              <p:cNvSpPr/>
              <p:nvPr/>
            </p:nvSpPr>
            <p:spPr>
              <a:xfrm>
                <a:off x="7775103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5" name="手繪多邊形: 圖案 1340">
                <a:extLst>
                  <a:ext uri="{FF2B5EF4-FFF2-40B4-BE49-F238E27FC236}">
                    <a16:creationId xmlns:a16="http://schemas.microsoft.com/office/drawing/2014/main" id="{9035339C-26F3-4627-AC95-3EDC521A2224}"/>
                  </a:ext>
                </a:extLst>
              </p:cNvPr>
              <p:cNvSpPr/>
              <p:nvPr/>
            </p:nvSpPr>
            <p:spPr>
              <a:xfrm>
                <a:off x="7795176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6" name="手繪多邊形: 圖案 1341">
                <a:extLst>
                  <a:ext uri="{FF2B5EF4-FFF2-40B4-BE49-F238E27FC236}">
                    <a16:creationId xmlns:a16="http://schemas.microsoft.com/office/drawing/2014/main" id="{3D8041FF-98B8-4F90-8A4F-F46CCC5896EA}"/>
                  </a:ext>
                </a:extLst>
              </p:cNvPr>
              <p:cNvSpPr/>
              <p:nvPr/>
            </p:nvSpPr>
            <p:spPr>
              <a:xfrm>
                <a:off x="781524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7" name="手繪多邊形: 圖案 1342">
                <a:extLst>
                  <a:ext uri="{FF2B5EF4-FFF2-40B4-BE49-F238E27FC236}">
                    <a16:creationId xmlns:a16="http://schemas.microsoft.com/office/drawing/2014/main" id="{54AF76C4-DA5E-4CA7-A317-B5E73B03811F}"/>
                  </a:ext>
                </a:extLst>
              </p:cNvPr>
              <p:cNvSpPr/>
              <p:nvPr/>
            </p:nvSpPr>
            <p:spPr>
              <a:xfrm>
                <a:off x="7719901" y="256449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8" name="手繪多邊形: 圖案 1343">
                <a:extLst>
                  <a:ext uri="{FF2B5EF4-FFF2-40B4-BE49-F238E27FC236}">
                    <a16:creationId xmlns:a16="http://schemas.microsoft.com/office/drawing/2014/main" id="{D24632CA-2D74-4CC5-81DE-D87CA88D9921}"/>
                  </a:ext>
                </a:extLst>
              </p:cNvPr>
              <p:cNvSpPr/>
              <p:nvPr/>
            </p:nvSpPr>
            <p:spPr>
              <a:xfrm>
                <a:off x="7855396" y="263475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9" name="手繪多邊形: 圖案 1344">
                <a:extLst>
                  <a:ext uri="{FF2B5EF4-FFF2-40B4-BE49-F238E27FC236}">
                    <a16:creationId xmlns:a16="http://schemas.microsoft.com/office/drawing/2014/main" id="{F7AE4A0F-427E-482B-BC51-CDB76E71A9DE}"/>
                  </a:ext>
                </a:extLst>
              </p:cNvPr>
              <p:cNvSpPr/>
              <p:nvPr/>
            </p:nvSpPr>
            <p:spPr>
              <a:xfrm>
                <a:off x="7775103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0" name="手繪多邊形: 圖案 1345">
                <a:extLst>
                  <a:ext uri="{FF2B5EF4-FFF2-40B4-BE49-F238E27FC236}">
                    <a16:creationId xmlns:a16="http://schemas.microsoft.com/office/drawing/2014/main" id="{2AEA35A3-4564-4A32-A424-76E9D09C8159}"/>
                  </a:ext>
                </a:extLst>
              </p:cNvPr>
              <p:cNvSpPr/>
              <p:nvPr/>
            </p:nvSpPr>
            <p:spPr>
              <a:xfrm>
                <a:off x="7795176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1" name="手繪多邊形: 圖案 1346">
                <a:extLst>
                  <a:ext uri="{FF2B5EF4-FFF2-40B4-BE49-F238E27FC236}">
                    <a16:creationId xmlns:a16="http://schemas.microsoft.com/office/drawing/2014/main" id="{CEA14B19-25CE-4886-9882-0C269D45E7B4}"/>
                  </a:ext>
                </a:extLst>
              </p:cNvPr>
              <p:cNvSpPr/>
              <p:nvPr/>
            </p:nvSpPr>
            <p:spPr>
              <a:xfrm>
                <a:off x="7775103" y="240395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2" name="手繪多邊形: 圖案 1347">
                <a:extLst>
                  <a:ext uri="{FF2B5EF4-FFF2-40B4-BE49-F238E27FC236}">
                    <a16:creationId xmlns:a16="http://schemas.microsoft.com/office/drawing/2014/main" id="{D2A60ECB-00A3-42EE-AC56-9153CC77213A}"/>
                  </a:ext>
                </a:extLst>
              </p:cNvPr>
              <p:cNvSpPr/>
              <p:nvPr/>
            </p:nvSpPr>
            <p:spPr>
              <a:xfrm>
                <a:off x="777510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3" name="手繪多邊形: 圖案 1348">
                <a:extLst>
                  <a:ext uri="{FF2B5EF4-FFF2-40B4-BE49-F238E27FC236}">
                    <a16:creationId xmlns:a16="http://schemas.microsoft.com/office/drawing/2014/main" id="{7F07DFA7-09CF-469F-932B-5C881513319A}"/>
                  </a:ext>
                </a:extLst>
              </p:cNvPr>
              <p:cNvSpPr/>
              <p:nvPr/>
            </p:nvSpPr>
            <p:spPr>
              <a:xfrm>
                <a:off x="779517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4" name="手繪多邊形: 圖案 1349">
                <a:extLst>
                  <a:ext uri="{FF2B5EF4-FFF2-40B4-BE49-F238E27FC236}">
                    <a16:creationId xmlns:a16="http://schemas.microsoft.com/office/drawing/2014/main" id="{4B441B24-5B71-48D0-885A-8A7022CA2182}"/>
                  </a:ext>
                </a:extLst>
              </p:cNvPr>
              <p:cNvSpPr/>
              <p:nvPr/>
            </p:nvSpPr>
            <p:spPr>
              <a:xfrm>
                <a:off x="780521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5" name="手繪多邊形: 圖案 1350">
                <a:extLst>
                  <a:ext uri="{FF2B5EF4-FFF2-40B4-BE49-F238E27FC236}">
                    <a16:creationId xmlns:a16="http://schemas.microsoft.com/office/drawing/2014/main" id="{6FF80588-6E71-47EF-9222-1233415441EC}"/>
                  </a:ext>
                </a:extLst>
              </p:cNvPr>
              <p:cNvSpPr/>
              <p:nvPr/>
            </p:nvSpPr>
            <p:spPr>
              <a:xfrm>
                <a:off x="782528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6" name="手繪多邊形: 圖案 1351">
                <a:extLst>
                  <a:ext uri="{FF2B5EF4-FFF2-40B4-BE49-F238E27FC236}">
                    <a16:creationId xmlns:a16="http://schemas.microsoft.com/office/drawing/2014/main" id="{E1603403-8AB9-4F53-A2F6-9FB5E269EE1E}"/>
                  </a:ext>
                </a:extLst>
              </p:cNvPr>
              <p:cNvSpPr/>
              <p:nvPr/>
            </p:nvSpPr>
            <p:spPr>
              <a:xfrm>
                <a:off x="7845359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7" name="手繪多邊形: 圖案 1352">
                <a:extLst>
                  <a:ext uri="{FF2B5EF4-FFF2-40B4-BE49-F238E27FC236}">
                    <a16:creationId xmlns:a16="http://schemas.microsoft.com/office/drawing/2014/main" id="{2A6CBB9D-5555-477C-9BDC-E67CB6BB9EF6}"/>
                  </a:ext>
                </a:extLst>
              </p:cNvPr>
              <p:cNvSpPr/>
              <p:nvPr/>
            </p:nvSpPr>
            <p:spPr>
              <a:xfrm>
                <a:off x="785539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8" name="手繪多邊形: 圖案 1353">
                <a:extLst>
                  <a:ext uri="{FF2B5EF4-FFF2-40B4-BE49-F238E27FC236}">
                    <a16:creationId xmlns:a16="http://schemas.microsoft.com/office/drawing/2014/main" id="{AA2CA951-81CB-40FF-88FD-5DD5888BC29F}"/>
                  </a:ext>
                </a:extLst>
              </p:cNvPr>
              <p:cNvSpPr/>
              <p:nvPr/>
            </p:nvSpPr>
            <p:spPr>
              <a:xfrm>
                <a:off x="777510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9" name="手繪多邊形: 圖案 1354">
                <a:extLst>
                  <a:ext uri="{FF2B5EF4-FFF2-40B4-BE49-F238E27FC236}">
                    <a16:creationId xmlns:a16="http://schemas.microsoft.com/office/drawing/2014/main" id="{58986340-63CD-49F5-939E-7A93916956D5}"/>
                  </a:ext>
                </a:extLst>
              </p:cNvPr>
              <p:cNvSpPr/>
              <p:nvPr/>
            </p:nvSpPr>
            <p:spPr>
              <a:xfrm>
                <a:off x="779517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0" name="手繪多邊形: 圖案 1355">
                <a:extLst>
                  <a:ext uri="{FF2B5EF4-FFF2-40B4-BE49-F238E27FC236}">
                    <a16:creationId xmlns:a16="http://schemas.microsoft.com/office/drawing/2014/main" id="{2D328F18-B6BE-4889-84CA-CBBB87E032D1}"/>
                  </a:ext>
                </a:extLst>
              </p:cNvPr>
              <p:cNvSpPr/>
              <p:nvPr/>
            </p:nvSpPr>
            <p:spPr>
              <a:xfrm>
                <a:off x="780521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1" name="手繪多邊形: 圖案 1356">
                <a:extLst>
                  <a:ext uri="{FF2B5EF4-FFF2-40B4-BE49-F238E27FC236}">
                    <a16:creationId xmlns:a16="http://schemas.microsoft.com/office/drawing/2014/main" id="{EFCBA029-679D-4C48-9770-3AF6B264FBF7}"/>
                  </a:ext>
                </a:extLst>
              </p:cNvPr>
              <p:cNvSpPr/>
              <p:nvPr/>
            </p:nvSpPr>
            <p:spPr>
              <a:xfrm>
                <a:off x="782528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2" name="手繪多邊形: 圖案 1357">
                <a:extLst>
                  <a:ext uri="{FF2B5EF4-FFF2-40B4-BE49-F238E27FC236}">
                    <a16:creationId xmlns:a16="http://schemas.microsoft.com/office/drawing/2014/main" id="{FE612367-BC1D-48C2-B2B7-D14FE664338D}"/>
                  </a:ext>
                </a:extLst>
              </p:cNvPr>
              <p:cNvSpPr/>
              <p:nvPr/>
            </p:nvSpPr>
            <p:spPr>
              <a:xfrm>
                <a:off x="777510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3" name="手繪多邊形: 圖案 1358">
                <a:extLst>
                  <a:ext uri="{FF2B5EF4-FFF2-40B4-BE49-F238E27FC236}">
                    <a16:creationId xmlns:a16="http://schemas.microsoft.com/office/drawing/2014/main" id="{C780AE6A-F066-4BB7-8635-9C3C11DD59ED}"/>
                  </a:ext>
                </a:extLst>
              </p:cNvPr>
              <p:cNvSpPr/>
              <p:nvPr/>
            </p:nvSpPr>
            <p:spPr>
              <a:xfrm>
                <a:off x="779517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4" name="手繪多邊形: 圖案 1359">
                <a:extLst>
                  <a:ext uri="{FF2B5EF4-FFF2-40B4-BE49-F238E27FC236}">
                    <a16:creationId xmlns:a16="http://schemas.microsoft.com/office/drawing/2014/main" id="{CF020C57-4869-4D3A-AB49-8ABBEB07F528}"/>
                  </a:ext>
                </a:extLst>
              </p:cNvPr>
              <p:cNvSpPr/>
              <p:nvPr/>
            </p:nvSpPr>
            <p:spPr>
              <a:xfrm>
                <a:off x="7845359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5" name="手繪多邊形: 圖案 1360">
                <a:extLst>
                  <a:ext uri="{FF2B5EF4-FFF2-40B4-BE49-F238E27FC236}">
                    <a16:creationId xmlns:a16="http://schemas.microsoft.com/office/drawing/2014/main" id="{331C5171-3FAA-43E7-875E-2BA2C20515FA}"/>
                  </a:ext>
                </a:extLst>
              </p:cNvPr>
              <p:cNvSpPr/>
              <p:nvPr/>
            </p:nvSpPr>
            <p:spPr>
              <a:xfrm>
                <a:off x="785539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6" name="手繪多邊形: 圖案 1361">
                <a:extLst>
                  <a:ext uri="{FF2B5EF4-FFF2-40B4-BE49-F238E27FC236}">
                    <a16:creationId xmlns:a16="http://schemas.microsoft.com/office/drawing/2014/main" id="{0E8D6E44-A8CD-4EA9-B940-E05BF8CAAE29}"/>
                  </a:ext>
                </a:extLst>
              </p:cNvPr>
              <p:cNvSpPr/>
              <p:nvPr/>
            </p:nvSpPr>
            <p:spPr>
              <a:xfrm>
                <a:off x="786543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7" name="手繪多邊形: 圖案 1362">
                <a:extLst>
                  <a:ext uri="{FF2B5EF4-FFF2-40B4-BE49-F238E27FC236}">
                    <a16:creationId xmlns:a16="http://schemas.microsoft.com/office/drawing/2014/main" id="{B57811BA-8176-4D7C-ABC3-E022F6FD148C}"/>
                  </a:ext>
                </a:extLst>
              </p:cNvPr>
              <p:cNvSpPr/>
              <p:nvPr/>
            </p:nvSpPr>
            <p:spPr>
              <a:xfrm>
                <a:off x="7815249" y="187702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8" name="手繪多邊形: 圖案 1363">
                <a:extLst>
                  <a:ext uri="{FF2B5EF4-FFF2-40B4-BE49-F238E27FC236}">
                    <a16:creationId xmlns:a16="http://schemas.microsoft.com/office/drawing/2014/main" id="{D768AF21-07F8-4161-86D2-B67418012B74}"/>
                  </a:ext>
                </a:extLst>
              </p:cNvPr>
              <p:cNvSpPr/>
              <p:nvPr/>
            </p:nvSpPr>
            <p:spPr>
              <a:xfrm>
                <a:off x="7845359" y="205267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9" name="手繪多邊形: 圖案 1364">
                <a:extLst>
                  <a:ext uri="{FF2B5EF4-FFF2-40B4-BE49-F238E27FC236}">
                    <a16:creationId xmlns:a16="http://schemas.microsoft.com/office/drawing/2014/main" id="{7255839E-4A23-4499-AA42-91565E84583A}"/>
                  </a:ext>
                </a:extLst>
              </p:cNvPr>
              <p:cNvSpPr/>
              <p:nvPr/>
            </p:nvSpPr>
            <p:spPr>
              <a:xfrm>
                <a:off x="7875469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0" name="手繪多邊形: 圖案 1365">
                <a:extLst>
                  <a:ext uri="{FF2B5EF4-FFF2-40B4-BE49-F238E27FC236}">
                    <a16:creationId xmlns:a16="http://schemas.microsoft.com/office/drawing/2014/main" id="{8C3C7E99-ED53-4E72-9EB3-613CF57A618D}"/>
                  </a:ext>
                </a:extLst>
              </p:cNvPr>
              <p:cNvSpPr/>
              <p:nvPr/>
            </p:nvSpPr>
            <p:spPr>
              <a:xfrm>
                <a:off x="789554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1" name="手繪多邊形: 圖案 1366">
                <a:extLst>
                  <a:ext uri="{FF2B5EF4-FFF2-40B4-BE49-F238E27FC236}">
                    <a16:creationId xmlns:a16="http://schemas.microsoft.com/office/drawing/2014/main" id="{AE2E60C7-7A56-4E9C-B2B4-F1581AA6AA25}"/>
                  </a:ext>
                </a:extLst>
              </p:cNvPr>
              <p:cNvSpPr/>
              <p:nvPr/>
            </p:nvSpPr>
            <p:spPr>
              <a:xfrm>
                <a:off x="7795176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1 w 28951"/>
                  <a:gd name="connsiteY1" fmla="*/ 3619 h 14475"/>
                  <a:gd name="connsiteX2" fmla="*/ 28711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1" y="3619"/>
                    </a:lnTo>
                    <a:lnTo>
                      <a:pt x="28711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2" name="手繪多邊形: 圖案 1367">
                <a:extLst>
                  <a:ext uri="{FF2B5EF4-FFF2-40B4-BE49-F238E27FC236}">
                    <a16:creationId xmlns:a16="http://schemas.microsoft.com/office/drawing/2014/main" id="{1381B9E0-991B-463E-A43A-D68C4EC55823}"/>
                  </a:ext>
                </a:extLst>
              </p:cNvPr>
              <p:cNvSpPr/>
              <p:nvPr/>
            </p:nvSpPr>
            <p:spPr>
              <a:xfrm>
                <a:off x="7830304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3" name="手繪多邊形: 圖案 1368">
                <a:extLst>
                  <a:ext uri="{FF2B5EF4-FFF2-40B4-BE49-F238E27FC236}">
                    <a16:creationId xmlns:a16="http://schemas.microsoft.com/office/drawing/2014/main" id="{B23D770A-2C47-4B8D-B862-A1C19EE7FDDA}"/>
                  </a:ext>
                </a:extLst>
              </p:cNvPr>
              <p:cNvSpPr/>
              <p:nvPr/>
            </p:nvSpPr>
            <p:spPr>
              <a:xfrm>
                <a:off x="7865433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4" name="手繪多邊形: 圖案 1369">
                <a:extLst>
                  <a:ext uri="{FF2B5EF4-FFF2-40B4-BE49-F238E27FC236}">
                    <a16:creationId xmlns:a16="http://schemas.microsoft.com/office/drawing/2014/main" id="{761454BC-10D5-4B9C-B09A-CB675DFB1F37}"/>
                  </a:ext>
                </a:extLst>
              </p:cNvPr>
              <p:cNvSpPr/>
              <p:nvPr/>
            </p:nvSpPr>
            <p:spPr>
              <a:xfrm>
                <a:off x="7514197" y="2689953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5" name="手繪多邊形: 圖案 1370">
                <a:extLst>
                  <a:ext uri="{FF2B5EF4-FFF2-40B4-BE49-F238E27FC236}">
                    <a16:creationId xmlns:a16="http://schemas.microsoft.com/office/drawing/2014/main" id="{AB9E5E68-8286-4EA3-8839-5C05F3FC62E5}"/>
                  </a:ext>
                </a:extLst>
              </p:cNvPr>
              <p:cNvSpPr/>
              <p:nvPr/>
            </p:nvSpPr>
            <p:spPr>
              <a:xfrm>
                <a:off x="7514197" y="2710026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6" name="手繪多邊形: 圖案 1371">
                <a:extLst>
                  <a:ext uri="{FF2B5EF4-FFF2-40B4-BE49-F238E27FC236}">
                    <a16:creationId xmlns:a16="http://schemas.microsoft.com/office/drawing/2014/main" id="{5676BB6E-345A-430F-A447-A8F7C432E5C3}"/>
                  </a:ext>
                </a:extLst>
              </p:cNvPr>
              <p:cNvSpPr/>
              <p:nvPr/>
            </p:nvSpPr>
            <p:spPr>
              <a:xfrm>
                <a:off x="7514197" y="2730099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35" name="群組 1134">
              <a:extLst>
                <a:ext uri="{FF2B5EF4-FFF2-40B4-BE49-F238E27FC236}">
                  <a16:creationId xmlns:a16="http://schemas.microsoft.com/office/drawing/2014/main" id="{FEC19C88-8C52-41D2-AEF2-798360228742}"/>
                </a:ext>
              </a:extLst>
            </p:cNvPr>
            <p:cNvGrpSpPr/>
            <p:nvPr/>
          </p:nvGrpSpPr>
          <p:grpSpPr>
            <a:xfrm>
              <a:off x="1296357" y="2390847"/>
              <a:ext cx="418548" cy="736261"/>
              <a:chOff x="1233128" y="2390847"/>
              <a:chExt cx="418548" cy="736261"/>
            </a:xfrm>
          </p:grpSpPr>
          <p:sp>
            <p:nvSpPr>
              <p:cNvPr id="1136" name="矩形 1135">
                <a:extLst>
                  <a:ext uri="{FF2B5EF4-FFF2-40B4-BE49-F238E27FC236}">
                    <a16:creationId xmlns:a16="http://schemas.microsoft.com/office/drawing/2014/main" id="{6BB22FB5-A520-4EC7-B10A-371B5444CF01}"/>
                  </a:ext>
                </a:extLst>
              </p:cNvPr>
              <p:cNvSpPr/>
              <p:nvPr/>
            </p:nvSpPr>
            <p:spPr>
              <a:xfrm>
                <a:off x="1244583" y="2394192"/>
                <a:ext cx="397869" cy="732916"/>
              </a:xfrm>
              <a:prstGeom prst="rect">
                <a:avLst/>
              </a:prstGeom>
              <a:solidFill>
                <a:srgbClr val="232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45" name="群組 1217">
                <a:extLst>
                  <a:ext uri="{FF2B5EF4-FFF2-40B4-BE49-F238E27FC236}">
                    <a16:creationId xmlns:a16="http://schemas.microsoft.com/office/drawing/2014/main" id="{F293E131-C668-4292-96EE-3F37172EEEC0}"/>
                  </a:ext>
                </a:extLst>
              </p:cNvPr>
              <p:cNvGrpSpPr/>
              <p:nvPr/>
            </p:nvGrpSpPr>
            <p:grpSpPr>
              <a:xfrm>
                <a:off x="1233128" y="2390847"/>
                <a:ext cx="418548" cy="735456"/>
                <a:chOff x="7484087" y="1781729"/>
                <a:chExt cx="540437" cy="998843"/>
              </a:xfrm>
              <a:solidFill>
                <a:schemeClr val="bg1"/>
              </a:solidFill>
            </p:grpSpPr>
            <p:sp>
              <p:nvSpPr>
                <p:cNvPr id="1146" name="手繪多邊形: 圖案 1298">
                  <a:extLst>
                    <a:ext uri="{FF2B5EF4-FFF2-40B4-BE49-F238E27FC236}">
                      <a16:creationId xmlns:a16="http://schemas.microsoft.com/office/drawing/2014/main" id="{F460F5B6-DC93-4D7C-8FE1-293E41E993CC}"/>
                    </a:ext>
                  </a:extLst>
                </p:cNvPr>
                <p:cNvSpPr/>
                <p:nvPr/>
              </p:nvSpPr>
              <p:spPr>
                <a:xfrm>
                  <a:off x="7484087" y="1781729"/>
                  <a:ext cx="540437" cy="998843"/>
                </a:xfrm>
                <a:custGeom>
                  <a:avLst/>
                  <a:gdLst>
                    <a:gd name="connsiteX0" fmla="*/ 540678 w 540436"/>
                    <a:gd name="connsiteY0" fmla="*/ 997154 h 998843"/>
                    <a:gd name="connsiteX1" fmla="*/ 3619 w 540436"/>
                    <a:gd name="connsiteY1" fmla="*/ 997154 h 998843"/>
                    <a:gd name="connsiteX2" fmla="*/ 3619 w 540436"/>
                    <a:gd name="connsiteY2" fmla="*/ 3619 h 998843"/>
                    <a:gd name="connsiteX3" fmla="*/ 540678 w 540436"/>
                    <a:gd name="connsiteY3" fmla="*/ 3619 h 998843"/>
                    <a:gd name="connsiteX4" fmla="*/ 23837 w 540436"/>
                    <a:gd name="connsiteY4" fmla="*/ 977081 h 998843"/>
                    <a:gd name="connsiteX5" fmla="*/ 520846 w 540436"/>
                    <a:gd name="connsiteY5" fmla="*/ 977081 h 998843"/>
                    <a:gd name="connsiteX6" fmla="*/ 520846 w 540436"/>
                    <a:gd name="connsiteY6" fmla="*/ 23644 h 998843"/>
                    <a:gd name="connsiteX7" fmla="*/ 23837 w 540436"/>
                    <a:gd name="connsiteY7" fmla="*/ 23644 h 99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0436" h="998843">
                      <a:moveTo>
                        <a:pt x="540678" y="997154"/>
                      </a:moveTo>
                      <a:lnTo>
                        <a:pt x="3619" y="997154"/>
                      </a:lnTo>
                      <a:lnTo>
                        <a:pt x="3619" y="3619"/>
                      </a:lnTo>
                      <a:lnTo>
                        <a:pt x="540678" y="3619"/>
                      </a:lnTo>
                      <a:close/>
                      <a:moveTo>
                        <a:pt x="23837" y="977081"/>
                      </a:moveTo>
                      <a:lnTo>
                        <a:pt x="520846" y="977081"/>
                      </a:lnTo>
                      <a:lnTo>
                        <a:pt x="520846" y="23644"/>
                      </a:lnTo>
                      <a:lnTo>
                        <a:pt x="23837" y="2364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9" name="手繪多邊形: 圖案 1299">
                  <a:extLst>
                    <a:ext uri="{FF2B5EF4-FFF2-40B4-BE49-F238E27FC236}">
                      <a16:creationId xmlns:a16="http://schemas.microsoft.com/office/drawing/2014/main" id="{ED7A7467-9EE1-48E7-A71D-E36BC9E393B9}"/>
                    </a:ext>
                  </a:extLst>
                </p:cNvPr>
                <p:cNvSpPr/>
                <p:nvPr/>
              </p:nvSpPr>
              <p:spPr>
                <a:xfrm>
                  <a:off x="7514197" y="1826846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199 h 149585"/>
                    <a:gd name="connsiteX1" fmla="*/ 3619 w 482532"/>
                    <a:gd name="connsiteY1" fmla="*/ 149199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126 h 149585"/>
                    <a:gd name="connsiteX5" fmla="*/ 460240 w 482532"/>
                    <a:gd name="connsiteY5" fmla="*/ 129126 h 149585"/>
                    <a:gd name="connsiteX6" fmla="*/ 460240 w 482532"/>
                    <a:gd name="connsiteY6" fmla="*/ 23741 h 149585"/>
                    <a:gd name="connsiteX7" fmla="*/ 23693 w 482532"/>
                    <a:gd name="connsiteY7" fmla="*/ 23741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199"/>
                      </a:moveTo>
                      <a:lnTo>
                        <a:pt x="3619" y="149199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126"/>
                      </a:moveTo>
                      <a:lnTo>
                        <a:pt x="460240" y="129126"/>
                      </a:lnTo>
                      <a:lnTo>
                        <a:pt x="460240" y="23741"/>
                      </a:lnTo>
                      <a:lnTo>
                        <a:pt x="23693" y="2374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2" name="手繪多邊形: 圖案 1300">
                  <a:extLst>
                    <a:ext uri="{FF2B5EF4-FFF2-40B4-BE49-F238E27FC236}">
                      <a16:creationId xmlns:a16="http://schemas.microsoft.com/office/drawing/2014/main" id="{0482F693-E411-431D-BB47-D3A442663131}"/>
                    </a:ext>
                  </a:extLst>
                </p:cNvPr>
                <p:cNvSpPr/>
                <p:nvPr/>
              </p:nvSpPr>
              <p:spPr>
                <a:xfrm>
                  <a:off x="7750011" y="1861974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857 h 72379"/>
                    <a:gd name="connsiteX1" fmla="*/ 3619 w 188187"/>
                    <a:gd name="connsiteY1" fmla="*/ 68857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5 w 188187"/>
                    <a:gd name="connsiteY4" fmla="*/ 58821 h 72379"/>
                    <a:gd name="connsiteX5" fmla="*/ 179261 w 188187"/>
                    <a:gd name="connsiteY5" fmla="*/ 58821 h 72379"/>
                    <a:gd name="connsiteX6" fmla="*/ 179261 w 188187"/>
                    <a:gd name="connsiteY6" fmla="*/ 13656 h 72379"/>
                    <a:gd name="connsiteX7" fmla="*/ 13655 w 188187"/>
                    <a:gd name="connsiteY7" fmla="*/ 13656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857"/>
                      </a:moveTo>
                      <a:lnTo>
                        <a:pt x="3619" y="68857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5" y="58821"/>
                      </a:moveTo>
                      <a:lnTo>
                        <a:pt x="179261" y="58821"/>
                      </a:lnTo>
                      <a:lnTo>
                        <a:pt x="179261" y="13656"/>
                      </a:lnTo>
                      <a:lnTo>
                        <a:pt x="13655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3" name="手繪多邊形: 圖案 1301">
                  <a:extLst>
                    <a:ext uri="{FF2B5EF4-FFF2-40B4-BE49-F238E27FC236}">
                      <a16:creationId xmlns:a16="http://schemas.microsoft.com/office/drawing/2014/main" id="{4B72BE74-B6FD-46BB-82D1-0C60EAAADD47}"/>
                    </a:ext>
                  </a:extLst>
                </p:cNvPr>
                <p:cNvSpPr/>
                <p:nvPr/>
              </p:nvSpPr>
              <p:spPr>
                <a:xfrm>
                  <a:off x="7544307" y="1866993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4" name="手繪多邊形: 圖案 1302">
                  <a:extLst>
                    <a:ext uri="{FF2B5EF4-FFF2-40B4-BE49-F238E27FC236}">
                      <a16:creationId xmlns:a16="http://schemas.microsoft.com/office/drawing/2014/main" id="{6E29AD2C-0056-41C6-A34E-BCA89A46D4D2}"/>
                    </a:ext>
                  </a:extLst>
                </p:cNvPr>
                <p:cNvSpPr/>
                <p:nvPr/>
              </p:nvSpPr>
              <p:spPr>
                <a:xfrm>
                  <a:off x="7755029" y="193223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8" name="手繪多邊形: 圖案 1303">
                  <a:extLst>
                    <a:ext uri="{FF2B5EF4-FFF2-40B4-BE49-F238E27FC236}">
                      <a16:creationId xmlns:a16="http://schemas.microsoft.com/office/drawing/2014/main" id="{FA52F1AB-4E78-475D-8E05-7B053501CD99}"/>
                    </a:ext>
                  </a:extLst>
                </p:cNvPr>
                <p:cNvSpPr/>
                <p:nvPr/>
              </p:nvSpPr>
              <p:spPr>
                <a:xfrm>
                  <a:off x="7775103" y="193223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8" name="手繪多邊形: 圖案 1304">
                  <a:extLst>
                    <a:ext uri="{FF2B5EF4-FFF2-40B4-BE49-F238E27FC236}">
                      <a16:creationId xmlns:a16="http://schemas.microsoft.com/office/drawing/2014/main" id="{11EE2251-0E3E-4772-B8FE-EF854118F229}"/>
                    </a:ext>
                  </a:extLst>
                </p:cNvPr>
                <p:cNvSpPr/>
                <p:nvPr/>
              </p:nvSpPr>
              <p:spPr>
                <a:xfrm>
                  <a:off x="7795176" y="193223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0" name="手繪多邊形: 圖案 1305">
                  <a:extLst>
                    <a:ext uri="{FF2B5EF4-FFF2-40B4-BE49-F238E27FC236}">
                      <a16:creationId xmlns:a16="http://schemas.microsoft.com/office/drawing/2014/main" id="{8E3BACC2-B07D-4D41-A5CE-027A09272EBC}"/>
                    </a:ext>
                  </a:extLst>
                </p:cNvPr>
                <p:cNvSpPr/>
                <p:nvPr/>
              </p:nvSpPr>
              <p:spPr>
                <a:xfrm>
                  <a:off x="7815249" y="193223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7" name="手繪多邊形: 圖案 1306">
                  <a:extLst>
                    <a:ext uri="{FF2B5EF4-FFF2-40B4-BE49-F238E27FC236}">
                      <a16:creationId xmlns:a16="http://schemas.microsoft.com/office/drawing/2014/main" id="{A84BE99A-4041-4435-BA77-9B80D5570DDA}"/>
                    </a:ext>
                  </a:extLst>
                </p:cNvPr>
                <p:cNvSpPr/>
                <p:nvPr/>
              </p:nvSpPr>
              <p:spPr>
                <a:xfrm>
                  <a:off x="7719901" y="1861974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9" name="手繪多邊形: 圖案 1307">
                  <a:extLst>
                    <a:ext uri="{FF2B5EF4-FFF2-40B4-BE49-F238E27FC236}">
                      <a16:creationId xmlns:a16="http://schemas.microsoft.com/office/drawing/2014/main" id="{6073828F-0E14-4B56-B6C1-391B0F0BBD2C}"/>
                    </a:ext>
                  </a:extLst>
                </p:cNvPr>
                <p:cNvSpPr/>
                <p:nvPr/>
              </p:nvSpPr>
              <p:spPr>
                <a:xfrm>
                  <a:off x="7855396" y="1932231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0" name="手繪多邊形: 圖案 1308">
                  <a:extLst>
                    <a:ext uri="{FF2B5EF4-FFF2-40B4-BE49-F238E27FC236}">
                      <a16:creationId xmlns:a16="http://schemas.microsoft.com/office/drawing/2014/main" id="{98532DA5-9A0E-4FD7-B603-4DC114E12E00}"/>
                    </a:ext>
                  </a:extLst>
                </p:cNvPr>
                <p:cNvSpPr/>
                <p:nvPr/>
              </p:nvSpPr>
              <p:spPr>
                <a:xfrm>
                  <a:off x="7514197" y="2002488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151 h 149585"/>
                    <a:gd name="connsiteX1" fmla="*/ 3619 w 482532"/>
                    <a:gd name="connsiteY1" fmla="*/ 149151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078 h 149585"/>
                    <a:gd name="connsiteX5" fmla="*/ 460240 w 482532"/>
                    <a:gd name="connsiteY5" fmla="*/ 129078 h 149585"/>
                    <a:gd name="connsiteX6" fmla="*/ 460240 w 482532"/>
                    <a:gd name="connsiteY6" fmla="*/ 23692 h 149585"/>
                    <a:gd name="connsiteX7" fmla="*/ 23693 w 482532"/>
                    <a:gd name="connsiteY7" fmla="*/ 23692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151"/>
                      </a:moveTo>
                      <a:lnTo>
                        <a:pt x="3619" y="149151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078"/>
                      </a:moveTo>
                      <a:lnTo>
                        <a:pt x="460240" y="129078"/>
                      </a:lnTo>
                      <a:lnTo>
                        <a:pt x="460240" y="23692"/>
                      </a:lnTo>
                      <a:lnTo>
                        <a:pt x="23693" y="236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1" name="手繪多邊形: 圖案 1309">
                  <a:extLst>
                    <a:ext uri="{FF2B5EF4-FFF2-40B4-BE49-F238E27FC236}">
                      <a16:creationId xmlns:a16="http://schemas.microsoft.com/office/drawing/2014/main" id="{784EF9B9-4F65-47AE-8222-38FECFC3D124}"/>
                    </a:ext>
                  </a:extLst>
                </p:cNvPr>
                <p:cNvSpPr/>
                <p:nvPr/>
              </p:nvSpPr>
              <p:spPr>
                <a:xfrm>
                  <a:off x="7755029" y="2032598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906 h 72379"/>
                    <a:gd name="connsiteX1" fmla="*/ 3619 w 188187"/>
                    <a:gd name="connsiteY1" fmla="*/ 68906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6 w 188187"/>
                    <a:gd name="connsiteY4" fmla="*/ 58869 h 72379"/>
                    <a:gd name="connsiteX5" fmla="*/ 179261 w 188187"/>
                    <a:gd name="connsiteY5" fmla="*/ 58869 h 72379"/>
                    <a:gd name="connsiteX6" fmla="*/ 179261 w 188187"/>
                    <a:gd name="connsiteY6" fmla="*/ 13704 h 72379"/>
                    <a:gd name="connsiteX7" fmla="*/ 13656 w 188187"/>
                    <a:gd name="connsiteY7" fmla="*/ 13704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906"/>
                      </a:moveTo>
                      <a:lnTo>
                        <a:pt x="3619" y="68906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6" y="58869"/>
                      </a:moveTo>
                      <a:lnTo>
                        <a:pt x="179261" y="58869"/>
                      </a:lnTo>
                      <a:lnTo>
                        <a:pt x="179261" y="13704"/>
                      </a:lnTo>
                      <a:lnTo>
                        <a:pt x="13656" y="1370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2" name="手繪多邊形: 圖案 1310">
                  <a:extLst>
                    <a:ext uri="{FF2B5EF4-FFF2-40B4-BE49-F238E27FC236}">
                      <a16:creationId xmlns:a16="http://schemas.microsoft.com/office/drawing/2014/main" id="{F9EC6CA1-057A-43C9-9FDE-AFB707C318D7}"/>
                    </a:ext>
                  </a:extLst>
                </p:cNvPr>
                <p:cNvSpPr/>
                <p:nvPr/>
              </p:nvSpPr>
              <p:spPr>
                <a:xfrm>
                  <a:off x="7544307" y="2042635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3" name="手繪多邊形: 圖案 1311">
                  <a:extLst>
                    <a:ext uri="{FF2B5EF4-FFF2-40B4-BE49-F238E27FC236}">
                      <a16:creationId xmlns:a16="http://schemas.microsoft.com/office/drawing/2014/main" id="{7F323BC3-2351-427F-AEB8-C16C3368DF2A}"/>
                    </a:ext>
                  </a:extLst>
                </p:cNvPr>
                <p:cNvSpPr/>
                <p:nvPr/>
              </p:nvSpPr>
              <p:spPr>
                <a:xfrm>
                  <a:off x="7755029" y="210787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4" name="手繪多邊形: 圖案 1312">
                  <a:extLst>
                    <a:ext uri="{FF2B5EF4-FFF2-40B4-BE49-F238E27FC236}">
                      <a16:creationId xmlns:a16="http://schemas.microsoft.com/office/drawing/2014/main" id="{AE2C4B37-E863-430A-B85B-E9C72F67654C}"/>
                    </a:ext>
                  </a:extLst>
                </p:cNvPr>
                <p:cNvSpPr/>
                <p:nvPr/>
              </p:nvSpPr>
              <p:spPr>
                <a:xfrm>
                  <a:off x="7775103" y="210787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5" name="手繪多邊形: 圖案 1313">
                  <a:extLst>
                    <a:ext uri="{FF2B5EF4-FFF2-40B4-BE49-F238E27FC236}">
                      <a16:creationId xmlns:a16="http://schemas.microsoft.com/office/drawing/2014/main" id="{42DE8A98-6F26-47B2-BB15-9E3FCA9A7455}"/>
                    </a:ext>
                  </a:extLst>
                </p:cNvPr>
                <p:cNvSpPr/>
                <p:nvPr/>
              </p:nvSpPr>
              <p:spPr>
                <a:xfrm>
                  <a:off x="7795176" y="210787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6" name="手繪多邊形: 圖案 1314">
                  <a:extLst>
                    <a:ext uri="{FF2B5EF4-FFF2-40B4-BE49-F238E27FC236}">
                      <a16:creationId xmlns:a16="http://schemas.microsoft.com/office/drawing/2014/main" id="{E69DCDA0-DC52-4562-84D8-25D6A37156A4}"/>
                    </a:ext>
                  </a:extLst>
                </p:cNvPr>
                <p:cNvSpPr/>
                <p:nvPr/>
              </p:nvSpPr>
              <p:spPr>
                <a:xfrm>
                  <a:off x="7815249" y="210787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7" name="手繪多邊形: 圖案 1315">
                  <a:extLst>
                    <a:ext uri="{FF2B5EF4-FFF2-40B4-BE49-F238E27FC236}">
                      <a16:creationId xmlns:a16="http://schemas.microsoft.com/office/drawing/2014/main" id="{2174D9F5-545C-4AD5-B0AF-CCE87B1F6E71}"/>
                    </a:ext>
                  </a:extLst>
                </p:cNvPr>
                <p:cNvSpPr/>
                <p:nvPr/>
              </p:nvSpPr>
              <p:spPr>
                <a:xfrm>
                  <a:off x="7719901" y="2037616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8" name="手繪多邊形: 圖案 1316">
                  <a:extLst>
                    <a:ext uri="{FF2B5EF4-FFF2-40B4-BE49-F238E27FC236}">
                      <a16:creationId xmlns:a16="http://schemas.microsoft.com/office/drawing/2014/main" id="{D622F021-0C13-4BF3-B072-D99F65CFFAFC}"/>
                    </a:ext>
                  </a:extLst>
                </p:cNvPr>
                <p:cNvSpPr/>
                <p:nvPr/>
              </p:nvSpPr>
              <p:spPr>
                <a:xfrm>
                  <a:off x="7855396" y="2107873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9" name="手繪多邊形: 圖案 1317">
                  <a:extLst>
                    <a:ext uri="{FF2B5EF4-FFF2-40B4-BE49-F238E27FC236}">
                      <a16:creationId xmlns:a16="http://schemas.microsoft.com/office/drawing/2014/main" id="{C3BD57AA-BB08-4AA7-A0C6-1B4677BF6C2C}"/>
                    </a:ext>
                  </a:extLst>
                </p:cNvPr>
                <p:cNvSpPr/>
                <p:nvPr/>
              </p:nvSpPr>
              <p:spPr>
                <a:xfrm>
                  <a:off x="7514197" y="2178130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151 h 149585"/>
                    <a:gd name="connsiteX1" fmla="*/ 3619 w 482532"/>
                    <a:gd name="connsiteY1" fmla="*/ 149151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078 h 149585"/>
                    <a:gd name="connsiteX5" fmla="*/ 460240 w 482532"/>
                    <a:gd name="connsiteY5" fmla="*/ 129078 h 149585"/>
                    <a:gd name="connsiteX6" fmla="*/ 460240 w 482532"/>
                    <a:gd name="connsiteY6" fmla="*/ 23692 h 149585"/>
                    <a:gd name="connsiteX7" fmla="*/ 23693 w 482532"/>
                    <a:gd name="connsiteY7" fmla="*/ 23692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151"/>
                      </a:moveTo>
                      <a:lnTo>
                        <a:pt x="3619" y="149151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078"/>
                      </a:moveTo>
                      <a:lnTo>
                        <a:pt x="460240" y="129078"/>
                      </a:lnTo>
                      <a:lnTo>
                        <a:pt x="460240" y="23692"/>
                      </a:lnTo>
                      <a:lnTo>
                        <a:pt x="23693" y="236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0" name="手繪多邊形: 圖案 1318">
                  <a:extLst>
                    <a:ext uri="{FF2B5EF4-FFF2-40B4-BE49-F238E27FC236}">
                      <a16:creationId xmlns:a16="http://schemas.microsoft.com/office/drawing/2014/main" id="{A6EECB3C-5750-4235-BF63-C1D7203D67DB}"/>
                    </a:ext>
                  </a:extLst>
                </p:cNvPr>
                <p:cNvSpPr/>
                <p:nvPr/>
              </p:nvSpPr>
              <p:spPr>
                <a:xfrm>
                  <a:off x="7755029" y="2208240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858 h 72379"/>
                    <a:gd name="connsiteX1" fmla="*/ 3619 w 188187"/>
                    <a:gd name="connsiteY1" fmla="*/ 68858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6 w 188187"/>
                    <a:gd name="connsiteY4" fmla="*/ 58821 h 72379"/>
                    <a:gd name="connsiteX5" fmla="*/ 179261 w 188187"/>
                    <a:gd name="connsiteY5" fmla="*/ 58821 h 72379"/>
                    <a:gd name="connsiteX6" fmla="*/ 179261 w 188187"/>
                    <a:gd name="connsiteY6" fmla="*/ 13897 h 72379"/>
                    <a:gd name="connsiteX7" fmla="*/ 13656 w 188187"/>
                    <a:gd name="connsiteY7" fmla="*/ 1389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858"/>
                      </a:moveTo>
                      <a:lnTo>
                        <a:pt x="3619" y="68858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6" y="58821"/>
                      </a:moveTo>
                      <a:lnTo>
                        <a:pt x="179261" y="58821"/>
                      </a:lnTo>
                      <a:lnTo>
                        <a:pt x="179261" y="13897"/>
                      </a:lnTo>
                      <a:lnTo>
                        <a:pt x="13656" y="1389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1" name="手繪多邊形: 圖案 1319">
                  <a:extLst>
                    <a:ext uri="{FF2B5EF4-FFF2-40B4-BE49-F238E27FC236}">
                      <a16:creationId xmlns:a16="http://schemas.microsoft.com/office/drawing/2014/main" id="{7B65A270-FC69-4500-89C8-8799CFFF0FB2}"/>
                    </a:ext>
                  </a:extLst>
                </p:cNvPr>
                <p:cNvSpPr/>
                <p:nvPr/>
              </p:nvSpPr>
              <p:spPr>
                <a:xfrm>
                  <a:off x="7544307" y="2218277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2" name="手繪多邊形: 圖案 1320">
                  <a:extLst>
                    <a:ext uri="{FF2B5EF4-FFF2-40B4-BE49-F238E27FC236}">
                      <a16:creationId xmlns:a16="http://schemas.microsoft.com/office/drawing/2014/main" id="{C74F8A04-2B6D-4EEF-B025-7805EE00E6DC}"/>
                    </a:ext>
                  </a:extLst>
                </p:cNvPr>
                <p:cNvSpPr/>
                <p:nvPr/>
              </p:nvSpPr>
              <p:spPr>
                <a:xfrm>
                  <a:off x="7755029" y="228351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3" name="手繪多邊形: 圖案 1321">
                  <a:extLst>
                    <a:ext uri="{FF2B5EF4-FFF2-40B4-BE49-F238E27FC236}">
                      <a16:creationId xmlns:a16="http://schemas.microsoft.com/office/drawing/2014/main" id="{FFA63D66-5583-4999-863C-6C36686BB857}"/>
                    </a:ext>
                  </a:extLst>
                </p:cNvPr>
                <p:cNvSpPr/>
                <p:nvPr/>
              </p:nvSpPr>
              <p:spPr>
                <a:xfrm>
                  <a:off x="7775103" y="228351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手繪多邊形: 圖案 1322">
                  <a:extLst>
                    <a:ext uri="{FF2B5EF4-FFF2-40B4-BE49-F238E27FC236}">
                      <a16:creationId xmlns:a16="http://schemas.microsoft.com/office/drawing/2014/main" id="{6D61D5AF-510B-43B3-B48F-CDCE447CE44F}"/>
                    </a:ext>
                  </a:extLst>
                </p:cNvPr>
                <p:cNvSpPr/>
                <p:nvPr/>
              </p:nvSpPr>
              <p:spPr>
                <a:xfrm>
                  <a:off x="7795176" y="228351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5" name="手繪多邊形: 圖案 1323">
                  <a:extLst>
                    <a:ext uri="{FF2B5EF4-FFF2-40B4-BE49-F238E27FC236}">
                      <a16:creationId xmlns:a16="http://schemas.microsoft.com/office/drawing/2014/main" id="{6F549179-EEC7-4053-97EB-7F302F6BF220}"/>
                    </a:ext>
                  </a:extLst>
                </p:cNvPr>
                <p:cNvSpPr/>
                <p:nvPr/>
              </p:nvSpPr>
              <p:spPr>
                <a:xfrm>
                  <a:off x="7815249" y="228351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6" name="手繪多邊形: 圖案 1324">
                  <a:extLst>
                    <a:ext uri="{FF2B5EF4-FFF2-40B4-BE49-F238E27FC236}">
                      <a16:creationId xmlns:a16="http://schemas.microsoft.com/office/drawing/2014/main" id="{9BBE000E-3BAC-46D2-B84B-F6BC8FBEC4B5}"/>
                    </a:ext>
                  </a:extLst>
                </p:cNvPr>
                <p:cNvSpPr/>
                <p:nvPr/>
              </p:nvSpPr>
              <p:spPr>
                <a:xfrm>
                  <a:off x="7719901" y="2213258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7" name="手繪多邊形: 圖案 1325">
                  <a:extLst>
                    <a:ext uri="{FF2B5EF4-FFF2-40B4-BE49-F238E27FC236}">
                      <a16:creationId xmlns:a16="http://schemas.microsoft.com/office/drawing/2014/main" id="{642FE9AD-0499-4315-A565-160E478B5DF1}"/>
                    </a:ext>
                  </a:extLst>
                </p:cNvPr>
                <p:cNvSpPr/>
                <p:nvPr/>
              </p:nvSpPr>
              <p:spPr>
                <a:xfrm>
                  <a:off x="7855396" y="2283515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8" name="手繪多邊形: 圖案 1326">
                  <a:extLst>
                    <a:ext uri="{FF2B5EF4-FFF2-40B4-BE49-F238E27FC236}">
                      <a16:creationId xmlns:a16="http://schemas.microsoft.com/office/drawing/2014/main" id="{531A79C5-24C8-49A9-A976-45922CAA09BA}"/>
                    </a:ext>
                  </a:extLst>
                </p:cNvPr>
                <p:cNvSpPr/>
                <p:nvPr/>
              </p:nvSpPr>
              <p:spPr>
                <a:xfrm>
                  <a:off x="7514197" y="2353627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247 h 149585"/>
                    <a:gd name="connsiteX1" fmla="*/ 3619 w 482532"/>
                    <a:gd name="connsiteY1" fmla="*/ 149247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078 h 149585"/>
                    <a:gd name="connsiteX5" fmla="*/ 460240 w 482532"/>
                    <a:gd name="connsiteY5" fmla="*/ 129078 h 149585"/>
                    <a:gd name="connsiteX6" fmla="*/ 460240 w 482532"/>
                    <a:gd name="connsiteY6" fmla="*/ 23837 h 149585"/>
                    <a:gd name="connsiteX7" fmla="*/ 23693 w 482532"/>
                    <a:gd name="connsiteY7" fmla="*/ 23837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247"/>
                      </a:moveTo>
                      <a:lnTo>
                        <a:pt x="3619" y="149247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078"/>
                      </a:moveTo>
                      <a:lnTo>
                        <a:pt x="460240" y="129078"/>
                      </a:lnTo>
                      <a:lnTo>
                        <a:pt x="460240" y="23837"/>
                      </a:lnTo>
                      <a:lnTo>
                        <a:pt x="23693" y="2383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9" name="手繪多邊形: 圖案 1327">
                  <a:extLst>
                    <a:ext uri="{FF2B5EF4-FFF2-40B4-BE49-F238E27FC236}">
                      <a16:creationId xmlns:a16="http://schemas.microsoft.com/office/drawing/2014/main" id="{DDDC9D0F-346B-4F29-8785-18FA6C6BF489}"/>
                    </a:ext>
                  </a:extLst>
                </p:cNvPr>
                <p:cNvSpPr/>
                <p:nvPr/>
              </p:nvSpPr>
              <p:spPr>
                <a:xfrm>
                  <a:off x="7755029" y="2383882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809 h 72379"/>
                    <a:gd name="connsiteX1" fmla="*/ 3619 w 188187"/>
                    <a:gd name="connsiteY1" fmla="*/ 68809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6 w 188187"/>
                    <a:gd name="connsiteY4" fmla="*/ 58821 h 72379"/>
                    <a:gd name="connsiteX5" fmla="*/ 179261 w 188187"/>
                    <a:gd name="connsiteY5" fmla="*/ 58821 h 72379"/>
                    <a:gd name="connsiteX6" fmla="*/ 179261 w 188187"/>
                    <a:gd name="connsiteY6" fmla="*/ 13656 h 72379"/>
                    <a:gd name="connsiteX7" fmla="*/ 13656 w 188187"/>
                    <a:gd name="connsiteY7" fmla="*/ 13656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809"/>
                      </a:moveTo>
                      <a:lnTo>
                        <a:pt x="3619" y="68809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6" y="58821"/>
                      </a:moveTo>
                      <a:lnTo>
                        <a:pt x="179261" y="58821"/>
                      </a:lnTo>
                      <a:lnTo>
                        <a:pt x="179261" y="13656"/>
                      </a:lnTo>
                      <a:lnTo>
                        <a:pt x="13656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0" name="手繪多邊形: 圖案 1328">
                  <a:extLst>
                    <a:ext uri="{FF2B5EF4-FFF2-40B4-BE49-F238E27FC236}">
                      <a16:creationId xmlns:a16="http://schemas.microsoft.com/office/drawing/2014/main" id="{1E271173-D479-41F4-9D2B-907EBA054C56}"/>
                    </a:ext>
                  </a:extLst>
                </p:cNvPr>
                <p:cNvSpPr/>
                <p:nvPr/>
              </p:nvSpPr>
              <p:spPr>
                <a:xfrm>
                  <a:off x="7544307" y="2393919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1" name="手繪多邊形: 圖案 1329">
                  <a:extLst>
                    <a:ext uri="{FF2B5EF4-FFF2-40B4-BE49-F238E27FC236}">
                      <a16:creationId xmlns:a16="http://schemas.microsoft.com/office/drawing/2014/main" id="{15B309B9-7921-4C78-9C3D-C673D861AD30}"/>
                    </a:ext>
                  </a:extLst>
                </p:cNvPr>
                <p:cNvSpPr/>
                <p:nvPr/>
              </p:nvSpPr>
              <p:spPr>
                <a:xfrm>
                  <a:off x="7755029" y="245910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2" name="手繪多邊形: 圖案 1330">
                  <a:extLst>
                    <a:ext uri="{FF2B5EF4-FFF2-40B4-BE49-F238E27FC236}">
                      <a16:creationId xmlns:a16="http://schemas.microsoft.com/office/drawing/2014/main" id="{F1555130-56CD-4CD8-B854-3FD837A27E0F}"/>
                    </a:ext>
                  </a:extLst>
                </p:cNvPr>
                <p:cNvSpPr/>
                <p:nvPr/>
              </p:nvSpPr>
              <p:spPr>
                <a:xfrm>
                  <a:off x="7775103" y="245910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3" name="手繪多邊形: 圖案 1331">
                  <a:extLst>
                    <a:ext uri="{FF2B5EF4-FFF2-40B4-BE49-F238E27FC236}">
                      <a16:creationId xmlns:a16="http://schemas.microsoft.com/office/drawing/2014/main" id="{92B77339-F808-48C9-82BB-EB4C310C28B6}"/>
                    </a:ext>
                  </a:extLst>
                </p:cNvPr>
                <p:cNvSpPr/>
                <p:nvPr/>
              </p:nvSpPr>
              <p:spPr>
                <a:xfrm>
                  <a:off x="7795176" y="245910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4" name="手繪多邊形: 圖案 1332">
                  <a:extLst>
                    <a:ext uri="{FF2B5EF4-FFF2-40B4-BE49-F238E27FC236}">
                      <a16:creationId xmlns:a16="http://schemas.microsoft.com/office/drawing/2014/main" id="{49927122-9B7B-4D12-B7CB-77D41B032BA0}"/>
                    </a:ext>
                  </a:extLst>
                </p:cNvPr>
                <p:cNvSpPr/>
                <p:nvPr/>
              </p:nvSpPr>
              <p:spPr>
                <a:xfrm>
                  <a:off x="7815249" y="245910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5" name="手繪多邊形: 圖案 1333">
                  <a:extLst>
                    <a:ext uri="{FF2B5EF4-FFF2-40B4-BE49-F238E27FC236}">
                      <a16:creationId xmlns:a16="http://schemas.microsoft.com/office/drawing/2014/main" id="{D6FE6CE8-3B7E-4CA0-A63F-9A36E7C55A33}"/>
                    </a:ext>
                  </a:extLst>
                </p:cNvPr>
                <p:cNvSpPr/>
                <p:nvPr/>
              </p:nvSpPr>
              <p:spPr>
                <a:xfrm>
                  <a:off x="7719901" y="2388900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6" name="手繪多邊形: 圖案 1334">
                  <a:extLst>
                    <a:ext uri="{FF2B5EF4-FFF2-40B4-BE49-F238E27FC236}">
                      <a16:creationId xmlns:a16="http://schemas.microsoft.com/office/drawing/2014/main" id="{0BD78990-A1B6-4E9F-8D13-0A5392CD3249}"/>
                    </a:ext>
                  </a:extLst>
                </p:cNvPr>
                <p:cNvSpPr/>
                <p:nvPr/>
              </p:nvSpPr>
              <p:spPr>
                <a:xfrm>
                  <a:off x="7855396" y="2459109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7" name="手繪多邊形: 圖案 1335">
                  <a:extLst>
                    <a:ext uri="{FF2B5EF4-FFF2-40B4-BE49-F238E27FC236}">
                      <a16:creationId xmlns:a16="http://schemas.microsoft.com/office/drawing/2014/main" id="{312CB3C0-D3E0-4927-970E-D023A60BC2AA}"/>
                    </a:ext>
                  </a:extLst>
                </p:cNvPr>
                <p:cNvSpPr/>
                <p:nvPr/>
              </p:nvSpPr>
              <p:spPr>
                <a:xfrm>
                  <a:off x="7514197" y="2529366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151 h 149585"/>
                    <a:gd name="connsiteX1" fmla="*/ 3619 w 482532"/>
                    <a:gd name="connsiteY1" fmla="*/ 149151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078 h 149585"/>
                    <a:gd name="connsiteX5" fmla="*/ 460240 w 482532"/>
                    <a:gd name="connsiteY5" fmla="*/ 129078 h 149585"/>
                    <a:gd name="connsiteX6" fmla="*/ 460240 w 482532"/>
                    <a:gd name="connsiteY6" fmla="*/ 23692 h 149585"/>
                    <a:gd name="connsiteX7" fmla="*/ 23693 w 482532"/>
                    <a:gd name="connsiteY7" fmla="*/ 23692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151"/>
                      </a:moveTo>
                      <a:lnTo>
                        <a:pt x="3619" y="149151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078"/>
                      </a:moveTo>
                      <a:lnTo>
                        <a:pt x="460240" y="129078"/>
                      </a:lnTo>
                      <a:lnTo>
                        <a:pt x="460240" y="23692"/>
                      </a:lnTo>
                      <a:lnTo>
                        <a:pt x="23693" y="236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8" name="手繪多邊形: 圖案 1336">
                  <a:extLst>
                    <a:ext uri="{FF2B5EF4-FFF2-40B4-BE49-F238E27FC236}">
                      <a16:creationId xmlns:a16="http://schemas.microsoft.com/office/drawing/2014/main" id="{0A88798B-D0A5-4726-87B1-4E296C46B5DF}"/>
                    </a:ext>
                  </a:extLst>
                </p:cNvPr>
                <p:cNvSpPr/>
                <p:nvPr/>
              </p:nvSpPr>
              <p:spPr>
                <a:xfrm>
                  <a:off x="7755029" y="2559476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857 h 72379"/>
                    <a:gd name="connsiteX1" fmla="*/ 3619 w 188187"/>
                    <a:gd name="connsiteY1" fmla="*/ 68857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6 w 188187"/>
                    <a:gd name="connsiteY4" fmla="*/ 58821 h 72379"/>
                    <a:gd name="connsiteX5" fmla="*/ 179261 w 188187"/>
                    <a:gd name="connsiteY5" fmla="*/ 58821 h 72379"/>
                    <a:gd name="connsiteX6" fmla="*/ 179261 w 188187"/>
                    <a:gd name="connsiteY6" fmla="*/ 13656 h 72379"/>
                    <a:gd name="connsiteX7" fmla="*/ 13656 w 188187"/>
                    <a:gd name="connsiteY7" fmla="*/ 13656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857"/>
                      </a:moveTo>
                      <a:lnTo>
                        <a:pt x="3619" y="68857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6" y="58821"/>
                      </a:moveTo>
                      <a:lnTo>
                        <a:pt x="179261" y="58821"/>
                      </a:lnTo>
                      <a:lnTo>
                        <a:pt x="179261" y="13656"/>
                      </a:lnTo>
                      <a:lnTo>
                        <a:pt x="13656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9" name="手繪多邊形: 圖案 1337">
                  <a:extLst>
                    <a:ext uri="{FF2B5EF4-FFF2-40B4-BE49-F238E27FC236}">
                      <a16:creationId xmlns:a16="http://schemas.microsoft.com/office/drawing/2014/main" id="{32D066BC-2090-4E54-A87E-EDAB1B8CE106}"/>
                    </a:ext>
                  </a:extLst>
                </p:cNvPr>
                <p:cNvSpPr/>
                <p:nvPr/>
              </p:nvSpPr>
              <p:spPr>
                <a:xfrm>
                  <a:off x="7544307" y="2569512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0" name="手繪多邊形: 圖案 1338">
                  <a:extLst>
                    <a:ext uri="{FF2B5EF4-FFF2-40B4-BE49-F238E27FC236}">
                      <a16:creationId xmlns:a16="http://schemas.microsoft.com/office/drawing/2014/main" id="{C288FE3F-404D-4933-9950-CF640C88CF2D}"/>
                    </a:ext>
                  </a:extLst>
                </p:cNvPr>
                <p:cNvSpPr/>
                <p:nvPr/>
              </p:nvSpPr>
              <p:spPr>
                <a:xfrm>
                  <a:off x="7755029" y="263475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1" name="手繪多邊形: 圖案 1339">
                  <a:extLst>
                    <a:ext uri="{FF2B5EF4-FFF2-40B4-BE49-F238E27FC236}">
                      <a16:creationId xmlns:a16="http://schemas.microsoft.com/office/drawing/2014/main" id="{47C2D750-A0DB-4917-9640-5CD1A5FCB708}"/>
                    </a:ext>
                  </a:extLst>
                </p:cNvPr>
                <p:cNvSpPr/>
                <p:nvPr/>
              </p:nvSpPr>
              <p:spPr>
                <a:xfrm>
                  <a:off x="7775103" y="263475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2" name="手繪多邊形: 圖案 1340">
                  <a:extLst>
                    <a:ext uri="{FF2B5EF4-FFF2-40B4-BE49-F238E27FC236}">
                      <a16:creationId xmlns:a16="http://schemas.microsoft.com/office/drawing/2014/main" id="{C36B4000-92B5-404A-A322-B57E7A3CF5CE}"/>
                    </a:ext>
                  </a:extLst>
                </p:cNvPr>
                <p:cNvSpPr/>
                <p:nvPr/>
              </p:nvSpPr>
              <p:spPr>
                <a:xfrm>
                  <a:off x="7795176" y="263475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3" name="手繪多邊形: 圖案 1341">
                  <a:extLst>
                    <a:ext uri="{FF2B5EF4-FFF2-40B4-BE49-F238E27FC236}">
                      <a16:creationId xmlns:a16="http://schemas.microsoft.com/office/drawing/2014/main" id="{A51A3CEA-51FC-428F-BDB5-608F2F6A5DA9}"/>
                    </a:ext>
                  </a:extLst>
                </p:cNvPr>
                <p:cNvSpPr/>
                <p:nvPr/>
              </p:nvSpPr>
              <p:spPr>
                <a:xfrm>
                  <a:off x="7815249" y="263475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4" name="手繪多邊形: 圖案 1342">
                  <a:extLst>
                    <a:ext uri="{FF2B5EF4-FFF2-40B4-BE49-F238E27FC236}">
                      <a16:creationId xmlns:a16="http://schemas.microsoft.com/office/drawing/2014/main" id="{F7C99BF6-34D0-47BB-B9F5-507744F39088}"/>
                    </a:ext>
                  </a:extLst>
                </p:cNvPr>
                <p:cNvSpPr/>
                <p:nvPr/>
              </p:nvSpPr>
              <p:spPr>
                <a:xfrm>
                  <a:off x="7719901" y="2564494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手繪多邊形: 圖案 1343">
                  <a:extLst>
                    <a:ext uri="{FF2B5EF4-FFF2-40B4-BE49-F238E27FC236}">
                      <a16:creationId xmlns:a16="http://schemas.microsoft.com/office/drawing/2014/main" id="{34CC68FD-8490-4AE2-AFC9-CCD4DC6FB235}"/>
                    </a:ext>
                  </a:extLst>
                </p:cNvPr>
                <p:cNvSpPr/>
                <p:nvPr/>
              </p:nvSpPr>
              <p:spPr>
                <a:xfrm>
                  <a:off x="7855396" y="2634751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6" name="手繪多邊形: 圖案 1344">
                  <a:extLst>
                    <a:ext uri="{FF2B5EF4-FFF2-40B4-BE49-F238E27FC236}">
                      <a16:creationId xmlns:a16="http://schemas.microsoft.com/office/drawing/2014/main" id="{526ECA54-54AD-4011-823E-572A58AD2362}"/>
                    </a:ext>
                  </a:extLst>
                </p:cNvPr>
                <p:cNvSpPr/>
                <p:nvPr/>
              </p:nvSpPr>
              <p:spPr>
                <a:xfrm>
                  <a:off x="7775103" y="257954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7" name="手繪多邊形: 圖案 1345">
                  <a:extLst>
                    <a:ext uri="{FF2B5EF4-FFF2-40B4-BE49-F238E27FC236}">
                      <a16:creationId xmlns:a16="http://schemas.microsoft.com/office/drawing/2014/main" id="{1BE1614E-0552-4785-93A8-6AE741A9A8B7}"/>
                    </a:ext>
                  </a:extLst>
                </p:cNvPr>
                <p:cNvSpPr/>
                <p:nvPr/>
              </p:nvSpPr>
              <p:spPr>
                <a:xfrm>
                  <a:off x="7795176" y="257954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8" name="手繪多邊形: 圖案 1346">
                  <a:extLst>
                    <a:ext uri="{FF2B5EF4-FFF2-40B4-BE49-F238E27FC236}">
                      <a16:creationId xmlns:a16="http://schemas.microsoft.com/office/drawing/2014/main" id="{D7900BEA-43ED-4499-BF02-80046675024C}"/>
                    </a:ext>
                  </a:extLst>
                </p:cNvPr>
                <p:cNvSpPr/>
                <p:nvPr/>
              </p:nvSpPr>
              <p:spPr>
                <a:xfrm>
                  <a:off x="7775103" y="240395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9" name="手繪多邊形: 圖案 1347">
                  <a:extLst>
                    <a:ext uri="{FF2B5EF4-FFF2-40B4-BE49-F238E27FC236}">
                      <a16:creationId xmlns:a16="http://schemas.microsoft.com/office/drawing/2014/main" id="{F5CADA27-DE97-4F55-869C-DC8A255F98F9}"/>
                    </a:ext>
                  </a:extLst>
                </p:cNvPr>
                <p:cNvSpPr/>
                <p:nvPr/>
              </p:nvSpPr>
              <p:spPr>
                <a:xfrm>
                  <a:off x="7775103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0" name="手繪多邊形: 圖案 1348">
                  <a:extLst>
                    <a:ext uri="{FF2B5EF4-FFF2-40B4-BE49-F238E27FC236}">
                      <a16:creationId xmlns:a16="http://schemas.microsoft.com/office/drawing/2014/main" id="{7D58B540-4E4C-4DF1-8ED4-AB0AC880447A}"/>
                    </a:ext>
                  </a:extLst>
                </p:cNvPr>
                <p:cNvSpPr/>
                <p:nvPr/>
              </p:nvSpPr>
              <p:spPr>
                <a:xfrm>
                  <a:off x="7795176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1" name="手繪多邊形: 圖案 1349">
                  <a:extLst>
                    <a:ext uri="{FF2B5EF4-FFF2-40B4-BE49-F238E27FC236}">
                      <a16:creationId xmlns:a16="http://schemas.microsoft.com/office/drawing/2014/main" id="{68B4A1E1-3E89-4069-878B-12EB849C5C8B}"/>
                    </a:ext>
                  </a:extLst>
                </p:cNvPr>
                <p:cNvSpPr/>
                <p:nvPr/>
              </p:nvSpPr>
              <p:spPr>
                <a:xfrm>
                  <a:off x="7805213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2" name="手繪多邊形: 圖案 1350">
                  <a:extLst>
                    <a:ext uri="{FF2B5EF4-FFF2-40B4-BE49-F238E27FC236}">
                      <a16:creationId xmlns:a16="http://schemas.microsoft.com/office/drawing/2014/main" id="{5AC4D27D-0542-4664-B401-8B77849639C8}"/>
                    </a:ext>
                  </a:extLst>
                </p:cNvPr>
                <p:cNvSpPr/>
                <p:nvPr/>
              </p:nvSpPr>
              <p:spPr>
                <a:xfrm>
                  <a:off x="7825286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3" name="手繪多邊形: 圖案 1351">
                  <a:extLst>
                    <a:ext uri="{FF2B5EF4-FFF2-40B4-BE49-F238E27FC236}">
                      <a16:creationId xmlns:a16="http://schemas.microsoft.com/office/drawing/2014/main" id="{1FD3C4D9-F86B-4A1A-8CC7-A2AE13159B36}"/>
                    </a:ext>
                  </a:extLst>
                </p:cNvPr>
                <p:cNvSpPr/>
                <p:nvPr/>
              </p:nvSpPr>
              <p:spPr>
                <a:xfrm>
                  <a:off x="7845359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4" name="手繪多邊形: 圖案 1352">
                  <a:extLst>
                    <a:ext uri="{FF2B5EF4-FFF2-40B4-BE49-F238E27FC236}">
                      <a16:creationId xmlns:a16="http://schemas.microsoft.com/office/drawing/2014/main" id="{6B3DE38B-86B7-4DF7-9AEF-D3D379B3E400}"/>
                    </a:ext>
                  </a:extLst>
                </p:cNvPr>
                <p:cNvSpPr/>
                <p:nvPr/>
              </p:nvSpPr>
              <p:spPr>
                <a:xfrm>
                  <a:off x="7855396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5" name="手繪多邊形: 圖案 1353">
                  <a:extLst>
                    <a:ext uri="{FF2B5EF4-FFF2-40B4-BE49-F238E27FC236}">
                      <a16:creationId xmlns:a16="http://schemas.microsoft.com/office/drawing/2014/main" id="{79DC447A-A23E-41C9-BAF5-00F79333C0B8}"/>
                    </a:ext>
                  </a:extLst>
                </p:cNvPr>
                <p:cNvSpPr/>
                <p:nvPr/>
              </p:nvSpPr>
              <p:spPr>
                <a:xfrm>
                  <a:off x="7775103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6" name="手繪多邊形: 圖案 1354">
                  <a:extLst>
                    <a:ext uri="{FF2B5EF4-FFF2-40B4-BE49-F238E27FC236}">
                      <a16:creationId xmlns:a16="http://schemas.microsoft.com/office/drawing/2014/main" id="{354D2D0F-6E58-46E4-9746-79D2EA297960}"/>
                    </a:ext>
                  </a:extLst>
                </p:cNvPr>
                <p:cNvSpPr/>
                <p:nvPr/>
              </p:nvSpPr>
              <p:spPr>
                <a:xfrm>
                  <a:off x="7795176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7" name="手繪多邊形: 圖案 1355">
                  <a:extLst>
                    <a:ext uri="{FF2B5EF4-FFF2-40B4-BE49-F238E27FC236}">
                      <a16:creationId xmlns:a16="http://schemas.microsoft.com/office/drawing/2014/main" id="{E8D1EFD9-8ACA-4F96-9096-FB1D7FF70C07}"/>
                    </a:ext>
                  </a:extLst>
                </p:cNvPr>
                <p:cNvSpPr/>
                <p:nvPr/>
              </p:nvSpPr>
              <p:spPr>
                <a:xfrm>
                  <a:off x="7805213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8" name="手繪多邊形: 圖案 1356">
                  <a:extLst>
                    <a:ext uri="{FF2B5EF4-FFF2-40B4-BE49-F238E27FC236}">
                      <a16:creationId xmlns:a16="http://schemas.microsoft.com/office/drawing/2014/main" id="{30181822-7197-4639-98D6-938832224EEC}"/>
                    </a:ext>
                  </a:extLst>
                </p:cNvPr>
                <p:cNvSpPr/>
                <p:nvPr/>
              </p:nvSpPr>
              <p:spPr>
                <a:xfrm>
                  <a:off x="7825286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9" name="手繪多邊形: 圖案 1357">
                  <a:extLst>
                    <a:ext uri="{FF2B5EF4-FFF2-40B4-BE49-F238E27FC236}">
                      <a16:creationId xmlns:a16="http://schemas.microsoft.com/office/drawing/2014/main" id="{F5EB4368-4DB2-40CC-998C-DA89D0A35C8B}"/>
                    </a:ext>
                  </a:extLst>
                </p:cNvPr>
                <p:cNvSpPr/>
                <p:nvPr/>
              </p:nvSpPr>
              <p:spPr>
                <a:xfrm>
                  <a:off x="7775103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0" name="手繪多邊形: 圖案 1358">
                  <a:extLst>
                    <a:ext uri="{FF2B5EF4-FFF2-40B4-BE49-F238E27FC236}">
                      <a16:creationId xmlns:a16="http://schemas.microsoft.com/office/drawing/2014/main" id="{1FE16BBF-C48C-4733-9F87-89528D7D652C}"/>
                    </a:ext>
                  </a:extLst>
                </p:cNvPr>
                <p:cNvSpPr/>
                <p:nvPr/>
              </p:nvSpPr>
              <p:spPr>
                <a:xfrm>
                  <a:off x="7795176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1" name="手繪多邊形: 圖案 1359">
                  <a:extLst>
                    <a:ext uri="{FF2B5EF4-FFF2-40B4-BE49-F238E27FC236}">
                      <a16:creationId xmlns:a16="http://schemas.microsoft.com/office/drawing/2014/main" id="{63C21B37-DEC8-4B82-8FEF-A98D814B4244}"/>
                    </a:ext>
                  </a:extLst>
                </p:cNvPr>
                <p:cNvSpPr/>
                <p:nvPr/>
              </p:nvSpPr>
              <p:spPr>
                <a:xfrm>
                  <a:off x="7845359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2" name="手繪多邊形: 圖案 1360">
                  <a:extLst>
                    <a:ext uri="{FF2B5EF4-FFF2-40B4-BE49-F238E27FC236}">
                      <a16:creationId xmlns:a16="http://schemas.microsoft.com/office/drawing/2014/main" id="{FC50A097-64DD-4F8C-8536-817CAE50DD92}"/>
                    </a:ext>
                  </a:extLst>
                </p:cNvPr>
                <p:cNvSpPr/>
                <p:nvPr/>
              </p:nvSpPr>
              <p:spPr>
                <a:xfrm>
                  <a:off x="7855396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3" name="手繪多邊形: 圖案 1361">
                  <a:extLst>
                    <a:ext uri="{FF2B5EF4-FFF2-40B4-BE49-F238E27FC236}">
                      <a16:creationId xmlns:a16="http://schemas.microsoft.com/office/drawing/2014/main" id="{8875C988-323D-401F-B957-7CF025FA3C5E}"/>
                    </a:ext>
                  </a:extLst>
                </p:cNvPr>
                <p:cNvSpPr/>
                <p:nvPr/>
              </p:nvSpPr>
              <p:spPr>
                <a:xfrm>
                  <a:off x="7865433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4" name="手繪多邊形: 圖案 1362">
                  <a:extLst>
                    <a:ext uri="{FF2B5EF4-FFF2-40B4-BE49-F238E27FC236}">
                      <a16:creationId xmlns:a16="http://schemas.microsoft.com/office/drawing/2014/main" id="{F61042B6-ACAC-4CF4-AB69-CBB629F61C9A}"/>
                    </a:ext>
                  </a:extLst>
                </p:cNvPr>
                <p:cNvSpPr/>
                <p:nvPr/>
              </p:nvSpPr>
              <p:spPr>
                <a:xfrm>
                  <a:off x="7815249" y="1877029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2 w 24126"/>
                    <a:gd name="connsiteY1" fmla="*/ 3619 h 14475"/>
                    <a:gd name="connsiteX2" fmla="*/ 23692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2" y="3619"/>
                      </a:lnTo>
                      <a:lnTo>
                        <a:pt x="23692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5" name="手繪多邊形: 圖案 1363">
                  <a:extLst>
                    <a:ext uri="{FF2B5EF4-FFF2-40B4-BE49-F238E27FC236}">
                      <a16:creationId xmlns:a16="http://schemas.microsoft.com/office/drawing/2014/main" id="{97B8D536-50A7-4137-B9E4-6D730206A2AA}"/>
                    </a:ext>
                  </a:extLst>
                </p:cNvPr>
                <p:cNvSpPr/>
                <p:nvPr/>
              </p:nvSpPr>
              <p:spPr>
                <a:xfrm>
                  <a:off x="7845359" y="2052671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2 w 24126"/>
                    <a:gd name="connsiteY1" fmla="*/ 3619 h 14475"/>
                    <a:gd name="connsiteX2" fmla="*/ 23692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2" y="3619"/>
                      </a:lnTo>
                      <a:lnTo>
                        <a:pt x="23692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6" name="手繪多邊形: 圖案 1364">
                  <a:extLst>
                    <a:ext uri="{FF2B5EF4-FFF2-40B4-BE49-F238E27FC236}">
                      <a16:creationId xmlns:a16="http://schemas.microsoft.com/office/drawing/2014/main" id="{AA83AA61-CCB5-4AA8-982B-5B44960B6EB3}"/>
                    </a:ext>
                  </a:extLst>
                </p:cNvPr>
                <p:cNvSpPr/>
                <p:nvPr/>
              </p:nvSpPr>
              <p:spPr>
                <a:xfrm>
                  <a:off x="7875469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7" name="手繪多邊形: 圖案 1365">
                  <a:extLst>
                    <a:ext uri="{FF2B5EF4-FFF2-40B4-BE49-F238E27FC236}">
                      <a16:creationId xmlns:a16="http://schemas.microsoft.com/office/drawing/2014/main" id="{5F05452D-1063-426D-9782-521777F5DDAE}"/>
                    </a:ext>
                  </a:extLst>
                </p:cNvPr>
                <p:cNvSpPr/>
                <p:nvPr/>
              </p:nvSpPr>
              <p:spPr>
                <a:xfrm>
                  <a:off x="7895543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8" name="手繪多邊形: 圖案 1366">
                  <a:extLst>
                    <a:ext uri="{FF2B5EF4-FFF2-40B4-BE49-F238E27FC236}">
                      <a16:creationId xmlns:a16="http://schemas.microsoft.com/office/drawing/2014/main" id="{5888D469-AF44-4F00-A698-4CE11794ACE9}"/>
                    </a:ext>
                  </a:extLst>
                </p:cNvPr>
                <p:cNvSpPr/>
                <p:nvPr/>
              </p:nvSpPr>
              <p:spPr>
                <a:xfrm>
                  <a:off x="7795176" y="2403955"/>
                  <a:ext cx="28952" cy="14476"/>
                </a:xfrm>
                <a:custGeom>
                  <a:avLst/>
                  <a:gdLst>
                    <a:gd name="connsiteX0" fmla="*/ 3619 w 28951"/>
                    <a:gd name="connsiteY0" fmla="*/ 3619 h 14475"/>
                    <a:gd name="connsiteX1" fmla="*/ 28711 w 28951"/>
                    <a:gd name="connsiteY1" fmla="*/ 3619 h 14475"/>
                    <a:gd name="connsiteX2" fmla="*/ 28711 w 28951"/>
                    <a:gd name="connsiteY2" fmla="*/ 13656 h 14475"/>
                    <a:gd name="connsiteX3" fmla="*/ 3619 w 28951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951" h="14475">
                      <a:moveTo>
                        <a:pt x="3619" y="3619"/>
                      </a:moveTo>
                      <a:lnTo>
                        <a:pt x="28711" y="3619"/>
                      </a:lnTo>
                      <a:lnTo>
                        <a:pt x="28711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9" name="手繪多邊形: 圖案 1367">
                  <a:extLst>
                    <a:ext uri="{FF2B5EF4-FFF2-40B4-BE49-F238E27FC236}">
                      <a16:creationId xmlns:a16="http://schemas.microsoft.com/office/drawing/2014/main" id="{547293C8-1279-4D59-9323-B2383ED4AC6A}"/>
                    </a:ext>
                  </a:extLst>
                </p:cNvPr>
                <p:cNvSpPr/>
                <p:nvPr/>
              </p:nvSpPr>
              <p:spPr>
                <a:xfrm>
                  <a:off x="7830304" y="2403955"/>
                  <a:ext cx="28952" cy="14476"/>
                </a:xfrm>
                <a:custGeom>
                  <a:avLst/>
                  <a:gdLst>
                    <a:gd name="connsiteX0" fmla="*/ 3619 w 28951"/>
                    <a:gd name="connsiteY0" fmla="*/ 3619 h 14475"/>
                    <a:gd name="connsiteX1" fmla="*/ 28710 w 28951"/>
                    <a:gd name="connsiteY1" fmla="*/ 3619 h 14475"/>
                    <a:gd name="connsiteX2" fmla="*/ 28710 w 28951"/>
                    <a:gd name="connsiteY2" fmla="*/ 13656 h 14475"/>
                    <a:gd name="connsiteX3" fmla="*/ 3619 w 28951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951" h="14475">
                      <a:moveTo>
                        <a:pt x="3619" y="3619"/>
                      </a:moveTo>
                      <a:lnTo>
                        <a:pt x="28710" y="3619"/>
                      </a:lnTo>
                      <a:lnTo>
                        <a:pt x="28710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0" name="手繪多邊形: 圖案 1368">
                  <a:extLst>
                    <a:ext uri="{FF2B5EF4-FFF2-40B4-BE49-F238E27FC236}">
                      <a16:creationId xmlns:a16="http://schemas.microsoft.com/office/drawing/2014/main" id="{DC7925F6-02C7-4E1E-A9F5-900D1B4B5EFA}"/>
                    </a:ext>
                  </a:extLst>
                </p:cNvPr>
                <p:cNvSpPr/>
                <p:nvPr/>
              </p:nvSpPr>
              <p:spPr>
                <a:xfrm>
                  <a:off x="7865433" y="2403955"/>
                  <a:ext cx="28952" cy="14476"/>
                </a:xfrm>
                <a:custGeom>
                  <a:avLst/>
                  <a:gdLst>
                    <a:gd name="connsiteX0" fmla="*/ 3619 w 28951"/>
                    <a:gd name="connsiteY0" fmla="*/ 3619 h 14475"/>
                    <a:gd name="connsiteX1" fmla="*/ 28710 w 28951"/>
                    <a:gd name="connsiteY1" fmla="*/ 3619 h 14475"/>
                    <a:gd name="connsiteX2" fmla="*/ 28710 w 28951"/>
                    <a:gd name="connsiteY2" fmla="*/ 13656 h 14475"/>
                    <a:gd name="connsiteX3" fmla="*/ 3619 w 28951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951" h="14475">
                      <a:moveTo>
                        <a:pt x="3619" y="3619"/>
                      </a:moveTo>
                      <a:lnTo>
                        <a:pt x="28710" y="3619"/>
                      </a:lnTo>
                      <a:lnTo>
                        <a:pt x="28710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1" name="手繪多邊形: 圖案 1369">
                  <a:extLst>
                    <a:ext uri="{FF2B5EF4-FFF2-40B4-BE49-F238E27FC236}">
                      <a16:creationId xmlns:a16="http://schemas.microsoft.com/office/drawing/2014/main" id="{7FBE3F82-65D1-4B56-BF27-06D42BAEE1DD}"/>
                    </a:ext>
                  </a:extLst>
                </p:cNvPr>
                <p:cNvSpPr/>
                <p:nvPr/>
              </p:nvSpPr>
              <p:spPr>
                <a:xfrm>
                  <a:off x="7514197" y="2689953"/>
                  <a:ext cx="482533" cy="14476"/>
                </a:xfrm>
                <a:custGeom>
                  <a:avLst/>
                  <a:gdLst>
                    <a:gd name="connsiteX0" fmla="*/ 3619 w 482532"/>
                    <a:gd name="connsiteY0" fmla="*/ 3619 h 14475"/>
                    <a:gd name="connsiteX1" fmla="*/ 480313 w 482532"/>
                    <a:gd name="connsiteY1" fmla="*/ 3619 h 14475"/>
                    <a:gd name="connsiteX2" fmla="*/ 480313 w 482532"/>
                    <a:gd name="connsiteY2" fmla="*/ 13656 h 14475"/>
                    <a:gd name="connsiteX3" fmla="*/ 3619 w 482532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532" h="14475">
                      <a:moveTo>
                        <a:pt x="3619" y="3619"/>
                      </a:moveTo>
                      <a:lnTo>
                        <a:pt x="480313" y="3619"/>
                      </a:lnTo>
                      <a:lnTo>
                        <a:pt x="48031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2" name="手繪多邊形: 圖案 1370">
                  <a:extLst>
                    <a:ext uri="{FF2B5EF4-FFF2-40B4-BE49-F238E27FC236}">
                      <a16:creationId xmlns:a16="http://schemas.microsoft.com/office/drawing/2014/main" id="{77EA862D-3D52-4C40-A044-380610427100}"/>
                    </a:ext>
                  </a:extLst>
                </p:cNvPr>
                <p:cNvSpPr/>
                <p:nvPr/>
              </p:nvSpPr>
              <p:spPr>
                <a:xfrm>
                  <a:off x="7514197" y="2710026"/>
                  <a:ext cx="482533" cy="14476"/>
                </a:xfrm>
                <a:custGeom>
                  <a:avLst/>
                  <a:gdLst>
                    <a:gd name="connsiteX0" fmla="*/ 3619 w 482532"/>
                    <a:gd name="connsiteY0" fmla="*/ 3619 h 14475"/>
                    <a:gd name="connsiteX1" fmla="*/ 480313 w 482532"/>
                    <a:gd name="connsiteY1" fmla="*/ 3619 h 14475"/>
                    <a:gd name="connsiteX2" fmla="*/ 480313 w 482532"/>
                    <a:gd name="connsiteY2" fmla="*/ 13656 h 14475"/>
                    <a:gd name="connsiteX3" fmla="*/ 3619 w 482532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532" h="14475">
                      <a:moveTo>
                        <a:pt x="3619" y="3619"/>
                      </a:moveTo>
                      <a:lnTo>
                        <a:pt x="480313" y="3619"/>
                      </a:lnTo>
                      <a:lnTo>
                        <a:pt x="48031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3" name="手繪多邊形: 圖案 1371">
                  <a:extLst>
                    <a:ext uri="{FF2B5EF4-FFF2-40B4-BE49-F238E27FC236}">
                      <a16:creationId xmlns:a16="http://schemas.microsoft.com/office/drawing/2014/main" id="{0911B16D-C90B-4D20-9AA1-BB9826B3502D}"/>
                    </a:ext>
                  </a:extLst>
                </p:cNvPr>
                <p:cNvSpPr/>
                <p:nvPr/>
              </p:nvSpPr>
              <p:spPr>
                <a:xfrm>
                  <a:off x="7514197" y="2730099"/>
                  <a:ext cx="482533" cy="14476"/>
                </a:xfrm>
                <a:custGeom>
                  <a:avLst/>
                  <a:gdLst>
                    <a:gd name="connsiteX0" fmla="*/ 3619 w 482532"/>
                    <a:gd name="connsiteY0" fmla="*/ 3619 h 14475"/>
                    <a:gd name="connsiteX1" fmla="*/ 480313 w 482532"/>
                    <a:gd name="connsiteY1" fmla="*/ 3619 h 14475"/>
                    <a:gd name="connsiteX2" fmla="*/ 480313 w 482532"/>
                    <a:gd name="connsiteY2" fmla="*/ 13656 h 14475"/>
                    <a:gd name="connsiteX3" fmla="*/ 3619 w 482532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532" h="14475">
                      <a:moveTo>
                        <a:pt x="3619" y="3619"/>
                      </a:moveTo>
                      <a:lnTo>
                        <a:pt x="480313" y="3619"/>
                      </a:lnTo>
                      <a:lnTo>
                        <a:pt x="48031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878" name="群組 1877">
            <a:extLst>
              <a:ext uri="{FF2B5EF4-FFF2-40B4-BE49-F238E27FC236}">
                <a16:creationId xmlns:a16="http://schemas.microsoft.com/office/drawing/2014/main" id="{8C8AAF4A-1852-4987-A8F3-88E64FE81E77}"/>
              </a:ext>
            </a:extLst>
          </p:cNvPr>
          <p:cNvGrpSpPr/>
          <p:nvPr/>
        </p:nvGrpSpPr>
        <p:grpSpPr>
          <a:xfrm>
            <a:off x="3949269" y="2488706"/>
            <a:ext cx="1051027" cy="736261"/>
            <a:chOff x="963410" y="2390847"/>
            <a:chExt cx="1051027" cy="736261"/>
          </a:xfrm>
        </p:grpSpPr>
        <p:grpSp>
          <p:nvGrpSpPr>
            <p:cNvPr id="1879" name="群組 1217">
              <a:extLst>
                <a:ext uri="{FF2B5EF4-FFF2-40B4-BE49-F238E27FC236}">
                  <a16:creationId xmlns:a16="http://schemas.microsoft.com/office/drawing/2014/main" id="{9F314D39-C881-4171-8E5E-53A73A0713DB}"/>
                </a:ext>
              </a:extLst>
            </p:cNvPr>
            <p:cNvGrpSpPr/>
            <p:nvPr/>
          </p:nvGrpSpPr>
          <p:grpSpPr>
            <a:xfrm>
              <a:off x="963410" y="2459829"/>
              <a:ext cx="361458" cy="635141"/>
              <a:chOff x="7484087" y="1781729"/>
              <a:chExt cx="540437" cy="998843"/>
            </a:xfrm>
            <a:solidFill>
              <a:schemeClr val="bg1"/>
            </a:solidFill>
          </p:grpSpPr>
          <p:sp>
            <p:nvSpPr>
              <p:cNvPr id="2464" name="手繪多邊形: 圖案 1298">
                <a:extLst>
                  <a:ext uri="{FF2B5EF4-FFF2-40B4-BE49-F238E27FC236}">
                    <a16:creationId xmlns:a16="http://schemas.microsoft.com/office/drawing/2014/main" id="{052F5AE1-AC71-496A-92E3-31A7E8AF89F9}"/>
                  </a:ext>
                </a:extLst>
              </p:cNvPr>
              <p:cNvSpPr/>
              <p:nvPr/>
            </p:nvSpPr>
            <p:spPr>
              <a:xfrm>
                <a:off x="7484087" y="1781729"/>
                <a:ext cx="540437" cy="998843"/>
              </a:xfrm>
              <a:custGeom>
                <a:avLst/>
                <a:gdLst>
                  <a:gd name="connsiteX0" fmla="*/ 540678 w 540436"/>
                  <a:gd name="connsiteY0" fmla="*/ 997154 h 998843"/>
                  <a:gd name="connsiteX1" fmla="*/ 3619 w 540436"/>
                  <a:gd name="connsiteY1" fmla="*/ 997154 h 998843"/>
                  <a:gd name="connsiteX2" fmla="*/ 3619 w 540436"/>
                  <a:gd name="connsiteY2" fmla="*/ 3619 h 998843"/>
                  <a:gd name="connsiteX3" fmla="*/ 540678 w 540436"/>
                  <a:gd name="connsiteY3" fmla="*/ 3619 h 998843"/>
                  <a:gd name="connsiteX4" fmla="*/ 23837 w 540436"/>
                  <a:gd name="connsiteY4" fmla="*/ 977081 h 998843"/>
                  <a:gd name="connsiteX5" fmla="*/ 520846 w 540436"/>
                  <a:gd name="connsiteY5" fmla="*/ 977081 h 998843"/>
                  <a:gd name="connsiteX6" fmla="*/ 520846 w 540436"/>
                  <a:gd name="connsiteY6" fmla="*/ 23644 h 998843"/>
                  <a:gd name="connsiteX7" fmla="*/ 23837 w 540436"/>
                  <a:gd name="connsiteY7" fmla="*/ 23644 h 99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0436" h="998843">
                    <a:moveTo>
                      <a:pt x="540678" y="997154"/>
                    </a:moveTo>
                    <a:lnTo>
                      <a:pt x="3619" y="997154"/>
                    </a:lnTo>
                    <a:lnTo>
                      <a:pt x="3619" y="3619"/>
                    </a:lnTo>
                    <a:lnTo>
                      <a:pt x="540678" y="3619"/>
                    </a:lnTo>
                    <a:close/>
                    <a:moveTo>
                      <a:pt x="23837" y="977081"/>
                    </a:moveTo>
                    <a:lnTo>
                      <a:pt x="520846" y="977081"/>
                    </a:lnTo>
                    <a:lnTo>
                      <a:pt x="520846" y="23644"/>
                    </a:lnTo>
                    <a:lnTo>
                      <a:pt x="23837" y="236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5" name="手繪多邊形: 圖案 1299">
                <a:extLst>
                  <a:ext uri="{FF2B5EF4-FFF2-40B4-BE49-F238E27FC236}">
                    <a16:creationId xmlns:a16="http://schemas.microsoft.com/office/drawing/2014/main" id="{F5D1D415-88B9-4B88-9733-F716688C181D}"/>
                  </a:ext>
                </a:extLst>
              </p:cNvPr>
              <p:cNvSpPr/>
              <p:nvPr/>
            </p:nvSpPr>
            <p:spPr>
              <a:xfrm>
                <a:off x="7514197" y="182684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99 h 149585"/>
                  <a:gd name="connsiteX1" fmla="*/ 3619 w 482532"/>
                  <a:gd name="connsiteY1" fmla="*/ 149199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126 h 149585"/>
                  <a:gd name="connsiteX5" fmla="*/ 460240 w 482532"/>
                  <a:gd name="connsiteY5" fmla="*/ 129126 h 149585"/>
                  <a:gd name="connsiteX6" fmla="*/ 460240 w 482532"/>
                  <a:gd name="connsiteY6" fmla="*/ 23741 h 149585"/>
                  <a:gd name="connsiteX7" fmla="*/ 23693 w 482532"/>
                  <a:gd name="connsiteY7" fmla="*/ 23741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99"/>
                    </a:moveTo>
                    <a:lnTo>
                      <a:pt x="3619" y="149199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126"/>
                    </a:moveTo>
                    <a:lnTo>
                      <a:pt x="460240" y="129126"/>
                    </a:lnTo>
                    <a:lnTo>
                      <a:pt x="460240" y="23741"/>
                    </a:lnTo>
                    <a:lnTo>
                      <a:pt x="23693" y="237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6" name="手繪多邊形: 圖案 1300">
                <a:extLst>
                  <a:ext uri="{FF2B5EF4-FFF2-40B4-BE49-F238E27FC236}">
                    <a16:creationId xmlns:a16="http://schemas.microsoft.com/office/drawing/2014/main" id="{30F621AE-76CD-4D1D-8C91-C52400C66319}"/>
                  </a:ext>
                </a:extLst>
              </p:cNvPr>
              <p:cNvSpPr/>
              <p:nvPr/>
            </p:nvSpPr>
            <p:spPr>
              <a:xfrm>
                <a:off x="7750011" y="1861974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5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5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5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5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7" name="手繪多邊形: 圖案 1301">
                <a:extLst>
                  <a:ext uri="{FF2B5EF4-FFF2-40B4-BE49-F238E27FC236}">
                    <a16:creationId xmlns:a16="http://schemas.microsoft.com/office/drawing/2014/main" id="{2466944F-6CEC-4C8A-9075-3C2698017EE9}"/>
                  </a:ext>
                </a:extLst>
              </p:cNvPr>
              <p:cNvSpPr/>
              <p:nvPr/>
            </p:nvSpPr>
            <p:spPr>
              <a:xfrm>
                <a:off x="7544307" y="1866993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8" name="手繪多邊形: 圖案 1302">
                <a:extLst>
                  <a:ext uri="{FF2B5EF4-FFF2-40B4-BE49-F238E27FC236}">
                    <a16:creationId xmlns:a16="http://schemas.microsoft.com/office/drawing/2014/main" id="{B92300C3-C242-49B2-8B5F-7B006F52CCAF}"/>
                  </a:ext>
                </a:extLst>
              </p:cNvPr>
              <p:cNvSpPr/>
              <p:nvPr/>
            </p:nvSpPr>
            <p:spPr>
              <a:xfrm>
                <a:off x="775502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9" name="手繪多邊形: 圖案 1303">
                <a:extLst>
                  <a:ext uri="{FF2B5EF4-FFF2-40B4-BE49-F238E27FC236}">
                    <a16:creationId xmlns:a16="http://schemas.microsoft.com/office/drawing/2014/main" id="{703ED2BA-09F1-4C25-BEF2-C25C87959C98}"/>
                  </a:ext>
                </a:extLst>
              </p:cNvPr>
              <p:cNvSpPr/>
              <p:nvPr/>
            </p:nvSpPr>
            <p:spPr>
              <a:xfrm>
                <a:off x="7775103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0" name="手繪多邊形: 圖案 1304">
                <a:extLst>
                  <a:ext uri="{FF2B5EF4-FFF2-40B4-BE49-F238E27FC236}">
                    <a16:creationId xmlns:a16="http://schemas.microsoft.com/office/drawing/2014/main" id="{F4FCE1B6-34D5-4235-93D6-3F25A23027B8}"/>
                  </a:ext>
                </a:extLst>
              </p:cNvPr>
              <p:cNvSpPr/>
              <p:nvPr/>
            </p:nvSpPr>
            <p:spPr>
              <a:xfrm>
                <a:off x="7795176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1" name="手繪多邊形: 圖案 1305">
                <a:extLst>
                  <a:ext uri="{FF2B5EF4-FFF2-40B4-BE49-F238E27FC236}">
                    <a16:creationId xmlns:a16="http://schemas.microsoft.com/office/drawing/2014/main" id="{5DC37435-22AD-4630-BC15-96B3D14304C7}"/>
                  </a:ext>
                </a:extLst>
              </p:cNvPr>
              <p:cNvSpPr/>
              <p:nvPr/>
            </p:nvSpPr>
            <p:spPr>
              <a:xfrm>
                <a:off x="781524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2" name="手繪多邊形: 圖案 1306">
                <a:extLst>
                  <a:ext uri="{FF2B5EF4-FFF2-40B4-BE49-F238E27FC236}">
                    <a16:creationId xmlns:a16="http://schemas.microsoft.com/office/drawing/2014/main" id="{72B78142-C7E1-4C8F-9389-5FFA6DE855F5}"/>
                  </a:ext>
                </a:extLst>
              </p:cNvPr>
              <p:cNvSpPr/>
              <p:nvPr/>
            </p:nvSpPr>
            <p:spPr>
              <a:xfrm>
                <a:off x="7719901" y="186197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3" name="手繪多邊形: 圖案 1307">
                <a:extLst>
                  <a:ext uri="{FF2B5EF4-FFF2-40B4-BE49-F238E27FC236}">
                    <a16:creationId xmlns:a16="http://schemas.microsoft.com/office/drawing/2014/main" id="{9BC616D7-64AA-43F0-B75E-DD2938530D45}"/>
                  </a:ext>
                </a:extLst>
              </p:cNvPr>
              <p:cNvSpPr/>
              <p:nvPr/>
            </p:nvSpPr>
            <p:spPr>
              <a:xfrm>
                <a:off x="7855396" y="193223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4" name="手繪多邊形: 圖案 1308">
                <a:extLst>
                  <a:ext uri="{FF2B5EF4-FFF2-40B4-BE49-F238E27FC236}">
                    <a16:creationId xmlns:a16="http://schemas.microsoft.com/office/drawing/2014/main" id="{74ADBC1E-9E95-4C33-A791-3E64C05AA4BE}"/>
                  </a:ext>
                </a:extLst>
              </p:cNvPr>
              <p:cNvSpPr/>
              <p:nvPr/>
            </p:nvSpPr>
            <p:spPr>
              <a:xfrm>
                <a:off x="7514197" y="2002488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5" name="手繪多邊形: 圖案 1309">
                <a:extLst>
                  <a:ext uri="{FF2B5EF4-FFF2-40B4-BE49-F238E27FC236}">
                    <a16:creationId xmlns:a16="http://schemas.microsoft.com/office/drawing/2014/main" id="{1890AEF0-AF4A-493F-B3D4-A34A354B107F}"/>
                  </a:ext>
                </a:extLst>
              </p:cNvPr>
              <p:cNvSpPr/>
              <p:nvPr/>
            </p:nvSpPr>
            <p:spPr>
              <a:xfrm>
                <a:off x="7755029" y="2032598"/>
                <a:ext cx="188188" cy="72380"/>
              </a:xfrm>
              <a:custGeom>
                <a:avLst/>
                <a:gdLst>
                  <a:gd name="connsiteX0" fmla="*/ 189298 w 188187"/>
                  <a:gd name="connsiteY0" fmla="*/ 68906 h 72379"/>
                  <a:gd name="connsiteX1" fmla="*/ 3619 w 188187"/>
                  <a:gd name="connsiteY1" fmla="*/ 68906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69 h 72379"/>
                  <a:gd name="connsiteX5" fmla="*/ 179261 w 188187"/>
                  <a:gd name="connsiteY5" fmla="*/ 58869 h 72379"/>
                  <a:gd name="connsiteX6" fmla="*/ 179261 w 188187"/>
                  <a:gd name="connsiteY6" fmla="*/ 13704 h 72379"/>
                  <a:gd name="connsiteX7" fmla="*/ 13656 w 188187"/>
                  <a:gd name="connsiteY7" fmla="*/ 13704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906"/>
                    </a:moveTo>
                    <a:lnTo>
                      <a:pt x="3619" y="68906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69"/>
                    </a:moveTo>
                    <a:lnTo>
                      <a:pt x="179261" y="58869"/>
                    </a:lnTo>
                    <a:lnTo>
                      <a:pt x="179261" y="13704"/>
                    </a:lnTo>
                    <a:lnTo>
                      <a:pt x="13656" y="137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6" name="手繪多邊形: 圖案 1310">
                <a:extLst>
                  <a:ext uri="{FF2B5EF4-FFF2-40B4-BE49-F238E27FC236}">
                    <a16:creationId xmlns:a16="http://schemas.microsoft.com/office/drawing/2014/main" id="{2A0F14B1-6320-483D-9907-9C87DD181B3B}"/>
                  </a:ext>
                </a:extLst>
              </p:cNvPr>
              <p:cNvSpPr/>
              <p:nvPr/>
            </p:nvSpPr>
            <p:spPr>
              <a:xfrm>
                <a:off x="7544307" y="2042635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7" name="手繪多邊形: 圖案 1311">
                <a:extLst>
                  <a:ext uri="{FF2B5EF4-FFF2-40B4-BE49-F238E27FC236}">
                    <a16:creationId xmlns:a16="http://schemas.microsoft.com/office/drawing/2014/main" id="{D254A323-E465-4DD7-99B9-3F7FB73931C7}"/>
                  </a:ext>
                </a:extLst>
              </p:cNvPr>
              <p:cNvSpPr/>
              <p:nvPr/>
            </p:nvSpPr>
            <p:spPr>
              <a:xfrm>
                <a:off x="775502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8" name="手繪多邊形: 圖案 1312">
                <a:extLst>
                  <a:ext uri="{FF2B5EF4-FFF2-40B4-BE49-F238E27FC236}">
                    <a16:creationId xmlns:a16="http://schemas.microsoft.com/office/drawing/2014/main" id="{84E2BEA3-1262-45A7-8885-7ECED50E57FE}"/>
                  </a:ext>
                </a:extLst>
              </p:cNvPr>
              <p:cNvSpPr/>
              <p:nvPr/>
            </p:nvSpPr>
            <p:spPr>
              <a:xfrm>
                <a:off x="7775103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9" name="手繪多邊形: 圖案 1313">
                <a:extLst>
                  <a:ext uri="{FF2B5EF4-FFF2-40B4-BE49-F238E27FC236}">
                    <a16:creationId xmlns:a16="http://schemas.microsoft.com/office/drawing/2014/main" id="{7F9C6516-3044-4325-8C54-0760F56E027A}"/>
                  </a:ext>
                </a:extLst>
              </p:cNvPr>
              <p:cNvSpPr/>
              <p:nvPr/>
            </p:nvSpPr>
            <p:spPr>
              <a:xfrm>
                <a:off x="7795176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0" name="手繪多邊形: 圖案 1314">
                <a:extLst>
                  <a:ext uri="{FF2B5EF4-FFF2-40B4-BE49-F238E27FC236}">
                    <a16:creationId xmlns:a16="http://schemas.microsoft.com/office/drawing/2014/main" id="{AC6B0188-02FC-4EA1-9795-74FD8680F078}"/>
                  </a:ext>
                </a:extLst>
              </p:cNvPr>
              <p:cNvSpPr/>
              <p:nvPr/>
            </p:nvSpPr>
            <p:spPr>
              <a:xfrm>
                <a:off x="781524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1" name="手繪多邊形: 圖案 1315">
                <a:extLst>
                  <a:ext uri="{FF2B5EF4-FFF2-40B4-BE49-F238E27FC236}">
                    <a16:creationId xmlns:a16="http://schemas.microsoft.com/office/drawing/2014/main" id="{05EC72E2-74D2-47DB-B481-92E839F4A4DC}"/>
                  </a:ext>
                </a:extLst>
              </p:cNvPr>
              <p:cNvSpPr/>
              <p:nvPr/>
            </p:nvSpPr>
            <p:spPr>
              <a:xfrm>
                <a:off x="7719901" y="2037616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2" name="手繪多邊形: 圖案 1316">
                <a:extLst>
                  <a:ext uri="{FF2B5EF4-FFF2-40B4-BE49-F238E27FC236}">
                    <a16:creationId xmlns:a16="http://schemas.microsoft.com/office/drawing/2014/main" id="{57C58640-0603-428B-AD44-4BFA4FC90F16}"/>
                  </a:ext>
                </a:extLst>
              </p:cNvPr>
              <p:cNvSpPr/>
              <p:nvPr/>
            </p:nvSpPr>
            <p:spPr>
              <a:xfrm>
                <a:off x="7855396" y="2107873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3" name="手繪多邊形: 圖案 1317">
                <a:extLst>
                  <a:ext uri="{FF2B5EF4-FFF2-40B4-BE49-F238E27FC236}">
                    <a16:creationId xmlns:a16="http://schemas.microsoft.com/office/drawing/2014/main" id="{B7547AD1-4727-4C96-A3F3-5A3A727ED8D5}"/>
                  </a:ext>
                </a:extLst>
              </p:cNvPr>
              <p:cNvSpPr/>
              <p:nvPr/>
            </p:nvSpPr>
            <p:spPr>
              <a:xfrm>
                <a:off x="7514197" y="2178130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4" name="手繪多邊形: 圖案 1318">
                <a:extLst>
                  <a:ext uri="{FF2B5EF4-FFF2-40B4-BE49-F238E27FC236}">
                    <a16:creationId xmlns:a16="http://schemas.microsoft.com/office/drawing/2014/main" id="{C0A6CA1A-36E6-4A9E-9E30-890DC35BF086}"/>
                  </a:ext>
                </a:extLst>
              </p:cNvPr>
              <p:cNvSpPr/>
              <p:nvPr/>
            </p:nvSpPr>
            <p:spPr>
              <a:xfrm>
                <a:off x="7755029" y="2208240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8 h 72379"/>
                  <a:gd name="connsiteX1" fmla="*/ 3619 w 188187"/>
                  <a:gd name="connsiteY1" fmla="*/ 68858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897 h 72379"/>
                  <a:gd name="connsiteX7" fmla="*/ 13656 w 188187"/>
                  <a:gd name="connsiteY7" fmla="*/ 1389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8"/>
                    </a:moveTo>
                    <a:lnTo>
                      <a:pt x="3619" y="68858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897"/>
                    </a:lnTo>
                    <a:lnTo>
                      <a:pt x="13656" y="138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5" name="手繪多邊形: 圖案 1319">
                <a:extLst>
                  <a:ext uri="{FF2B5EF4-FFF2-40B4-BE49-F238E27FC236}">
                    <a16:creationId xmlns:a16="http://schemas.microsoft.com/office/drawing/2014/main" id="{51F963A0-AE9F-42F3-B949-E0A6F45D374A}"/>
                  </a:ext>
                </a:extLst>
              </p:cNvPr>
              <p:cNvSpPr/>
              <p:nvPr/>
            </p:nvSpPr>
            <p:spPr>
              <a:xfrm>
                <a:off x="7544307" y="2218277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6" name="手繪多邊形: 圖案 1320">
                <a:extLst>
                  <a:ext uri="{FF2B5EF4-FFF2-40B4-BE49-F238E27FC236}">
                    <a16:creationId xmlns:a16="http://schemas.microsoft.com/office/drawing/2014/main" id="{380C6991-DB9D-4DAB-BA8D-02BA6B819BC9}"/>
                  </a:ext>
                </a:extLst>
              </p:cNvPr>
              <p:cNvSpPr/>
              <p:nvPr/>
            </p:nvSpPr>
            <p:spPr>
              <a:xfrm>
                <a:off x="775502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7" name="手繪多邊形: 圖案 1321">
                <a:extLst>
                  <a:ext uri="{FF2B5EF4-FFF2-40B4-BE49-F238E27FC236}">
                    <a16:creationId xmlns:a16="http://schemas.microsoft.com/office/drawing/2014/main" id="{DD607321-C519-4CAE-99B6-46F24B48E103}"/>
                  </a:ext>
                </a:extLst>
              </p:cNvPr>
              <p:cNvSpPr/>
              <p:nvPr/>
            </p:nvSpPr>
            <p:spPr>
              <a:xfrm>
                <a:off x="7775103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8" name="手繪多邊形: 圖案 1322">
                <a:extLst>
                  <a:ext uri="{FF2B5EF4-FFF2-40B4-BE49-F238E27FC236}">
                    <a16:creationId xmlns:a16="http://schemas.microsoft.com/office/drawing/2014/main" id="{2F930698-6D0F-43B2-95FF-DBACA8750891}"/>
                  </a:ext>
                </a:extLst>
              </p:cNvPr>
              <p:cNvSpPr/>
              <p:nvPr/>
            </p:nvSpPr>
            <p:spPr>
              <a:xfrm>
                <a:off x="7795176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9" name="手繪多邊形: 圖案 1323">
                <a:extLst>
                  <a:ext uri="{FF2B5EF4-FFF2-40B4-BE49-F238E27FC236}">
                    <a16:creationId xmlns:a16="http://schemas.microsoft.com/office/drawing/2014/main" id="{7109B120-2A01-4B0D-A6D1-CF2E2F39ED20}"/>
                  </a:ext>
                </a:extLst>
              </p:cNvPr>
              <p:cNvSpPr/>
              <p:nvPr/>
            </p:nvSpPr>
            <p:spPr>
              <a:xfrm>
                <a:off x="781524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0" name="手繪多邊形: 圖案 1324">
                <a:extLst>
                  <a:ext uri="{FF2B5EF4-FFF2-40B4-BE49-F238E27FC236}">
                    <a16:creationId xmlns:a16="http://schemas.microsoft.com/office/drawing/2014/main" id="{A8A39029-BD7E-455D-9C8B-9EBF9A90F3C5}"/>
                  </a:ext>
                </a:extLst>
              </p:cNvPr>
              <p:cNvSpPr/>
              <p:nvPr/>
            </p:nvSpPr>
            <p:spPr>
              <a:xfrm>
                <a:off x="7719901" y="2213258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1" name="手繪多邊形: 圖案 1325">
                <a:extLst>
                  <a:ext uri="{FF2B5EF4-FFF2-40B4-BE49-F238E27FC236}">
                    <a16:creationId xmlns:a16="http://schemas.microsoft.com/office/drawing/2014/main" id="{9164034A-905D-47C9-8418-DEADFA7436DF}"/>
                  </a:ext>
                </a:extLst>
              </p:cNvPr>
              <p:cNvSpPr/>
              <p:nvPr/>
            </p:nvSpPr>
            <p:spPr>
              <a:xfrm>
                <a:off x="7855396" y="2283515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2" name="手繪多邊形: 圖案 1326">
                <a:extLst>
                  <a:ext uri="{FF2B5EF4-FFF2-40B4-BE49-F238E27FC236}">
                    <a16:creationId xmlns:a16="http://schemas.microsoft.com/office/drawing/2014/main" id="{71792B7E-BBDA-4720-9037-6D92D8F28292}"/>
                  </a:ext>
                </a:extLst>
              </p:cNvPr>
              <p:cNvSpPr/>
              <p:nvPr/>
            </p:nvSpPr>
            <p:spPr>
              <a:xfrm>
                <a:off x="7514197" y="2353627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247 h 149585"/>
                  <a:gd name="connsiteX1" fmla="*/ 3619 w 482532"/>
                  <a:gd name="connsiteY1" fmla="*/ 149247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837 h 149585"/>
                  <a:gd name="connsiteX7" fmla="*/ 23693 w 482532"/>
                  <a:gd name="connsiteY7" fmla="*/ 23837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247"/>
                    </a:moveTo>
                    <a:lnTo>
                      <a:pt x="3619" y="149247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837"/>
                    </a:lnTo>
                    <a:lnTo>
                      <a:pt x="23693" y="238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3" name="手繪多邊形: 圖案 1327">
                <a:extLst>
                  <a:ext uri="{FF2B5EF4-FFF2-40B4-BE49-F238E27FC236}">
                    <a16:creationId xmlns:a16="http://schemas.microsoft.com/office/drawing/2014/main" id="{AC034D95-A464-4CD8-9AC5-323BD6E6F5D3}"/>
                  </a:ext>
                </a:extLst>
              </p:cNvPr>
              <p:cNvSpPr/>
              <p:nvPr/>
            </p:nvSpPr>
            <p:spPr>
              <a:xfrm>
                <a:off x="7755029" y="2383882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09 h 72379"/>
                  <a:gd name="connsiteX1" fmla="*/ 3619 w 188187"/>
                  <a:gd name="connsiteY1" fmla="*/ 68809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09"/>
                    </a:moveTo>
                    <a:lnTo>
                      <a:pt x="3619" y="68809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4" name="手繪多邊形: 圖案 1328">
                <a:extLst>
                  <a:ext uri="{FF2B5EF4-FFF2-40B4-BE49-F238E27FC236}">
                    <a16:creationId xmlns:a16="http://schemas.microsoft.com/office/drawing/2014/main" id="{3D0E6E8F-F4FE-46E5-864C-E019AC58E38F}"/>
                  </a:ext>
                </a:extLst>
              </p:cNvPr>
              <p:cNvSpPr/>
              <p:nvPr/>
            </p:nvSpPr>
            <p:spPr>
              <a:xfrm>
                <a:off x="7544307" y="2393919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5" name="手繪多邊形: 圖案 1329">
                <a:extLst>
                  <a:ext uri="{FF2B5EF4-FFF2-40B4-BE49-F238E27FC236}">
                    <a16:creationId xmlns:a16="http://schemas.microsoft.com/office/drawing/2014/main" id="{C15A22EC-06A4-439E-B77A-E678C8EDFF8F}"/>
                  </a:ext>
                </a:extLst>
              </p:cNvPr>
              <p:cNvSpPr/>
              <p:nvPr/>
            </p:nvSpPr>
            <p:spPr>
              <a:xfrm>
                <a:off x="775502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6" name="手繪多邊形: 圖案 1330">
                <a:extLst>
                  <a:ext uri="{FF2B5EF4-FFF2-40B4-BE49-F238E27FC236}">
                    <a16:creationId xmlns:a16="http://schemas.microsoft.com/office/drawing/2014/main" id="{A556BEAE-074E-4BF6-9030-CDB3D3FC8BBB}"/>
                  </a:ext>
                </a:extLst>
              </p:cNvPr>
              <p:cNvSpPr/>
              <p:nvPr/>
            </p:nvSpPr>
            <p:spPr>
              <a:xfrm>
                <a:off x="7775103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7" name="手繪多邊形: 圖案 1331">
                <a:extLst>
                  <a:ext uri="{FF2B5EF4-FFF2-40B4-BE49-F238E27FC236}">
                    <a16:creationId xmlns:a16="http://schemas.microsoft.com/office/drawing/2014/main" id="{58B19B62-7765-42A9-97DA-B2DD394DEFE1}"/>
                  </a:ext>
                </a:extLst>
              </p:cNvPr>
              <p:cNvSpPr/>
              <p:nvPr/>
            </p:nvSpPr>
            <p:spPr>
              <a:xfrm>
                <a:off x="7795176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8" name="手繪多邊形: 圖案 1332">
                <a:extLst>
                  <a:ext uri="{FF2B5EF4-FFF2-40B4-BE49-F238E27FC236}">
                    <a16:creationId xmlns:a16="http://schemas.microsoft.com/office/drawing/2014/main" id="{A3F2A85E-077A-45AB-A93C-9E9262877297}"/>
                  </a:ext>
                </a:extLst>
              </p:cNvPr>
              <p:cNvSpPr/>
              <p:nvPr/>
            </p:nvSpPr>
            <p:spPr>
              <a:xfrm>
                <a:off x="781524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9" name="手繪多邊形: 圖案 1333">
                <a:extLst>
                  <a:ext uri="{FF2B5EF4-FFF2-40B4-BE49-F238E27FC236}">
                    <a16:creationId xmlns:a16="http://schemas.microsoft.com/office/drawing/2014/main" id="{0CC324B2-81E7-49CB-B367-2E5EE5BC4EBB}"/>
                  </a:ext>
                </a:extLst>
              </p:cNvPr>
              <p:cNvSpPr/>
              <p:nvPr/>
            </p:nvSpPr>
            <p:spPr>
              <a:xfrm>
                <a:off x="7719901" y="2388900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0" name="手繪多邊形: 圖案 1334">
                <a:extLst>
                  <a:ext uri="{FF2B5EF4-FFF2-40B4-BE49-F238E27FC236}">
                    <a16:creationId xmlns:a16="http://schemas.microsoft.com/office/drawing/2014/main" id="{E54733EA-5273-42A5-BFFD-527E88991DFA}"/>
                  </a:ext>
                </a:extLst>
              </p:cNvPr>
              <p:cNvSpPr/>
              <p:nvPr/>
            </p:nvSpPr>
            <p:spPr>
              <a:xfrm>
                <a:off x="7855396" y="245910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1" name="手繪多邊形: 圖案 1335">
                <a:extLst>
                  <a:ext uri="{FF2B5EF4-FFF2-40B4-BE49-F238E27FC236}">
                    <a16:creationId xmlns:a16="http://schemas.microsoft.com/office/drawing/2014/main" id="{D697592A-C623-4C5B-82A4-4DAD8D84B4EC}"/>
                  </a:ext>
                </a:extLst>
              </p:cNvPr>
              <p:cNvSpPr/>
              <p:nvPr/>
            </p:nvSpPr>
            <p:spPr>
              <a:xfrm>
                <a:off x="7514197" y="252936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2" name="手繪多邊形: 圖案 1336">
                <a:extLst>
                  <a:ext uri="{FF2B5EF4-FFF2-40B4-BE49-F238E27FC236}">
                    <a16:creationId xmlns:a16="http://schemas.microsoft.com/office/drawing/2014/main" id="{88B6F49F-F175-4131-9DE8-979060A3C9B2}"/>
                  </a:ext>
                </a:extLst>
              </p:cNvPr>
              <p:cNvSpPr/>
              <p:nvPr/>
            </p:nvSpPr>
            <p:spPr>
              <a:xfrm>
                <a:off x="7755029" y="2559476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3" name="手繪多邊形: 圖案 1337">
                <a:extLst>
                  <a:ext uri="{FF2B5EF4-FFF2-40B4-BE49-F238E27FC236}">
                    <a16:creationId xmlns:a16="http://schemas.microsoft.com/office/drawing/2014/main" id="{D4357CD9-4831-456B-A196-DEC3F3A12711}"/>
                  </a:ext>
                </a:extLst>
              </p:cNvPr>
              <p:cNvSpPr/>
              <p:nvPr/>
            </p:nvSpPr>
            <p:spPr>
              <a:xfrm>
                <a:off x="7544307" y="2569512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4" name="手繪多邊形: 圖案 1338">
                <a:extLst>
                  <a:ext uri="{FF2B5EF4-FFF2-40B4-BE49-F238E27FC236}">
                    <a16:creationId xmlns:a16="http://schemas.microsoft.com/office/drawing/2014/main" id="{468AC389-B15A-4544-A03A-EB8041B15C88}"/>
                  </a:ext>
                </a:extLst>
              </p:cNvPr>
              <p:cNvSpPr/>
              <p:nvPr/>
            </p:nvSpPr>
            <p:spPr>
              <a:xfrm>
                <a:off x="775502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5" name="手繪多邊形: 圖案 1339">
                <a:extLst>
                  <a:ext uri="{FF2B5EF4-FFF2-40B4-BE49-F238E27FC236}">
                    <a16:creationId xmlns:a16="http://schemas.microsoft.com/office/drawing/2014/main" id="{3DC98FC7-9B02-4D53-AA3D-8D634D575407}"/>
                  </a:ext>
                </a:extLst>
              </p:cNvPr>
              <p:cNvSpPr/>
              <p:nvPr/>
            </p:nvSpPr>
            <p:spPr>
              <a:xfrm>
                <a:off x="7775103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6" name="手繪多邊形: 圖案 1340">
                <a:extLst>
                  <a:ext uri="{FF2B5EF4-FFF2-40B4-BE49-F238E27FC236}">
                    <a16:creationId xmlns:a16="http://schemas.microsoft.com/office/drawing/2014/main" id="{CB536B57-29AD-4D76-B385-54A86037F88E}"/>
                  </a:ext>
                </a:extLst>
              </p:cNvPr>
              <p:cNvSpPr/>
              <p:nvPr/>
            </p:nvSpPr>
            <p:spPr>
              <a:xfrm>
                <a:off x="7795176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7" name="手繪多邊形: 圖案 1341">
                <a:extLst>
                  <a:ext uri="{FF2B5EF4-FFF2-40B4-BE49-F238E27FC236}">
                    <a16:creationId xmlns:a16="http://schemas.microsoft.com/office/drawing/2014/main" id="{B58013E8-D089-4340-96BB-A004F127C5A0}"/>
                  </a:ext>
                </a:extLst>
              </p:cNvPr>
              <p:cNvSpPr/>
              <p:nvPr/>
            </p:nvSpPr>
            <p:spPr>
              <a:xfrm>
                <a:off x="781524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8" name="手繪多邊形: 圖案 1342">
                <a:extLst>
                  <a:ext uri="{FF2B5EF4-FFF2-40B4-BE49-F238E27FC236}">
                    <a16:creationId xmlns:a16="http://schemas.microsoft.com/office/drawing/2014/main" id="{1C224112-D6AF-4B4D-8EC3-6F782759A2FE}"/>
                  </a:ext>
                </a:extLst>
              </p:cNvPr>
              <p:cNvSpPr/>
              <p:nvPr/>
            </p:nvSpPr>
            <p:spPr>
              <a:xfrm>
                <a:off x="7719901" y="256449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9" name="手繪多邊形: 圖案 1343">
                <a:extLst>
                  <a:ext uri="{FF2B5EF4-FFF2-40B4-BE49-F238E27FC236}">
                    <a16:creationId xmlns:a16="http://schemas.microsoft.com/office/drawing/2014/main" id="{CF0D7166-90FC-4F0D-A3AA-1FA8BA2B422E}"/>
                  </a:ext>
                </a:extLst>
              </p:cNvPr>
              <p:cNvSpPr/>
              <p:nvPr/>
            </p:nvSpPr>
            <p:spPr>
              <a:xfrm>
                <a:off x="7855396" y="263475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0" name="手繪多邊形: 圖案 1344">
                <a:extLst>
                  <a:ext uri="{FF2B5EF4-FFF2-40B4-BE49-F238E27FC236}">
                    <a16:creationId xmlns:a16="http://schemas.microsoft.com/office/drawing/2014/main" id="{10F61783-03A4-47A5-9B81-F085C3507B24}"/>
                  </a:ext>
                </a:extLst>
              </p:cNvPr>
              <p:cNvSpPr/>
              <p:nvPr/>
            </p:nvSpPr>
            <p:spPr>
              <a:xfrm>
                <a:off x="7775103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1" name="手繪多邊形: 圖案 1345">
                <a:extLst>
                  <a:ext uri="{FF2B5EF4-FFF2-40B4-BE49-F238E27FC236}">
                    <a16:creationId xmlns:a16="http://schemas.microsoft.com/office/drawing/2014/main" id="{C20FFEC8-A143-488F-A105-37707FA87ADF}"/>
                  </a:ext>
                </a:extLst>
              </p:cNvPr>
              <p:cNvSpPr/>
              <p:nvPr/>
            </p:nvSpPr>
            <p:spPr>
              <a:xfrm>
                <a:off x="7795176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2" name="手繪多邊形: 圖案 1346">
                <a:extLst>
                  <a:ext uri="{FF2B5EF4-FFF2-40B4-BE49-F238E27FC236}">
                    <a16:creationId xmlns:a16="http://schemas.microsoft.com/office/drawing/2014/main" id="{837F4C15-DB44-496A-A022-B0693AE1EDF2}"/>
                  </a:ext>
                </a:extLst>
              </p:cNvPr>
              <p:cNvSpPr/>
              <p:nvPr/>
            </p:nvSpPr>
            <p:spPr>
              <a:xfrm>
                <a:off x="7775103" y="240395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3" name="手繪多邊形: 圖案 1347">
                <a:extLst>
                  <a:ext uri="{FF2B5EF4-FFF2-40B4-BE49-F238E27FC236}">
                    <a16:creationId xmlns:a16="http://schemas.microsoft.com/office/drawing/2014/main" id="{3FFC3C68-985E-4F8D-BF38-F9AFE3CF36FC}"/>
                  </a:ext>
                </a:extLst>
              </p:cNvPr>
              <p:cNvSpPr/>
              <p:nvPr/>
            </p:nvSpPr>
            <p:spPr>
              <a:xfrm>
                <a:off x="777510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4" name="手繪多邊形: 圖案 1348">
                <a:extLst>
                  <a:ext uri="{FF2B5EF4-FFF2-40B4-BE49-F238E27FC236}">
                    <a16:creationId xmlns:a16="http://schemas.microsoft.com/office/drawing/2014/main" id="{07A10213-4658-44E0-9B94-055A75CB3C4B}"/>
                  </a:ext>
                </a:extLst>
              </p:cNvPr>
              <p:cNvSpPr/>
              <p:nvPr/>
            </p:nvSpPr>
            <p:spPr>
              <a:xfrm>
                <a:off x="779517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5" name="手繪多邊形: 圖案 1349">
                <a:extLst>
                  <a:ext uri="{FF2B5EF4-FFF2-40B4-BE49-F238E27FC236}">
                    <a16:creationId xmlns:a16="http://schemas.microsoft.com/office/drawing/2014/main" id="{EDD5FC57-5DC1-4801-BE6D-690BD45BE664}"/>
                  </a:ext>
                </a:extLst>
              </p:cNvPr>
              <p:cNvSpPr/>
              <p:nvPr/>
            </p:nvSpPr>
            <p:spPr>
              <a:xfrm>
                <a:off x="780521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6" name="手繪多邊形: 圖案 1350">
                <a:extLst>
                  <a:ext uri="{FF2B5EF4-FFF2-40B4-BE49-F238E27FC236}">
                    <a16:creationId xmlns:a16="http://schemas.microsoft.com/office/drawing/2014/main" id="{1BC485FE-FBF8-462E-ADA6-5C0D3D5E5463}"/>
                  </a:ext>
                </a:extLst>
              </p:cNvPr>
              <p:cNvSpPr/>
              <p:nvPr/>
            </p:nvSpPr>
            <p:spPr>
              <a:xfrm>
                <a:off x="782528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7" name="手繪多邊形: 圖案 1351">
                <a:extLst>
                  <a:ext uri="{FF2B5EF4-FFF2-40B4-BE49-F238E27FC236}">
                    <a16:creationId xmlns:a16="http://schemas.microsoft.com/office/drawing/2014/main" id="{070812C6-8B87-474F-8EEF-45BA70CAB5E8}"/>
                  </a:ext>
                </a:extLst>
              </p:cNvPr>
              <p:cNvSpPr/>
              <p:nvPr/>
            </p:nvSpPr>
            <p:spPr>
              <a:xfrm>
                <a:off x="7845359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8" name="手繪多邊形: 圖案 1352">
                <a:extLst>
                  <a:ext uri="{FF2B5EF4-FFF2-40B4-BE49-F238E27FC236}">
                    <a16:creationId xmlns:a16="http://schemas.microsoft.com/office/drawing/2014/main" id="{7BA57DC8-7404-4A41-9D7E-9083BDE8AF6E}"/>
                  </a:ext>
                </a:extLst>
              </p:cNvPr>
              <p:cNvSpPr/>
              <p:nvPr/>
            </p:nvSpPr>
            <p:spPr>
              <a:xfrm>
                <a:off x="785539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9" name="手繪多邊形: 圖案 1353">
                <a:extLst>
                  <a:ext uri="{FF2B5EF4-FFF2-40B4-BE49-F238E27FC236}">
                    <a16:creationId xmlns:a16="http://schemas.microsoft.com/office/drawing/2014/main" id="{F013F434-F47A-46F7-A796-73EC4E943E5A}"/>
                  </a:ext>
                </a:extLst>
              </p:cNvPr>
              <p:cNvSpPr/>
              <p:nvPr/>
            </p:nvSpPr>
            <p:spPr>
              <a:xfrm>
                <a:off x="777510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0" name="手繪多邊形: 圖案 1354">
                <a:extLst>
                  <a:ext uri="{FF2B5EF4-FFF2-40B4-BE49-F238E27FC236}">
                    <a16:creationId xmlns:a16="http://schemas.microsoft.com/office/drawing/2014/main" id="{1D2AA469-F0DB-47E3-857E-836BB0C05910}"/>
                  </a:ext>
                </a:extLst>
              </p:cNvPr>
              <p:cNvSpPr/>
              <p:nvPr/>
            </p:nvSpPr>
            <p:spPr>
              <a:xfrm>
                <a:off x="779517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1" name="手繪多邊形: 圖案 1355">
                <a:extLst>
                  <a:ext uri="{FF2B5EF4-FFF2-40B4-BE49-F238E27FC236}">
                    <a16:creationId xmlns:a16="http://schemas.microsoft.com/office/drawing/2014/main" id="{A0191A7D-4A00-4CCC-866E-5896557B9F1E}"/>
                  </a:ext>
                </a:extLst>
              </p:cNvPr>
              <p:cNvSpPr/>
              <p:nvPr/>
            </p:nvSpPr>
            <p:spPr>
              <a:xfrm>
                <a:off x="780521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2" name="手繪多邊形: 圖案 1356">
                <a:extLst>
                  <a:ext uri="{FF2B5EF4-FFF2-40B4-BE49-F238E27FC236}">
                    <a16:creationId xmlns:a16="http://schemas.microsoft.com/office/drawing/2014/main" id="{89E9A34E-ABDD-4B75-B3F4-70EF7C423C45}"/>
                  </a:ext>
                </a:extLst>
              </p:cNvPr>
              <p:cNvSpPr/>
              <p:nvPr/>
            </p:nvSpPr>
            <p:spPr>
              <a:xfrm>
                <a:off x="782528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3" name="手繪多邊形: 圖案 1357">
                <a:extLst>
                  <a:ext uri="{FF2B5EF4-FFF2-40B4-BE49-F238E27FC236}">
                    <a16:creationId xmlns:a16="http://schemas.microsoft.com/office/drawing/2014/main" id="{ED1B2C8F-7445-4DED-B1DD-89FD5027B41A}"/>
                  </a:ext>
                </a:extLst>
              </p:cNvPr>
              <p:cNvSpPr/>
              <p:nvPr/>
            </p:nvSpPr>
            <p:spPr>
              <a:xfrm>
                <a:off x="777510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4" name="手繪多邊形: 圖案 1358">
                <a:extLst>
                  <a:ext uri="{FF2B5EF4-FFF2-40B4-BE49-F238E27FC236}">
                    <a16:creationId xmlns:a16="http://schemas.microsoft.com/office/drawing/2014/main" id="{13A77911-229F-4562-8481-A40E29614714}"/>
                  </a:ext>
                </a:extLst>
              </p:cNvPr>
              <p:cNvSpPr/>
              <p:nvPr/>
            </p:nvSpPr>
            <p:spPr>
              <a:xfrm>
                <a:off x="779517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5" name="手繪多邊形: 圖案 1359">
                <a:extLst>
                  <a:ext uri="{FF2B5EF4-FFF2-40B4-BE49-F238E27FC236}">
                    <a16:creationId xmlns:a16="http://schemas.microsoft.com/office/drawing/2014/main" id="{C1C32C55-CE01-45DA-BF9C-3EC512004ABB}"/>
                  </a:ext>
                </a:extLst>
              </p:cNvPr>
              <p:cNvSpPr/>
              <p:nvPr/>
            </p:nvSpPr>
            <p:spPr>
              <a:xfrm>
                <a:off x="7845359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6" name="手繪多邊形: 圖案 1360">
                <a:extLst>
                  <a:ext uri="{FF2B5EF4-FFF2-40B4-BE49-F238E27FC236}">
                    <a16:creationId xmlns:a16="http://schemas.microsoft.com/office/drawing/2014/main" id="{A016E038-58E6-4374-AA0B-7460DE52618A}"/>
                  </a:ext>
                </a:extLst>
              </p:cNvPr>
              <p:cNvSpPr/>
              <p:nvPr/>
            </p:nvSpPr>
            <p:spPr>
              <a:xfrm>
                <a:off x="785539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7" name="手繪多邊形: 圖案 1361">
                <a:extLst>
                  <a:ext uri="{FF2B5EF4-FFF2-40B4-BE49-F238E27FC236}">
                    <a16:creationId xmlns:a16="http://schemas.microsoft.com/office/drawing/2014/main" id="{19791EA1-65DD-4E94-A7B0-7A89207CB51D}"/>
                  </a:ext>
                </a:extLst>
              </p:cNvPr>
              <p:cNvSpPr/>
              <p:nvPr/>
            </p:nvSpPr>
            <p:spPr>
              <a:xfrm>
                <a:off x="786543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8" name="手繪多邊形: 圖案 1362">
                <a:extLst>
                  <a:ext uri="{FF2B5EF4-FFF2-40B4-BE49-F238E27FC236}">
                    <a16:creationId xmlns:a16="http://schemas.microsoft.com/office/drawing/2014/main" id="{21224A05-CEC3-42EB-A2A8-0F166CAE8DE6}"/>
                  </a:ext>
                </a:extLst>
              </p:cNvPr>
              <p:cNvSpPr/>
              <p:nvPr/>
            </p:nvSpPr>
            <p:spPr>
              <a:xfrm>
                <a:off x="7815249" y="187702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9" name="手繪多邊形: 圖案 1363">
                <a:extLst>
                  <a:ext uri="{FF2B5EF4-FFF2-40B4-BE49-F238E27FC236}">
                    <a16:creationId xmlns:a16="http://schemas.microsoft.com/office/drawing/2014/main" id="{55D97CA6-2A71-45E8-B2B1-5BBAB5361E23}"/>
                  </a:ext>
                </a:extLst>
              </p:cNvPr>
              <p:cNvSpPr/>
              <p:nvPr/>
            </p:nvSpPr>
            <p:spPr>
              <a:xfrm>
                <a:off x="7845359" y="205267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0" name="手繪多邊形: 圖案 1364">
                <a:extLst>
                  <a:ext uri="{FF2B5EF4-FFF2-40B4-BE49-F238E27FC236}">
                    <a16:creationId xmlns:a16="http://schemas.microsoft.com/office/drawing/2014/main" id="{5804E220-4FAB-4510-9F23-D96F8AE34E9E}"/>
                  </a:ext>
                </a:extLst>
              </p:cNvPr>
              <p:cNvSpPr/>
              <p:nvPr/>
            </p:nvSpPr>
            <p:spPr>
              <a:xfrm>
                <a:off x="7875469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1" name="手繪多邊形: 圖案 1365">
                <a:extLst>
                  <a:ext uri="{FF2B5EF4-FFF2-40B4-BE49-F238E27FC236}">
                    <a16:creationId xmlns:a16="http://schemas.microsoft.com/office/drawing/2014/main" id="{774CDD89-21B9-4944-B955-97F7DA2EE50C}"/>
                  </a:ext>
                </a:extLst>
              </p:cNvPr>
              <p:cNvSpPr/>
              <p:nvPr/>
            </p:nvSpPr>
            <p:spPr>
              <a:xfrm>
                <a:off x="789554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2" name="手繪多邊形: 圖案 1366">
                <a:extLst>
                  <a:ext uri="{FF2B5EF4-FFF2-40B4-BE49-F238E27FC236}">
                    <a16:creationId xmlns:a16="http://schemas.microsoft.com/office/drawing/2014/main" id="{BCFD678B-ABEB-464D-A87E-60F1C0CB4C85}"/>
                  </a:ext>
                </a:extLst>
              </p:cNvPr>
              <p:cNvSpPr/>
              <p:nvPr/>
            </p:nvSpPr>
            <p:spPr>
              <a:xfrm>
                <a:off x="7795176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1 w 28951"/>
                  <a:gd name="connsiteY1" fmla="*/ 3619 h 14475"/>
                  <a:gd name="connsiteX2" fmla="*/ 28711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1" y="3619"/>
                    </a:lnTo>
                    <a:lnTo>
                      <a:pt x="28711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3" name="手繪多邊形: 圖案 1367">
                <a:extLst>
                  <a:ext uri="{FF2B5EF4-FFF2-40B4-BE49-F238E27FC236}">
                    <a16:creationId xmlns:a16="http://schemas.microsoft.com/office/drawing/2014/main" id="{BCE06F3A-B22B-4628-9063-F3D0A87921CF}"/>
                  </a:ext>
                </a:extLst>
              </p:cNvPr>
              <p:cNvSpPr/>
              <p:nvPr/>
            </p:nvSpPr>
            <p:spPr>
              <a:xfrm>
                <a:off x="7830304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4" name="手繪多邊形: 圖案 1368">
                <a:extLst>
                  <a:ext uri="{FF2B5EF4-FFF2-40B4-BE49-F238E27FC236}">
                    <a16:creationId xmlns:a16="http://schemas.microsoft.com/office/drawing/2014/main" id="{316C3DB1-FB99-4D58-8BF9-1E77103AD55A}"/>
                  </a:ext>
                </a:extLst>
              </p:cNvPr>
              <p:cNvSpPr/>
              <p:nvPr/>
            </p:nvSpPr>
            <p:spPr>
              <a:xfrm>
                <a:off x="7865433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5" name="手繪多邊形: 圖案 1369">
                <a:extLst>
                  <a:ext uri="{FF2B5EF4-FFF2-40B4-BE49-F238E27FC236}">
                    <a16:creationId xmlns:a16="http://schemas.microsoft.com/office/drawing/2014/main" id="{B34065FE-DE8F-45E1-8A51-A0C78C46CF87}"/>
                  </a:ext>
                </a:extLst>
              </p:cNvPr>
              <p:cNvSpPr/>
              <p:nvPr/>
            </p:nvSpPr>
            <p:spPr>
              <a:xfrm>
                <a:off x="7514197" y="2689953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6" name="手繪多邊形: 圖案 1370">
                <a:extLst>
                  <a:ext uri="{FF2B5EF4-FFF2-40B4-BE49-F238E27FC236}">
                    <a16:creationId xmlns:a16="http://schemas.microsoft.com/office/drawing/2014/main" id="{F02BAF9C-D3BE-449D-AE7D-0C988DB9358C}"/>
                  </a:ext>
                </a:extLst>
              </p:cNvPr>
              <p:cNvSpPr/>
              <p:nvPr/>
            </p:nvSpPr>
            <p:spPr>
              <a:xfrm>
                <a:off x="7514197" y="2710026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7" name="手繪多邊形: 圖案 1371">
                <a:extLst>
                  <a:ext uri="{FF2B5EF4-FFF2-40B4-BE49-F238E27FC236}">
                    <a16:creationId xmlns:a16="http://schemas.microsoft.com/office/drawing/2014/main" id="{3594D033-05E2-40BC-8CA7-6AD8A6EDFFB9}"/>
                  </a:ext>
                </a:extLst>
              </p:cNvPr>
              <p:cNvSpPr/>
              <p:nvPr/>
            </p:nvSpPr>
            <p:spPr>
              <a:xfrm>
                <a:off x="7514197" y="2730099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80" name="群組 1217">
              <a:extLst>
                <a:ext uri="{FF2B5EF4-FFF2-40B4-BE49-F238E27FC236}">
                  <a16:creationId xmlns:a16="http://schemas.microsoft.com/office/drawing/2014/main" id="{998B6B05-A308-4B2D-9670-6B7365392588}"/>
                </a:ext>
              </a:extLst>
            </p:cNvPr>
            <p:cNvGrpSpPr/>
            <p:nvPr/>
          </p:nvGrpSpPr>
          <p:grpSpPr>
            <a:xfrm>
              <a:off x="1652979" y="2454965"/>
              <a:ext cx="361458" cy="635141"/>
              <a:chOff x="7484087" y="1781729"/>
              <a:chExt cx="540437" cy="998843"/>
            </a:xfrm>
            <a:solidFill>
              <a:schemeClr val="bg1"/>
            </a:solidFill>
          </p:grpSpPr>
          <p:sp>
            <p:nvSpPr>
              <p:cNvPr id="2390" name="手繪多邊形: 圖案 1298">
                <a:extLst>
                  <a:ext uri="{FF2B5EF4-FFF2-40B4-BE49-F238E27FC236}">
                    <a16:creationId xmlns:a16="http://schemas.microsoft.com/office/drawing/2014/main" id="{C88A92C9-A7F6-4F47-8D8B-97328BA89167}"/>
                  </a:ext>
                </a:extLst>
              </p:cNvPr>
              <p:cNvSpPr/>
              <p:nvPr/>
            </p:nvSpPr>
            <p:spPr>
              <a:xfrm>
                <a:off x="7484087" y="1781729"/>
                <a:ext cx="540437" cy="998843"/>
              </a:xfrm>
              <a:custGeom>
                <a:avLst/>
                <a:gdLst>
                  <a:gd name="connsiteX0" fmla="*/ 540678 w 540436"/>
                  <a:gd name="connsiteY0" fmla="*/ 997154 h 998843"/>
                  <a:gd name="connsiteX1" fmla="*/ 3619 w 540436"/>
                  <a:gd name="connsiteY1" fmla="*/ 997154 h 998843"/>
                  <a:gd name="connsiteX2" fmla="*/ 3619 w 540436"/>
                  <a:gd name="connsiteY2" fmla="*/ 3619 h 998843"/>
                  <a:gd name="connsiteX3" fmla="*/ 540678 w 540436"/>
                  <a:gd name="connsiteY3" fmla="*/ 3619 h 998843"/>
                  <a:gd name="connsiteX4" fmla="*/ 23837 w 540436"/>
                  <a:gd name="connsiteY4" fmla="*/ 977081 h 998843"/>
                  <a:gd name="connsiteX5" fmla="*/ 520846 w 540436"/>
                  <a:gd name="connsiteY5" fmla="*/ 977081 h 998843"/>
                  <a:gd name="connsiteX6" fmla="*/ 520846 w 540436"/>
                  <a:gd name="connsiteY6" fmla="*/ 23644 h 998843"/>
                  <a:gd name="connsiteX7" fmla="*/ 23837 w 540436"/>
                  <a:gd name="connsiteY7" fmla="*/ 23644 h 99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0436" h="998843">
                    <a:moveTo>
                      <a:pt x="540678" y="997154"/>
                    </a:moveTo>
                    <a:lnTo>
                      <a:pt x="3619" y="997154"/>
                    </a:lnTo>
                    <a:lnTo>
                      <a:pt x="3619" y="3619"/>
                    </a:lnTo>
                    <a:lnTo>
                      <a:pt x="540678" y="3619"/>
                    </a:lnTo>
                    <a:close/>
                    <a:moveTo>
                      <a:pt x="23837" y="977081"/>
                    </a:moveTo>
                    <a:lnTo>
                      <a:pt x="520846" y="977081"/>
                    </a:lnTo>
                    <a:lnTo>
                      <a:pt x="520846" y="23644"/>
                    </a:lnTo>
                    <a:lnTo>
                      <a:pt x="23837" y="236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1" name="手繪多邊形: 圖案 1299">
                <a:extLst>
                  <a:ext uri="{FF2B5EF4-FFF2-40B4-BE49-F238E27FC236}">
                    <a16:creationId xmlns:a16="http://schemas.microsoft.com/office/drawing/2014/main" id="{6682302D-710A-4FAE-9EBE-BD9D9F2748E1}"/>
                  </a:ext>
                </a:extLst>
              </p:cNvPr>
              <p:cNvSpPr/>
              <p:nvPr/>
            </p:nvSpPr>
            <p:spPr>
              <a:xfrm>
                <a:off x="7514197" y="182684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99 h 149585"/>
                  <a:gd name="connsiteX1" fmla="*/ 3619 w 482532"/>
                  <a:gd name="connsiteY1" fmla="*/ 149199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126 h 149585"/>
                  <a:gd name="connsiteX5" fmla="*/ 460240 w 482532"/>
                  <a:gd name="connsiteY5" fmla="*/ 129126 h 149585"/>
                  <a:gd name="connsiteX6" fmla="*/ 460240 w 482532"/>
                  <a:gd name="connsiteY6" fmla="*/ 23741 h 149585"/>
                  <a:gd name="connsiteX7" fmla="*/ 23693 w 482532"/>
                  <a:gd name="connsiteY7" fmla="*/ 23741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99"/>
                    </a:moveTo>
                    <a:lnTo>
                      <a:pt x="3619" y="149199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126"/>
                    </a:moveTo>
                    <a:lnTo>
                      <a:pt x="460240" y="129126"/>
                    </a:lnTo>
                    <a:lnTo>
                      <a:pt x="460240" y="23741"/>
                    </a:lnTo>
                    <a:lnTo>
                      <a:pt x="23693" y="237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2" name="手繪多邊形: 圖案 1300">
                <a:extLst>
                  <a:ext uri="{FF2B5EF4-FFF2-40B4-BE49-F238E27FC236}">
                    <a16:creationId xmlns:a16="http://schemas.microsoft.com/office/drawing/2014/main" id="{871C5ABA-2D16-4443-84D5-FE9E923365D5}"/>
                  </a:ext>
                </a:extLst>
              </p:cNvPr>
              <p:cNvSpPr/>
              <p:nvPr/>
            </p:nvSpPr>
            <p:spPr>
              <a:xfrm>
                <a:off x="7750011" y="1861974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5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5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5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5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3" name="手繪多邊形: 圖案 1301">
                <a:extLst>
                  <a:ext uri="{FF2B5EF4-FFF2-40B4-BE49-F238E27FC236}">
                    <a16:creationId xmlns:a16="http://schemas.microsoft.com/office/drawing/2014/main" id="{C19A0C46-AB1C-4141-861E-049CFE172856}"/>
                  </a:ext>
                </a:extLst>
              </p:cNvPr>
              <p:cNvSpPr/>
              <p:nvPr/>
            </p:nvSpPr>
            <p:spPr>
              <a:xfrm>
                <a:off x="7544307" y="1866993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4" name="手繪多邊形: 圖案 1302">
                <a:extLst>
                  <a:ext uri="{FF2B5EF4-FFF2-40B4-BE49-F238E27FC236}">
                    <a16:creationId xmlns:a16="http://schemas.microsoft.com/office/drawing/2014/main" id="{A53263BD-35EA-4CEE-AE25-4BC5D4CCDEAC}"/>
                  </a:ext>
                </a:extLst>
              </p:cNvPr>
              <p:cNvSpPr/>
              <p:nvPr/>
            </p:nvSpPr>
            <p:spPr>
              <a:xfrm>
                <a:off x="775502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5" name="手繪多邊形: 圖案 1303">
                <a:extLst>
                  <a:ext uri="{FF2B5EF4-FFF2-40B4-BE49-F238E27FC236}">
                    <a16:creationId xmlns:a16="http://schemas.microsoft.com/office/drawing/2014/main" id="{EFFE01D2-D753-4423-99AD-7D79F8B1EFA5}"/>
                  </a:ext>
                </a:extLst>
              </p:cNvPr>
              <p:cNvSpPr/>
              <p:nvPr/>
            </p:nvSpPr>
            <p:spPr>
              <a:xfrm>
                <a:off x="7775103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6" name="手繪多邊形: 圖案 1304">
                <a:extLst>
                  <a:ext uri="{FF2B5EF4-FFF2-40B4-BE49-F238E27FC236}">
                    <a16:creationId xmlns:a16="http://schemas.microsoft.com/office/drawing/2014/main" id="{29635D4A-D805-4D33-936F-B35752D59FD5}"/>
                  </a:ext>
                </a:extLst>
              </p:cNvPr>
              <p:cNvSpPr/>
              <p:nvPr/>
            </p:nvSpPr>
            <p:spPr>
              <a:xfrm>
                <a:off x="7795176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7" name="手繪多邊形: 圖案 1305">
                <a:extLst>
                  <a:ext uri="{FF2B5EF4-FFF2-40B4-BE49-F238E27FC236}">
                    <a16:creationId xmlns:a16="http://schemas.microsoft.com/office/drawing/2014/main" id="{750C2F1D-6818-4525-A116-101C5C48E1BA}"/>
                  </a:ext>
                </a:extLst>
              </p:cNvPr>
              <p:cNvSpPr/>
              <p:nvPr/>
            </p:nvSpPr>
            <p:spPr>
              <a:xfrm>
                <a:off x="781524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8" name="手繪多邊形: 圖案 1306">
                <a:extLst>
                  <a:ext uri="{FF2B5EF4-FFF2-40B4-BE49-F238E27FC236}">
                    <a16:creationId xmlns:a16="http://schemas.microsoft.com/office/drawing/2014/main" id="{577B96E4-5AE1-424C-A67D-D936C231A2B3}"/>
                  </a:ext>
                </a:extLst>
              </p:cNvPr>
              <p:cNvSpPr/>
              <p:nvPr/>
            </p:nvSpPr>
            <p:spPr>
              <a:xfrm>
                <a:off x="7719901" y="186197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9" name="手繪多邊形: 圖案 1307">
                <a:extLst>
                  <a:ext uri="{FF2B5EF4-FFF2-40B4-BE49-F238E27FC236}">
                    <a16:creationId xmlns:a16="http://schemas.microsoft.com/office/drawing/2014/main" id="{4F7FC059-C0E1-4F81-B523-8974C95BD193}"/>
                  </a:ext>
                </a:extLst>
              </p:cNvPr>
              <p:cNvSpPr/>
              <p:nvPr/>
            </p:nvSpPr>
            <p:spPr>
              <a:xfrm>
                <a:off x="7855396" y="193223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0" name="手繪多邊形: 圖案 1308">
                <a:extLst>
                  <a:ext uri="{FF2B5EF4-FFF2-40B4-BE49-F238E27FC236}">
                    <a16:creationId xmlns:a16="http://schemas.microsoft.com/office/drawing/2014/main" id="{96A26583-D078-495E-A7BE-3A7A75171938}"/>
                  </a:ext>
                </a:extLst>
              </p:cNvPr>
              <p:cNvSpPr/>
              <p:nvPr/>
            </p:nvSpPr>
            <p:spPr>
              <a:xfrm>
                <a:off x="7514197" y="2002488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1" name="手繪多邊形: 圖案 1309">
                <a:extLst>
                  <a:ext uri="{FF2B5EF4-FFF2-40B4-BE49-F238E27FC236}">
                    <a16:creationId xmlns:a16="http://schemas.microsoft.com/office/drawing/2014/main" id="{482D0B6D-1CC4-49F9-B25C-3E02AC637784}"/>
                  </a:ext>
                </a:extLst>
              </p:cNvPr>
              <p:cNvSpPr/>
              <p:nvPr/>
            </p:nvSpPr>
            <p:spPr>
              <a:xfrm>
                <a:off x="7755029" y="2032598"/>
                <a:ext cx="188188" cy="72380"/>
              </a:xfrm>
              <a:custGeom>
                <a:avLst/>
                <a:gdLst>
                  <a:gd name="connsiteX0" fmla="*/ 189298 w 188187"/>
                  <a:gd name="connsiteY0" fmla="*/ 68906 h 72379"/>
                  <a:gd name="connsiteX1" fmla="*/ 3619 w 188187"/>
                  <a:gd name="connsiteY1" fmla="*/ 68906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69 h 72379"/>
                  <a:gd name="connsiteX5" fmla="*/ 179261 w 188187"/>
                  <a:gd name="connsiteY5" fmla="*/ 58869 h 72379"/>
                  <a:gd name="connsiteX6" fmla="*/ 179261 w 188187"/>
                  <a:gd name="connsiteY6" fmla="*/ 13704 h 72379"/>
                  <a:gd name="connsiteX7" fmla="*/ 13656 w 188187"/>
                  <a:gd name="connsiteY7" fmla="*/ 13704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906"/>
                    </a:moveTo>
                    <a:lnTo>
                      <a:pt x="3619" y="68906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69"/>
                    </a:moveTo>
                    <a:lnTo>
                      <a:pt x="179261" y="58869"/>
                    </a:lnTo>
                    <a:lnTo>
                      <a:pt x="179261" y="13704"/>
                    </a:lnTo>
                    <a:lnTo>
                      <a:pt x="13656" y="137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2" name="手繪多邊形: 圖案 1310">
                <a:extLst>
                  <a:ext uri="{FF2B5EF4-FFF2-40B4-BE49-F238E27FC236}">
                    <a16:creationId xmlns:a16="http://schemas.microsoft.com/office/drawing/2014/main" id="{A38ECB75-10C0-49C1-9F79-5007EF2FA453}"/>
                  </a:ext>
                </a:extLst>
              </p:cNvPr>
              <p:cNvSpPr/>
              <p:nvPr/>
            </p:nvSpPr>
            <p:spPr>
              <a:xfrm>
                <a:off x="7544307" y="2042635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3" name="手繪多邊形: 圖案 1311">
                <a:extLst>
                  <a:ext uri="{FF2B5EF4-FFF2-40B4-BE49-F238E27FC236}">
                    <a16:creationId xmlns:a16="http://schemas.microsoft.com/office/drawing/2014/main" id="{A18571C9-46A7-490E-BA74-F05D823EA859}"/>
                  </a:ext>
                </a:extLst>
              </p:cNvPr>
              <p:cNvSpPr/>
              <p:nvPr/>
            </p:nvSpPr>
            <p:spPr>
              <a:xfrm>
                <a:off x="775502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4" name="手繪多邊形: 圖案 1312">
                <a:extLst>
                  <a:ext uri="{FF2B5EF4-FFF2-40B4-BE49-F238E27FC236}">
                    <a16:creationId xmlns:a16="http://schemas.microsoft.com/office/drawing/2014/main" id="{56A910CF-B03C-45DA-9F27-6551E39D7A47}"/>
                  </a:ext>
                </a:extLst>
              </p:cNvPr>
              <p:cNvSpPr/>
              <p:nvPr/>
            </p:nvSpPr>
            <p:spPr>
              <a:xfrm>
                <a:off x="7775103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5" name="手繪多邊形: 圖案 1313">
                <a:extLst>
                  <a:ext uri="{FF2B5EF4-FFF2-40B4-BE49-F238E27FC236}">
                    <a16:creationId xmlns:a16="http://schemas.microsoft.com/office/drawing/2014/main" id="{B99009FB-2864-40C6-BE66-C4EB6BCC2280}"/>
                  </a:ext>
                </a:extLst>
              </p:cNvPr>
              <p:cNvSpPr/>
              <p:nvPr/>
            </p:nvSpPr>
            <p:spPr>
              <a:xfrm>
                <a:off x="7795176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6" name="手繪多邊形: 圖案 1314">
                <a:extLst>
                  <a:ext uri="{FF2B5EF4-FFF2-40B4-BE49-F238E27FC236}">
                    <a16:creationId xmlns:a16="http://schemas.microsoft.com/office/drawing/2014/main" id="{30DBD98F-8226-4755-8A5E-2E87F303FD7E}"/>
                  </a:ext>
                </a:extLst>
              </p:cNvPr>
              <p:cNvSpPr/>
              <p:nvPr/>
            </p:nvSpPr>
            <p:spPr>
              <a:xfrm>
                <a:off x="781524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7" name="手繪多邊形: 圖案 1315">
                <a:extLst>
                  <a:ext uri="{FF2B5EF4-FFF2-40B4-BE49-F238E27FC236}">
                    <a16:creationId xmlns:a16="http://schemas.microsoft.com/office/drawing/2014/main" id="{20ADDCCB-8CF8-4D2B-9952-0929035097AC}"/>
                  </a:ext>
                </a:extLst>
              </p:cNvPr>
              <p:cNvSpPr/>
              <p:nvPr/>
            </p:nvSpPr>
            <p:spPr>
              <a:xfrm>
                <a:off x="7719901" y="2037616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8" name="手繪多邊形: 圖案 1316">
                <a:extLst>
                  <a:ext uri="{FF2B5EF4-FFF2-40B4-BE49-F238E27FC236}">
                    <a16:creationId xmlns:a16="http://schemas.microsoft.com/office/drawing/2014/main" id="{87234537-A27B-4E73-AA74-9E1B1D5631AA}"/>
                  </a:ext>
                </a:extLst>
              </p:cNvPr>
              <p:cNvSpPr/>
              <p:nvPr/>
            </p:nvSpPr>
            <p:spPr>
              <a:xfrm>
                <a:off x="7855396" y="2107873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9" name="手繪多邊形: 圖案 1317">
                <a:extLst>
                  <a:ext uri="{FF2B5EF4-FFF2-40B4-BE49-F238E27FC236}">
                    <a16:creationId xmlns:a16="http://schemas.microsoft.com/office/drawing/2014/main" id="{111F7D80-8799-4B9B-BEEF-8DE601EEB72D}"/>
                  </a:ext>
                </a:extLst>
              </p:cNvPr>
              <p:cNvSpPr/>
              <p:nvPr/>
            </p:nvSpPr>
            <p:spPr>
              <a:xfrm>
                <a:off x="7514197" y="2178130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0" name="手繪多邊形: 圖案 1318">
                <a:extLst>
                  <a:ext uri="{FF2B5EF4-FFF2-40B4-BE49-F238E27FC236}">
                    <a16:creationId xmlns:a16="http://schemas.microsoft.com/office/drawing/2014/main" id="{8D4BD0B9-7007-496F-9567-9ADC2E6F3807}"/>
                  </a:ext>
                </a:extLst>
              </p:cNvPr>
              <p:cNvSpPr/>
              <p:nvPr/>
            </p:nvSpPr>
            <p:spPr>
              <a:xfrm>
                <a:off x="7755029" y="2208240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8 h 72379"/>
                  <a:gd name="connsiteX1" fmla="*/ 3619 w 188187"/>
                  <a:gd name="connsiteY1" fmla="*/ 68858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897 h 72379"/>
                  <a:gd name="connsiteX7" fmla="*/ 13656 w 188187"/>
                  <a:gd name="connsiteY7" fmla="*/ 1389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8"/>
                    </a:moveTo>
                    <a:lnTo>
                      <a:pt x="3619" y="68858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897"/>
                    </a:lnTo>
                    <a:lnTo>
                      <a:pt x="13656" y="138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1" name="手繪多邊形: 圖案 1319">
                <a:extLst>
                  <a:ext uri="{FF2B5EF4-FFF2-40B4-BE49-F238E27FC236}">
                    <a16:creationId xmlns:a16="http://schemas.microsoft.com/office/drawing/2014/main" id="{4AFC86C4-2CA5-4556-80F4-89C00CFC03E4}"/>
                  </a:ext>
                </a:extLst>
              </p:cNvPr>
              <p:cNvSpPr/>
              <p:nvPr/>
            </p:nvSpPr>
            <p:spPr>
              <a:xfrm>
                <a:off x="7544307" y="2218277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2" name="手繪多邊形: 圖案 1320">
                <a:extLst>
                  <a:ext uri="{FF2B5EF4-FFF2-40B4-BE49-F238E27FC236}">
                    <a16:creationId xmlns:a16="http://schemas.microsoft.com/office/drawing/2014/main" id="{C526023F-7B16-43E3-BE63-78DA891271C6}"/>
                  </a:ext>
                </a:extLst>
              </p:cNvPr>
              <p:cNvSpPr/>
              <p:nvPr/>
            </p:nvSpPr>
            <p:spPr>
              <a:xfrm>
                <a:off x="775502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3" name="手繪多邊形: 圖案 1321">
                <a:extLst>
                  <a:ext uri="{FF2B5EF4-FFF2-40B4-BE49-F238E27FC236}">
                    <a16:creationId xmlns:a16="http://schemas.microsoft.com/office/drawing/2014/main" id="{23E51188-0340-4D47-A130-99EA3AA30830}"/>
                  </a:ext>
                </a:extLst>
              </p:cNvPr>
              <p:cNvSpPr/>
              <p:nvPr/>
            </p:nvSpPr>
            <p:spPr>
              <a:xfrm>
                <a:off x="7775103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4" name="手繪多邊形: 圖案 1322">
                <a:extLst>
                  <a:ext uri="{FF2B5EF4-FFF2-40B4-BE49-F238E27FC236}">
                    <a16:creationId xmlns:a16="http://schemas.microsoft.com/office/drawing/2014/main" id="{C7D1FEBD-5619-4575-8744-BC407637A802}"/>
                  </a:ext>
                </a:extLst>
              </p:cNvPr>
              <p:cNvSpPr/>
              <p:nvPr/>
            </p:nvSpPr>
            <p:spPr>
              <a:xfrm>
                <a:off x="7795176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5" name="手繪多邊形: 圖案 1323">
                <a:extLst>
                  <a:ext uri="{FF2B5EF4-FFF2-40B4-BE49-F238E27FC236}">
                    <a16:creationId xmlns:a16="http://schemas.microsoft.com/office/drawing/2014/main" id="{A518B026-6262-4BCF-81CC-6662E3D76D23}"/>
                  </a:ext>
                </a:extLst>
              </p:cNvPr>
              <p:cNvSpPr/>
              <p:nvPr/>
            </p:nvSpPr>
            <p:spPr>
              <a:xfrm>
                <a:off x="781524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6" name="手繪多邊形: 圖案 1324">
                <a:extLst>
                  <a:ext uri="{FF2B5EF4-FFF2-40B4-BE49-F238E27FC236}">
                    <a16:creationId xmlns:a16="http://schemas.microsoft.com/office/drawing/2014/main" id="{6F5A4A3C-D001-47F0-98C5-67C9861079A6}"/>
                  </a:ext>
                </a:extLst>
              </p:cNvPr>
              <p:cNvSpPr/>
              <p:nvPr/>
            </p:nvSpPr>
            <p:spPr>
              <a:xfrm>
                <a:off x="7719901" y="2213258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7" name="手繪多邊形: 圖案 1325">
                <a:extLst>
                  <a:ext uri="{FF2B5EF4-FFF2-40B4-BE49-F238E27FC236}">
                    <a16:creationId xmlns:a16="http://schemas.microsoft.com/office/drawing/2014/main" id="{EA14D688-9833-4438-94F8-F029ED58B462}"/>
                  </a:ext>
                </a:extLst>
              </p:cNvPr>
              <p:cNvSpPr/>
              <p:nvPr/>
            </p:nvSpPr>
            <p:spPr>
              <a:xfrm>
                <a:off x="7855396" y="2283515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8" name="手繪多邊形: 圖案 1326">
                <a:extLst>
                  <a:ext uri="{FF2B5EF4-FFF2-40B4-BE49-F238E27FC236}">
                    <a16:creationId xmlns:a16="http://schemas.microsoft.com/office/drawing/2014/main" id="{6ACB339C-211B-4A85-8485-9310B75CD02C}"/>
                  </a:ext>
                </a:extLst>
              </p:cNvPr>
              <p:cNvSpPr/>
              <p:nvPr/>
            </p:nvSpPr>
            <p:spPr>
              <a:xfrm>
                <a:off x="7514197" y="2353627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247 h 149585"/>
                  <a:gd name="connsiteX1" fmla="*/ 3619 w 482532"/>
                  <a:gd name="connsiteY1" fmla="*/ 149247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837 h 149585"/>
                  <a:gd name="connsiteX7" fmla="*/ 23693 w 482532"/>
                  <a:gd name="connsiteY7" fmla="*/ 23837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247"/>
                    </a:moveTo>
                    <a:lnTo>
                      <a:pt x="3619" y="149247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837"/>
                    </a:lnTo>
                    <a:lnTo>
                      <a:pt x="23693" y="238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9" name="手繪多邊形: 圖案 1327">
                <a:extLst>
                  <a:ext uri="{FF2B5EF4-FFF2-40B4-BE49-F238E27FC236}">
                    <a16:creationId xmlns:a16="http://schemas.microsoft.com/office/drawing/2014/main" id="{57394BB8-065C-4156-BEC2-B3C7BE798467}"/>
                  </a:ext>
                </a:extLst>
              </p:cNvPr>
              <p:cNvSpPr/>
              <p:nvPr/>
            </p:nvSpPr>
            <p:spPr>
              <a:xfrm>
                <a:off x="7755029" y="2383882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09 h 72379"/>
                  <a:gd name="connsiteX1" fmla="*/ 3619 w 188187"/>
                  <a:gd name="connsiteY1" fmla="*/ 68809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09"/>
                    </a:moveTo>
                    <a:lnTo>
                      <a:pt x="3619" y="68809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0" name="手繪多邊形: 圖案 1328">
                <a:extLst>
                  <a:ext uri="{FF2B5EF4-FFF2-40B4-BE49-F238E27FC236}">
                    <a16:creationId xmlns:a16="http://schemas.microsoft.com/office/drawing/2014/main" id="{DCEA14C9-378D-4C23-91CA-BC28DF414324}"/>
                  </a:ext>
                </a:extLst>
              </p:cNvPr>
              <p:cNvSpPr/>
              <p:nvPr/>
            </p:nvSpPr>
            <p:spPr>
              <a:xfrm>
                <a:off x="7544307" y="2393919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1" name="手繪多邊形: 圖案 1329">
                <a:extLst>
                  <a:ext uri="{FF2B5EF4-FFF2-40B4-BE49-F238E27FC236}">
                    <a16:creationId xmlns:a16="http://schemas.microsoft.com/office/drawing/2014/main" id="{42A6959F-9FEC-4BE0-AED9-7509D1D6EB2A}"/>
                  </a:ext>
                </a:extLst>
              </p:cNvPr>
              <p:cNvSpPr/>
              <p:nvPr/>
            </p:nvSpPr>
            <p:spPr>
              <a:xfrm>
                <a:off x="775502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2" name="手繪多邊形: 圖案 1330">
                <a:extLst>
                  <a:ext uri="{FF2B5EF4-FFF2-40B4-BE49-F238E27FC236}">
                    <a16:creationId xmlns:a16="http://schemas.microsoft.com/office/drawing/2014/main" id="{0B948C47-7605-4F17-99E9-75E81B4DCD56}"/>
                  </a:ext>
                </a:extLst>
              </p:cNvPr>
              <p:cNvSpPr/>
              <p:nvPr/>
            </p:nvSpPr>
            <p:spPr>
              <a:xfrm>
                <a:off x="7775103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3" name="手繪多邊形: 圖案 1331">
                <a:extLst>
                  <a:ext uri="{FF2B5EF4-FFF2-40B4-BE49-F238E27FC236}">
                    <a16:creationId xmlns:a16="http://schemas.microsoft.com/office/drawing/2014/main" id="{3F6CBCA5-3B68-44AC-8C4B-A9E6A360CAC6}"/>
                  </a:ext>
                </a:extLst>
              </p:cNvPr>
              <p:cNvSpPr/>
              <p:nvPr/>
            </p:nvSpPr>
            <p:spPr>
              <a:xfrm>
                <a:off x="7795176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4" name="手繪多邊形: 圖案 1332">
                <a:extLst>
                  <a:ext uri="{FF2B5EF4-FFF2-40B4-BE49-F238E27FC236}">
                    <a16:creationId xmlns:a16="http://schemas.microsoft.com/office/drawing/2014/main" id="{21548B8A-5219-4CA2-BC30-4B2E8F66251C}"/>
                  </a:ext>
                </a:extLst>
              </p:cNvPr>
              <p:cNvSpPr/>
              <p:nvPr/>
            </p:nvSpPr>
            <p:spPr>
              <a:xfrm>
                <a:off x="781524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5" name="手繪多邊形: 圖案 1333">
                <a:extLst>
                  <a:ext uri="{FF2B5EF4-FFF2-40B4-BE49-F238E27FC236}">
                    <a16:creationId xmlns:a16="http://schemas.microsoft.com/office/drawing/2014/main" id="{CC7987F8-052F-46C3-AFE1-107931516FEA}"/>
                  </a:ext>
                </a:extLst>
              </p:cNvPr>
              <p:cNvSpPr/>
              <p:nvPr/>
            </p:nvSpPr>
            <p:spPr>
              <a:xfrm>
                <a:off x="7719901" y="2388900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6" name="手繪多邊形: 圖案 1334">
                <a:extLst>
                  <a:ext uri="{FF2B5EF4-FFF2-40B4-BE49-F238E27FC236}">
                    <a16:creationId xmlns:a16="http://schemas.microsoft.com/office/drawing/2014/main" id="{9821384A-3DE2-474E-B90D-C3A982DEF2CE}"/>
                  </a:ext>
                </a:extLst>
              </p:cNvPr>
              <p:cNvSpPr/>
              <p:nvPr/>
            </p:nvSpPr>
            <p:spPr>
              <a:xfrm>
                <a:off x="7855396" y="245910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7" name="手繪多邊形: 圖案 1335">
                <a:extLst>
                  <a:ext uri="{FF2B5EF4-FFF2-40B4-BE49-F238E27FC236}">
                    <a16:creationId xmlns:a16="http://schemas.microsoft.com/office/drawing/2014/main" id="{DE096D3F-EF87-4117-B463-C616B1A8BADB}"/>
                  </a:ext>
                </a:extLst>
              </p:cNvPr>
              <p:cNvSpPr/>
              <p:nvPr/>
            </p:nvSpPr>
            <p:spPr>
              <a:xfrm>
                <a:off x="7514197" y="252936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8" name="手繪多邊形: 圖案 1336">
                <a:extLst>
                  <a:ext uri="{FF2B5EF4-FFF2-40B4-BE49-F238E27FC236}">
                    <a16:creationId xmlns:a16="http://schemas.microsoft.com/office/drawing/2014/main" id="{BAF5A013-EAF8-470A-AB43-1D31BE5B673E}"/>
                  </a:ext>
                </a:extLst>
              </p:cNvPr>
              <p:cNvSpPr/>
              <p:nvPr/>
            </p:nvSpPr>
            <p:spPr>
              <a:xfrm>
                <a:off x="7755029" y="2559476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9" name="手繪多邊形: 圖案 1337">
                <a:extLst>
                  <a:ext uri="{FF2B5EF4-FFF2-40B4-BE49-F238E27FC236}">
                    <a16:creationId xmlns:a16="http://schemas.microsoft.com/office/drawing/2014/main" id="{1B1C1C51-6DD4-4E00-8FA1-870B1015B84F}"/>
                  </a:ext>
                </a:extLst>
              </p:cNvPr>
              <p:cNvSpPr/>
              <p:nvPr/>
            </p:nvSpPr>
            <p:spPr>
              <a:xfrm>
                <a:off x="7544307" y="2569512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0" name="手繪多邊形: 圖案 1338">
                <a:extLst>
                  <a:ext uri="{FF2B5EF4-FFF2-40B4-BE49-F238E27FC236}">
                    <a16:creationId xmlns:a16="http://schemas.microsoft.com/office/drawing/2014/main" id="{3DFFBFFF-5235-4011-B0D5-14F28BD674CA}"/>
                  </a:ext>
                </a:extLst>
              </p:cNvPr>
              <p:cNvSpPr/>
              <p:nvPr/>
            </p:nvSpPr>
            <p:spPr>
              <a:xfrm>
                <a:off x="775502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1" name="手繪多邊形: 圖案 1339">
                <a:extLst>
                  <a:ext uri="{FF2B5EF4-FFF2-40B4-BE49-F238E27FC236}">
                    <a16:creationId xmlns:a16="http://schemas.microsoft.com/office/drawing/2014/main" id="{CCC844AC-5E10-4560-B1AC-052600FFEAD7}"/>
                  </a:ext>
                </a:extLst>
              </p:cNvPr>
              <p:cNvSpPr/>
              <p:nvPr/>
            </p:nvSpPr>
            <p:spPr>
              <a:xfrm>
                <a:off x="7775103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2" name="手繪多邊形: 圖案 1340">
                <a:extLst>
                  <a:ext uri="{FF2B5EF4-FFF2-40B4-BE49-F238E27FC236}">
                    <a16:creationId xmlns:a16="http://schemas.microsoft.com/office/drawing/2014/main" id="{1BC83EBC-251B-485F-A719-4C2C3BB07E8E}"/>
                  </a:ext>
                </a:extLst>
              </p:cNvPr>
              <p:cNvSpPr/>
              <p:nvPr/>
            </p:nvSpPr>
            <p:spPr>
              <a:xfrm>
                <a:off x="7795176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3" name="手繪多邊形: 圖案 1341">
                <a:extLst>
                  <a:ext uri="{FF2B5EF4-FFF2-40B4-BE49-F238E27FC236}">
                    <a16:creationId xmlns:a16="http://schemas.microsoft.com/office/drawing/2014/main" id="{FCF80B6D-26EE-4B50-AE5F-710C8AADC894}"/>
                  </a:ext>
                </a:extLst>
              </p:cNvPr>
              <p:cNvSpPr/>
              <p:nvPr/>
            </p:nvSpPr>
            <p:spPr>
              <a:xfrm>
                <a:off x="781524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4" name="手繪多邊形: 圖案 1342">
                <a:extLst>
                  <a:ext uri="{FF2B5EF4-FFF2-40B4-BE49-F238E27FC236}">
                    <a16:creationId xmlns:a16="http://schemas.microsoft.com/office/drawing/2014/main" id="{77533658-45E4-4017-81E5-A6B0A3E254BA}"/>
                  </a:ext>
                </a:extLst>
              </p:cNvPr>
              <p:cNvSpPr/>
              <p:nvPr/>
            </p:nvSpPr>
            <p:spPr>
              <a:xfrm>
                <a:off x="7719901" y="256449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5" name="手繪多邊形: 圖案 1343">
                <a:extLst>
                  <a:ext uri="{FF2B5EF4-FFF2-40B4-BE49-F238E27FC236}">
                    <a16:creationId xmlns:a16="http://schemas.microsoft.com/office/drawing/2014/main" id="{D8E87927-DE3C-4909-96CC-36862C388526}"/>
                  </a:ext>
                </a:extLst>
              </p:cNvPr>
              <p:cNvSpPr/>
              <p:nvPr/>
            </p:nvSpPr>
            <p:spPr>
              <a:xfrm>
                <a:off x="7855396" y="263475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6" name="手繪多邊形: 圖案 1344">
                <a:extLst>
                  <a:ext uri="{FF2B5EF4-FFF2-40B4-BE49-F238E27FC236}">
                    <a16:creationId xmlns:a16="http://schemas.microsoft.com/office/drawing/2014/main" id="{5465FD6C-7AC1-47B0-9781-A8EBDC255986}"/>
                  </a:ext>
                </a:extLst>
              </p:cNvPr>
              <p:cNvSpPr/>
              <p:nvPr/>
            </p:nvSpPr>
            <p:spPr>
              <a:xfrm>
                <a:off x="7775103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7" name="手繪多邊形: 圖案 1345">
                <a:extLst>
                  <a:ext uri="{FF2B5EF4-FFF2-40B4-BE49-F238E27FC236}">
                    <a16:creationId xmlns:a16="http://schemas.microsoft.com/office/drawing/2014/main" id="{70C5F7EC-8A27-4841-88D8-2724653717A6}"/>
                  </a:ext>
                </a:extLst>
              </p:cNvPr>
              <p:cNvSpPr/>
              <p:nvPr/>
            </p:nvSpPr>
            <p:spPr>
              <a:xfrm>
                <a:off x="7795176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8" name="手繪多邊形: 圖案 1346">
                <a:extLst>
                  <a:ext uri="{FF2B5EF4-FFF2-40B4-BE49-F238E27FC236}">
                    <a16:creationId xmlns:a16="http://schemas.microsoft.com/office/drawing/2014/main" id="{436656A4-2D45-4E30-A2C7-7406024F9ECD}"/>
                  </a:ext>
                </a:extLst>
              </p:cNvPr>
              <p:cNvSpPr/>
              <p:nvPr/>
            </p:nvSpPr>
            <p:spPr>
              <a:xfrm>
                <a:off x="7775103" y="240395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9" name="手繪多邊形: 圖案 1347">
                <a:extLst>
                  <a:ext uri="{FF2B5EF4-FFF2-40B4-BE49-F238E27FC236}">
                    <a16:creationId xmlns:a16="http://schemas.microsoft.com/office/drawing/2014/main" id="{FCBDBF4F-CFD0-4F8C-B064-392C4C10FDEE}"/>
                  </a:ext>
                </a:extLst>
              </p:cNvPr>
              <p:cNvSpPr/>
              <p:nvPr/>
            </p:nvSpPr>
            <p:spPr>
              <a:xfrm>
                <a:off x="777510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0" name="手繪多邊形: 圖案 1348">
                <a:extLst>
                  <a:ext uri="{FF2B5EF4-FFF2-40B4-BE49-F238E27FC236}">
                    <a16:creationId xmlns:a16="http://schemas.microsoft.com/office/drawing/2014/main" id="{5C5FA8CB-1707-4B7A-8D85-4F5D4FB83BB3}"/>
                  </a:ext>
                </a:extLst>
              </p:cNvPr>
              <p:cNvSpPr/>
              <p:nvPr/>
            </p:nvSpPr>
            <p:spPr>
              <a:xfrm>
                <a:off x="779517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1" name="手繪多邊形: 圖案 1349">
                <a:extLst>
                  <a:ext uri="{FF2B5EF4-FFF2-40B4-BE49-F238E27FC236}">
                    <a16:creationId xmlns:a16="http://schemas.microsoft.com/office/drawing/2014/main" id="{9C2935A9-9D8A-43E0-B1C8-E58F3DA1F26A}"/>
                  </a:ext>
                </a:extLst>
              </p:cNvPr>
              <p:cNvSpPr/>
              <p:nvPr/>
            </p:nvSpPr>
            <p:spPr>
              <a:xfrm>
                <a:off x="780521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2" name="手繪多邊形: 圖案 1350">
                <a:extLst>
                  <a:ext uri="{FF2B5EF4-FFF2-40B4-BE49-F238E27FC236}">
                    <a16:creationId xmlns:a16="http://schemas.microsoft.com/office/drawing/2014/main" id="{732C8520-5A4D-4EA5-B37B-31EC6A98940E}"/>
                  </a:ext>
                </a:extLst>
              </p:cNvPr>
              <p:cNvSpPr/>
              <p:nvPr/>
            </p:nvSpPr>
            <p:spPr>
              <a:xfrm>
                <a:off x="782528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3" name="手繪多邊形: 圖案 1351">
                <a:extLst>
                  <a:ext uri="{FF2B5EF4-FFF2-40B4-BE49-F238E27FC236}">
                    <a16:creationId xmlns:a16="http://schemas.microsoft.com/office/drawing/2014/main" id="{B02B676B-B34D-4552-B739-9D4581D3E4F6}"/>
                  </a:ext>
                </a:extLst>
              </p:cNvPr>
              <p:cNvSpPr/>
              <p:nvPr/>
            </p:nvSpPr>
            <p:spPr>
              <a:xfrm>
                <a:off x="7845359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4" name="手繪多邊形: 圖案 1352">
                <a:extLst>
                  <a:ext uri="{FF2B5EF4-FFF2-40B4-BE49-F238E27FC236}">
                    <a16:creationId xmlns:a16="http://schemas.microsoft.com/office/drawing/2014/main" id="{CFF322A8-0A28-4E02-A32D-5C4C669514FA}"/>
                  </a:ext>
                </a:extLst>
              </p:cNvPr>
              <p:cNvSpPr/>
              <p:nvPr/>
            </p:nvSpPr>
            <p:spPr>
              <a:xfrm>
                <a:off x="785539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5" name="手繪多邊形: 圖案 1353">
                <a:extLst>
                  <a:ext uri="{FF2B5EF4-FFF2-40B4-BE49-F238E27FC236}">
                    <a16:creationId xmlns:a16="http://schemas.microsoft.com/office/drawing/2014/main" id="{A25C3DCD-FE4E-4090-9EAF-101ADFA90B17}"/>
                  </a:ext>
                </a:extLst>
              </p:cNvPr>
              <p:cNvSpPr/>
              <p:nvPr/>
            </p:nvSpPr>
            <p:spPr>
              <a:xfrm>
                <a:off x="777510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6" name="手繪多邊形: 圖案 1354">
                <a:extLst>
                  <a:ext uri="{FF2B5EF4-FFF2-40B4-BE49-F238E27FC236}">
                    <a16:creationId xmlns:a16="http://schemas.microsoft.com/office/drawing/2014/main" id="{92A11C03-BC07-48D2-B8D6-58602262B84D}"/>
                  </a:ext>
                </a:extLst>
              </p:cNvPr>
              <p:cNvSpPr/>
              <p:nvPr/>
            </p:nvSpPr>
            <p:spPr>
              <a:xfrm>
                <a:off x="779517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7" name="手繪多邊形: 圖案 1355">
                <a:extLst>
                  <a:ext uri="{FF2B5EF4-FFF2-40B4-BE49-F238E27FC236}">
                    <a16:creationId xmlns:a16="http://schemas.microsoft.com/office/drawing/2014/main" id="{E54557D4-8FF0-407E-8DE7-3E73C4CD3F15}"/>
                  </a:ext>
                </a:extLst>
              </p:cNvPr>
              <p:cNvSpPr/>
              <p:nvPr/>
            </p:nvSpPr>
            <p:spPr>
              <a:xfrm>
                <a:off x="780521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8" name="手繪多邊形: 圖案 1356">
                <a:extLst>
                  <a:ext uri="{FF2B5EF4-FFF2-40B4-BE49-F238E27FC236}">
                    <a16:creationId xmlns:a16="http://schemas.microsoft.com/office/drawing/2014/main" id="{F35979B0-D21F-44B9-807D-442CA527F989}"/>
                  </a:ext>
                </a:extLst>
              </p:cNvPr>
              <p:cNvSpPr/>
              <p:nvPr/>
            </p:nvSpPr>
            <p:spPr>
              <a:xfrm>
                <a:off x="782528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9" name="手繪多邊形: 圖案 1357">
                <a:extLst>
                  <a:ext uri="{FF2B5EF4-FFF2-40B4-BE49-F238E27FC236}">
                    <a16:creationId xmlns:a16="http://schemas.microsoft.com/office/drawing/2014/main" id="{EC9B361B-0EFD-4D6D-A11A-596D5B44A293}"/>
                  </a:ext>
                </a:extLst>
              </p:cNvPr>
              <p:cNvSpPr/>
              <p:nvPr/>
            </p:nvSpPr>
            <p:spPr>
              <a:xfrm>
                <a:off x="777510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0" name="手繪多邊形: 圖案 1358">
                <a:extLst>
                  <a:ext uri="{FF2B5EF4-FFF2-40B4-BE49-F238E27FC236}">
                    <a16:creationId xmlns:a16="http://schemas.microsoft.com/office/drawing/2014/main" id="{4881A0A2-38FD-41ED-AF5E-87067E58ACA2}"/>
                  </a:ext>
                </a:extLst>
              </p:cNvPr>
              <p:cNvSpPr/>
              <p:nvPr/>
            </p:nvSpPr>
            <p:spPr>
              <a:xfrm>
                <a:off x="779517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1" name="手繪多邊形: 圖案 1359">
                <a:extLst>
                  <a:ext uri="{FF2B5EF4-FFF2-40B4-BE49-F238E27FC236}">
                    <a16:creationId xmlns:a16="http://schemas.microsoft.com/office/drawing/2014/main" id="{A47E039A-E3D4-4220-82DF-7790E1375C87}"/>
                  </a:ext>
                </a:extLst>
              </p:cNvPr>
              <p:cNvSpPr/>
              <p:nvPr/>
            </p:nvSpPr>
            <p:spPr>
              <a:xfrm>
                <a:off x="7845359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2" name="手繪多邊形: 圖案 1360">
                <a:extLst>
                  <a:ext uri="{FF2B5EF4-FFF2-40B4-BE49-F238E27FC236}">
                    <a16:creationId xmlns:a16="http://schemas.microsoft.com/office/drawing/2014/main" id="{5E37E84F-F63B-464E-9401-30B6C5547B7F}"/>
                  </a:ext>
                </a:extLst>
              </p:cNvPr>
              <p:cNvSpPr/>
              <p:nvPr/>
            </p:nvSpPr>
            <p:spPr>
              <a:xfrm>
                <a:off x="785539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3" name="手繪多邊形: 圖案 1361">
                <a:extLst>
                  <a:ext uri="{FF2B5EF4-FFF2-40B4-BE49-F238E27FC236}">
                    <a16:creationId xmlns:a16="http://schemas.microsoft.com/office/drawing/2014/main" id="{4072F35C-1891-4030-82A8-DBBE3834481C}"/>
                  </a:ext>
                </a:extLst>
              </p:cNvPr>
              <p:cNvSpPr/>
              <p:nvPr/>
            </p:nvSpPr>
            <p:spPr>
              <a:xfrm>
                <a:off x="786543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4" name="手繪多邊形: 圖案 1362">
                <a:extLst>
                  <a:ext uri="{FF2B5EF4-FFF2-40B4-BE49-F238E27FC236}">
                    <a16:creationId xmlns:a16="http://schemas.microsoft.com/office/drawing/2014/main" id="{AE15BEE5-134F-405B-A930-58D03E5E3CDD}"/>
                  </a:ext>
                </a:extLst>
              </p:cNvPr>
              <p:cNvSpPr/>
              <p:nvPr/>
            </p:nvSpPr>
            <p:spPr>
              <a:xfrm>
                <a:off x="7815249" y="187702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5" name="手繪多邊形: 圖案 1363">
                <a:extLst>
                  <a:ext uri="{FF2B5EF4-FFF2-40B4-BE49-F238E27FC236}">
                    <a16:creationId xmlns:a16="http://schemas.microsoft.com/office/drawing/2014/main" id="{130B58D6-47B7-491C-AD7D-3E651D45CC34}"/>
                  </a:ext>
                </a:extLst>
              </p:cNvPr>
              <p:cNvSpPr/>
              <p:nvPr/>
            </p:nvSpPr>
            <p:spPr>
              <a:xfrm>
                <a:off x="7845359" y="205267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6" name="手繪多邊形: 圖案 1364">
                <a:extLst>
                  <a:ext uri="{FF2B5EF4-FFF2-40B4-BE49-F238E27FC236}">
                    <a16:creationId xmlns:a16="http://schemas.microsoft.com/office/drawing/2014/main" id="{0D69CC36-0637-48B9-A0F9-5DDBCF23F294}"/>
                  </a:ext>
                </a:extLst>
              </p:cNvPr>
              <p:cNvSpPr/>
              <p:nvPr/>
            </p:nvSpPr>
            <p:spPr>
              <a:xfrm>
                <a:off x="7875469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7" name="手繪多邊形: 圖案 1365">
                <a:extLst>
                  <a:ext uri="{FF2B5EF4-FFF2-40B4-BE49-F238E27FC236}">
                    <a16:creationId xmlns:a16="http://schemas.microsoft.com/office/drawing/2014/main" id="{D1BCA726-1F0B-4188-88B7-34AF55F00884}"/>
                  </a:ext>
                </a:extLst>
              </p:cNvPr>
              <p:cNvSpPr/>
              <p:nvPr/>
            </p:nvSpPr>
            <p:spPr>
              <a:xfrm>
                <a:off x="789554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8" name="手繪多邊形: 圖案 1366">
                <a:extLst>
                  <a:ext uri="{FF2B5EF4-FFF2-40B4-BE49-F238E27FC236}">
                    <a16:creationId xmlns:a16="http://schemas.microsoft.com/office/drawing/2014/main" id="{419097EB-511B-4298-B7BB-06E4C29F5DA8}"/>
                  </a:ext>
                </a:extLst>
              </p:cNvPr>
              <p:cNvSpPr/>
              <p:nvPr/>
            </p:nvSpPr>
            <p:spPr>
              <a:xfrm>
                <a:off x="7795176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1 w 28951"/>
                  <a:gd name="connsiteY1" fmla="*/ 3619 h 14475"/>
                  <a:gd name="connsiteX2" fmla="*/ 28711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1" y="3619"/>
                    </a:lnTo>
                    <a:lnTo>
                      <a:pt x="28711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9" name="手繪多邊形: 圖案 1367">
                <a:extLst>
                  <a:ext uri="{FF2B5EF4-FFF2-40B4-BE49-F238E27FC236}">
                    <a16:creationId xmlns:a16="http://schemas.microsoft.com/office/drawing/2014/main" id="{869806C0-5C73-4945-A73D-C18814DA6852}"/>
                  </a:ext>
                </a:extLst>
              </p:cNvPr>
              <p:cNvSpPr/>
              <p:nvPr/>
            </p:nvSpPr>
            <p:spPr>
              <a:xfrm>
                <a:off x="7830304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0" name="手繪多邊形: 圖案 1368">
                <a:extLst>
                  <a:ext uri="{FF2B5EF4-FFF2-40B4-BE49-F238E27FC236}">
                    <a16:creationId xmlns:a16="http://schemas.microsoft.com/office/drawing/2014/main" id="{3CD28763-5DF2-4F2D-B1EC-810E3EFFCECC}"/>
                  </a:ext>
                </a:extLst>
              </p:cNvPr>
              <p:cNvSpPr/>
              <p:nvPr/>
            </p:nvSpPr>
            <p:spPr>
              <a:xfrm>
                <a:off x="7865433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1" name="手繪多邊形: 圖案 1369">
                <a:extLst>
                  <a:ext uri="{FF2B5EF4-FFF2-40B4-BE49-F238E27FC236}">
                    <a16:creationId xmlns:a16="http://schemas.microsoft.com/office/drawing/2014/main" id="{87DB0154-AB3E-4C26-A64B-613A66A3D0B7}"/>
                  </a:ext>
                </a:extLst>
              </p:cNvPr>
              <p:cNvSpPr/>
              <p:nvPr/>
            </p:nvSpPr>
            <p:spPr>
              <a:xfrm>
                <a:off x="7514197" y="2689953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2" name="手繪多邊形: 圖案 1370">
                <a:extLst>
                  <a:ext uri="{FF2B5EF4-FFF2-40B4-BE49-F238E27FC236}">
                    <a16:creationId xmlns:a16="http://schemas.microsoft.com/office/drawing/2014/main" id="{E7FA631C-170A-4AC5-B013-2A96040BE68B}"/>
                  </a:ext>
                </a:extLst>
              </p:cNvPr>
              <p:cNvSpPr/>
              <p:nvPr/>
            </p:nvSpPr>
            <p:spPr>
              <a:xfrm>
                <a:off x="7514197" y="2710026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3" name="手繪多邊形: 圖案 1371">
                <a:extLst>
                  <a:ext uri="{FF2B5EF4-FFF2-40B4-BE49-F238E27FC236}">
                    <a16:creationId xmlns:a16="http://schemas.microsoft.com/office/drawing/2014/main" id="{B2F24D56-D18D-4875-93BB-2FE065B41657}"/>
                  </a:ext>
                </a:extLst>
              </p:cNvPr>
              <p:cNvSpPr/>
              <p:nvPr/>
            </p:nvSpPr>
            <p:spPr>
              <a:xfrm>
                <a:off x="7514197" y="2730099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81" name="群組 1880">
              <a:extLst>
                <a:ext uri="{FF2B5EF4-FFF2-40B4-BE49-F238E27FC236}">
                  <a16:creationId xmlns:a16="http://schemas.microsoft.com/office/drawing/2014/main" id="{316F035B-009C-4F12-A52E-3CC0576EF770}"/>
                </a:ext>
              </a:extLst>
            </p:cNvPr>
            <p:cNvGrpSpPr/>
            <p:nvPr/>
          </p:nvGrpSpPr>
          <p:grpSpPr>
            <a:xfrm>
              <a:off x="1296357" y="2390847"/>
              <a:ext cx="418548" cy="736261"/>
              <a:chOff x="1233128" y="2390847"/>
              <a:chExt cx="418548" cy="736261"/>
            </a:xfrm>
          </p:grpSpPr>
          <p:sp>
            <p:nvSpPr>
              <p:cNvPr id="1882" name="矩形 1881">
                <a:extLst>
                  <a:ext uri="{FF2B5EF4-FFF2-40B4-BE49-F238E27FC236}">
                    <a16:creationId xmlns:a16="http://schemas.microsoft.com/office/drawing/2014/main" id="{D703D931-F6E8-47BB-B94C-6F16AB69B16A}"/>
                  </a:ext>
                </a:extLst>
              </p:cNvPr>
              <p:cNvSpPr/>
              <p:nvPr/>
            </p:nvSpPr>
            <p:spPr>
              <a:xfrm>
                <a:off x="1244583" y="2394192"/>
                <a:ext cx="397869" cy="732916"/>
              </a:xfrm>
              <a:prstGeom prst="rect">
                <a:avLst/>
              </a:prstGeom>
              <a:solidFill>
                <a:srgbClr val="232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83" name="群組 1217">
                <a:extLst>
                  <a:ext uri="{FF2B5EF4-FFF2-40B4-BE49-F238E27FC236}">
                    <a16:creationId xmlns:a16="http://schemas.microsoft.com/office/drawing/2014/main" id="{5D149B10-26DD-4880-A6CC-121A6CF3C50E}"/>
                  </a:ext>
                </a:extLst>
              </p:cNvPr>
              <p:cNvGrpSpPr/>
              <p:nvPr/>
            </p:nvGrpSpPr>
            <p:grpSpPr>
              <a:xfrm>
                <a:off x="1233128" y="2390847"/>
                <a:ext cx="418548" cy="735456"/>
                <a:chOff x="7484087" y="1781729"/>
                <a:chExt cx="540437" cy="998843"/>
              </a:xfrm>
              <a:solidFill>
                <a:schemeClr val="bg1"/>
              </a:solidFill>
            </p:grpSpPr>
            <p:sp>
              <p:nvSpPr>
                <p:cNvPr id="1884" name="手繪多邊形: 圖案 1298">
                  <a:extLst>
                    <a:ext uri="{FF2B5EF4-FFF2-40B4-BE49-F238E27FC236}">
                      <a16:creationId xmlns:a16="http://schemas.microsoft.com/office/drawing/2014/main" id="{C6606EB4-EA2E-4E6E-9FC3-F66F162D7514}"/>
                    </a:ext>
                  </a:extLst>
                </p:cNvPr>
                <p:cNvSpPr/>
                <p:nvPr/>
              </p:nvSpPr>
              <p:spPr>
                <a:xfrm>
                  <a:off x="7484087" y="1781729"/>
                  <a:ext cx="540437" cy="998843"/>
                </a:xfrm>
                <a:custGeom>
                  <a:avLst/>
                  <a:gdLst>
                    <a:gd name="connsiteX0" fmla="*/ 540678 w 540436"/>
                    <a:gd name="connsiteY0" fmla="*/ 997154 h 998843"/>
                    <a:gd name="connsiteX1" fmla="*/ 3619 w 540436"/>
                    <a:gd name="connsiteY1" fmla="*/ 997154 h 998843"/>
                    <a:gd name="connsiteX2" fmla="*/ 3619 w 540436"/>
                    <a:gd name="connsiteY2" fmla="*/ 3619 h 998843"/>
                    <a:gd name="connsiteX3" fmla="*/ 540678 w 540436"/>
                    <a:gd name="connsiteY3" fmla="*/ 3619 h 998843"/>
                    <a:gd name="connsiteX4" fmla="*/ 23837 w 540436"/>
                    <a:gd name="connsiteY4" fmla="*/ 977081 h 998843"/>
                    <a:gd name="connsiteX5" fmla="*/ 520846 w 540436"/>
                    <a:gd name="connsiteY5" fmla="*/ 977081 h 998843"/>
                    <a:gd name="connsiteX6" fmla="*/ 520846 w 540436"/>
                    <a:gd name="connsiteY6" fmla="*/ 23644 h 998843"/>
                    <a:gd name="connsiteX7" fmla="*/ 23837 w 540436"/>
                    <a:gd name="connsiteY7" fmla="*/ 23644 h 99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0436" h="998843">
                      <a:moveTo>
                        <a:pt x="540678" y="997154"/>
                      </a:moveTo>
                      <a:lnTo>
                        <a:pt x="3619" y="997154"/>
                      </a:lnTo>
                      <a:lnTo>
                        <a:pt x="3619" y="3619"/>
                      </a:lnTo>
                      <a:lnTo>
                        <a:pt x="540678" y="3619"/>
                      </a:lnTo>
                      <a:close/>
                      <a:moveTo>
                        <a:pt x="23837" y="977081"/>
                      </a:moveTo>
                      <a:lnTo>
                        <a:pt x="520846" y="977081"/>
                      </a:lnTo>
                      <a:lnTo>
                        <a:pt x="520846" y="23644"/>
                      </a:lnTo>
                      <a:lnTo>
                        <a:pt x="23837" y="2364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5" name="手繪多邊形: 圖案 1299">
                  <a:extLst>
                    <a:ext uri="{FF2B5EF4-FFF2-40B4-BE49-F238E27FC236}">
                      <a16:creationId xmlns:a16="http://schemas.microsoft.com/office/drawing/2014/main" id="{A899277E-6C55-4C1B-ACB0-B63579F3435B}"/>
                    </a:ext>
                  </a:extLst>
                </p:cNvPr>
                <p:cNvSpPr/>
                <p:nvPr/>
              </p:nvSpPr>
              <p:spPr>
                <a:xfrm>
                  <a:off x="7514197" y="1826846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199 h 149585"/>
                    <a:gd name="connsiteX1" fmla="*/ 3619 w 482532"/>
                    <a:gd name="connsiteY1" fmla="*/ 149199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126 h 149585"/>
                    <a:gd name="connsiteX5" fmla="*/ 460240 w 482532"/>
                    <a:gd name="connsiteY5" fmla="*/ 129126 h 149585"/>
                    <a:gd name="connsiteX6" fmla="*/ 460240 w 482532"/>
                    <a:gd name="connsiteY6" fmla="*/ 23741 h 149585"/>
                    <a:gd name="connsiteX7" fmla="*/ 23693 w 482532"/>
                    <a:gd name="connsiteY7" fmla="*/ 23741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199"/>
                      </a:moveTo>
                      <a:lnTo>
                        <a:pt x="3619" y="149199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126"/>
                      </a:moveTo>
                      <a:lnTo>
                        <a:pt x="460240" y="129126"/>
                      </a:lnTo>
                      <a:lnTo>
                        <a:pt x="460240" y="23741"/>
                      </a:lnTo>
                      <a:lnTo>
                        <a:pt x="23693" y="2374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6" name="手繪多邊形: 圖案 1300">
                  <a:extLst>
                    <a:ext uri="{FF2B5EF4-FFF2-40B4-BE49-F238E27FC236}">
                      <a16:creationId xmlns:a16="http://schemas.microsoft.com/office/drawing/2014/main" id="{35BF1227-EACD-44F0-8357-99318BB586CA}"/>
                    </a:ext>
                  </a:extLst>
                </p:cNvPr>
                <p:cNvSpPr/>
                <p:nvPr/>
              </p:nvSpPr>
              <p:spPr>
                <a:xfrm>
                  <a:off x="7750011" y="1861974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857 h 72379"/>
                    <a:gd name="connsiteX1" fmla="*/ 3619 w 188187"/>
                    <a:gd name="connsiteY1" fmla="*/ 68857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5 w 188187"/>
                    <a:gd name="connsiteY4" fmla="*/ 58821 h 72379"/>
                    <a:gd name="connsiteX5" fmla="*/ 179261 w 188187"/>
                    <a:gd name="connsiteY5" fmla="*/ 58821 h 72379"/>
                    <a:gd name="connsiteX6" fmla="*/ 179261 w 188187"/>
                    <a:gd name="connsiteY6" fmla="*/ 13656 h 72379"/>
                    <a:gd name="connsiteX7" fmla="*/ 13655 w 188187"/>
                    <a:gd name="connsiteY7" fmla="*/ 13656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857"/>
                      </a:moveTo>
                      <a:lnTo>
                        <a:pt x="3619" y="68857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5" y="58821"/>
                      </a:moveTo>
                      <a:lnTo>
                        <a:pt x="179261" y="58821"/>
                      </a:lnTo>
                      <a:lnTo>
                        <a:pt x="179261" y="13656"/>
                      </a:lnTo>
                      <a:lnTo>
                        <a:pt x="13655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7" name="手繪多邊形: 圖案 1301">
                  <a:extLst>
                    <a:ext uri="{FF2B5EF4-FFF2-40B4-BE49-F238E27FC236}">
                      <a16:creationId xmlns:a16="http://schemas.microsoft.com/office/drawing/2014/main" id="{515C48C0-28DD-4924-A2BD-FB5B22D098FD}"/>
                    </a:ext>
                  </a:extLst>
                </p:cNvPr>
                <p:cNvSpPr/>
                <p:nvPr/>
              </p:nvSpPr>
              <p:spPr>
                <a:xfrm>
                  <a:off x="7544307" y="1866993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8" name="手繪多邊形: 圖案 1302">
                  <a:extLst>
                    <a:ext uri="{FF2B5EF4-FFF2-40B4-BE49-F238E27FC236}">
                      <a16:creationId xmlns:a16="http://schemas.microsoft.com/office/drawing/2014/main" id="{E1983A6F-6678-4562-AA70-88752AB84D23}"/>
                    </a:ext>
                  </a:extLst>
                </p:cNvPr>
                <p:cNvSpPr/>
                <p:nvPr/>
              </p:nvSpPr>
              <p:spPr>
                <a:xfrm>
                  <a:off x="7755029" y="193223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9" name="手繪多邊形: 圖案 1303">
                  <a:extLst>
                    <a:ext uri="{FF2B5EF4-FFF2-40B4-BE49-F238E27FC236}">
                      <a16:creationId xmlns:a16="http://schemas.microsoft.com/office/drawing/2014/main" id="{2ADCA95D-E860-467D-8DD1-459A7A6C7D50}"/>
                    </a:ext>
                  </a:extLst>
                </p:cNvPr>
                <p:cNvSpPr/>
                <p:nvPr/>
              </p:nvSpPr>
              <p:spPr>
                <a:xfrm>
                  <a:off x="7775103" y="193223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0" name="手繪多邊形: 圖案 1304">
                  <a:extLst>
                    <a:ext uri="{FF2B5EF4-FFF2-40B4-BE49-F238E27FC236}">
                      <a16:creationId xmlns:a16="http://schemas.microsoft.com/office/drawing/2014/main" id="{21BF3674-C286-42C7-8EE7-BBE310E64CF6}"/>
                    </a:ext>
                  </a:extLst>
                </p:cNvPr>
                <p:cNvSpPr/>
                <p:nvPr/>
              </p:nvSpPr>
              <p:spPr>
                <a:xfrm>
                  <a:off x="7795176" y="193223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1" name="手繪多邊形: 圖案 1305">
                  <a:extLst>
                    <a:ext uri="{FF2B5EF4-FFF2-40B4-BE49-F238E27FC236}">
                      <a16:creationId xmlns:a16="http://schemas.microsoft.com/office/drawing/2014/main" id="{AF009648-9C56-46A2-8358-C78951553D93}"/>
                    </a:ext>
                  </a:extLst>
                </p:cNvPr>
                <p:cNvSpPr/>
                <p:nvPr/>
              </p:nvSpPr>
              <p:spPr>
                <a:xfrm>
                  <a:off x="7815249" y="193223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2" name="手繪多邊形: 圖案 1306">
                  <a:extLst>
                    <a:ext uri="{FF2B5EF4-FFF2-40B4-BE49-F238E27FC236}">
                      <a16:creationId xmlns:a16="http://schemas.microsoft.com/office/drawing/2014/main" id="{5E226C02-BCB3-4D41-8292-7835F4C52984}"/>
                    </a:ext>
                  </a:extLst>
                </p:cNvPr>
                <p:cNvSpPr/>
                <p:nvPr/>
              </p:nvSpPr>
              <p:spPr>
                <a:xfrm>
                  <a:off x="7719901" y="1861974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3" name="手繪多邊形: 圖案 1307">
                  <a:extLst>
                    <a:ext uri="{FF2B5EF4-FFF2-40B4-BE49-F238E27FC236}">
                      <a16:creationId xmlns:a16="http://schemas.microsoft.com/office/drawing/2014/main" id="{C084F221-2322-4473-9973-DFF8232EAEFE}"/>
                    </a:ext>
                  </a:extLst>
                </p:cNvPr>
                <p:cNvSpPr/>
                <p:nvPr/>
              </p:nvSpPr>
              <p:spPr>
                <a:xfrm>
                  <a:off x="7855396" y="1932231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4" name="手繪多邊形: 圖案 1308">
                  <a:extLst>
                    <a:ext uri="{FF2B5EF4-FFF2-40B4-BE49-F238E27FC236}">
                      <a16:creationId xmlns:a16="http://schemas.microsoft.com/office/drawing/2014/main" id="{6EC48C4D-4F80-4164-B750-4A30C78F41A9}"/>
                    </a:ext>
                  </a:extLst>
                </p:cNvPr>
                <p:cNvSpPr/>
                <p:nvPr/>
              </p:nvSpPr>
              <p:spPr>
                <a:xfrm>
                  <a:off x="7514197" y="2002488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151 h 149585"/>
                    <a:gd name="connsiteX1" fmla="*/ 3619 w 482532"/>
                    <a:gd name="connsiteY1" fmla="*/ 149151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078 h 149585"/>
                    <a:gd name="connsiteX5" fmla="*/ 460240 w 482532"/>
                    <a:gd name="connsiteY5" fmla="*/ 129078 h 149585"/>
                    <a:gd name="connsiteX6" fmla="*/ 460240 w 482532"/>
                    <a:gd name="connsiteY6" fmla="*/ 23692 h 149585"/>
                    <a:gd name="connsiteX7" fmla="*/ 23693 w 482532"/>
                    <a:gd name="connsiteY7" fmla="*/ 23692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151"/>
                      </a:moveTo>
                      <a:lnTo>
                        <a:pt x="3619" y="149151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078"/>
                      </a:moveTo>
                      <a:lnTo>
                        <a:pt x="460240" y="129078"/>
                      </a:lnTo>
                      <a:lnTo>
                        <a:pt x="460240" y="23692"/>
                      </a:lnTo>
                      <a:lnTo>
                        <a:pt x="23693" y="236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5" name="手繪多邊形: 圖案 1309">
                  <a:extLst>
                    <a:ext uri="{FF2B5EF4-FFF2-40B4-BE49-F238E27FC236}">
                      <a16:creationId xmlns:a16="http://schemas.microsoft.com/office/drawing/2014/main" id="{E59361A0-DD48-45A5-A3BE-ECF190E4BD7A}"/>
                    </a:ext>
                  </a:extLst>
                </p:cNvPr>
                <p:cNvSpPr/>
                <p:nvPr/>
              </p:nvSpPr>
              <p:spPr>
                <a:xfrm>
                  <a:off x="7755029" y="2032598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906 h 72379"/>
                    <a:gd name="connsiteX1" fmla="*/ 3619 w 188187"/>
                    <a:gd name="connsiteY1" fmla="*/ 68906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6 w 188187"/>
                    <a:gd name="connsiteY4" fmla="*/ 58869 h 72379"/>
                    <a:gd name="connsiteX5" fmla="*/ 179261 w 188187"/>
                    <a:gd name="connsiteY5" fmla="*/ 58869 h 72379"/>
                    <a:gd name="connsiteX6" fmla="*/ 179261 w 188187"/>
                    <a:gd name="connsiteY6" fmla="*/ 13704 h 72379"/>
                    <a:gd name="connsiteX7" fmla="*/ 13656 w 188187"/>
                    <a:gd name="connsiteY7" fmla="*/ 13704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906"/>
                      </a:moveTo>
                      <a:lnTo>
                        <a:pt x="3619" y="68906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6" y="58869"/>
                      </a:moveTo>
                      <a:lnTo>
                        <a:pt x="179261" y="58869"/>
                      </a:lnTo>
                      <a:lnTo>
                        <a:pt x="179261" y="13704"/>
                      </a:lnTo>
                      <a:lnTo>
                        <a:pt x="13656" y="1370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6" name="手繪多邊形: 圖案 1310">
                  <a:extLst>
                    <a:ext uri="{FF2B5EF4-FFF2-40B4-BE49-F238E27FC236}">
                      <a16:creationId xmlns:a16="http://schemas.microsoft.com/office/drawing/2014/main" id="{D7E6246B-7888-4CC5-99DA-AE2E2167978C}"/>
                    </a:ext>
                  </a:extLst>
                </p:cNvPr>
                <p:cNvSpPr/>
                <p:nvPr/>
              </p:nvSpPr>
              <p:spPr>
                <a:xfrm>
                  <a:off x="7544307" y="2042635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7" name="手繪多邊形: 圖案 1311">
                  <a:extLst>
                    <a:ext uri="{FF2B5EF4-FFF2-40B4-BE49-F238E27FC236}">
                      <a16:creationId xmlns:a16="http://schemas.microsoft.com/office/drawing/2014/main" id="{F23DFAED-0C15-47C3-8F5A-7D8D3D8D6029}"/>
                    </a:ext>
                  </a:extLst>
                </p:cNvPr>
                <p:cNvSpPr/>
                <p:nvPr/>
              </p:nvSpPr>
              <p:spPr>
                <a:xfrm>
                  <a:off x="7755029" y="210787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8" name="手繪多邊形: 圖案 1312">
                  <a:extLst>
                    <a:ext uri="{FF2B5EF4-FFF2-40B4-BE49-F238E27FC236}">
                      <a16:creationId xmlns:a16="http://schemas.microsoft.com/office/drawing/2014/main" id="{18EAB369-42FA-4C21-A404-C478B23F4DEE}"/>
                    </a:ext>
                  </a:extLst>
                </p:cNvPr>
                <p:cNvSpPr/>
                <p:nvPr/>
              </p:nvSpPr>
              <p:spPr>
                <a:xfrm>
                  <a:off x="7775103" y="210787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9" name="手繪多邊形: 圖案 1313">
                  <a:extLst>
                    <a:ext uri="{FF2B5EF4-FFF2-40B4-BE49-F238E27FC236}">
                      <a16:creationId xmlns:a16="http://schemas.microsoft.com/office/drawing/2014/main" id="{CEF2301B-2496-4A4B-9EC1-802AAD588CBB}"/>
                    </a:ext>
                  </a:extLst>
                </p:cNvPr>
                <p:cNvSpPr/>
                <p:nvPr/>
              </p:nvSpPr>
              <p:spPr>
                <a:xfrm>
                  <a:off x="7795176" y="210787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0" name="手繪多邊形: 圖案 1314">
                  <a:extLst>
                    <a:ext uri="{FF2B5EF4-FFF2-40B4-BE49-F238E27FC236}">
                      <a16:creationId xmlns:a16="http://schemas.microsoft.com/office/drawing/2014/main" id="{F20CFECE-AF1E-4A0B-ABE7-017C45EA4211}"/>
                    </a:ext>
                  </a:extLst>
                </p:cNvPr>
                <p:cNvSpPr/>
                <p:nvPr/>
              </p:nvSpPr>
              <p:spPr>
                <a:xfrm>
                  <a:off x="7815249" y="210787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1" name="手繪多邊形: 圖案 1315">
                  <a:extLst>
                    <a:ext uri="{FF2B5EF4-FFF2-40B4-BE49-F238E27FC236}">
                      <a16:creationId xmlns:a16="http://schemas.microsoft.com/office/drawing/2014/main" id="{1F4CDE04-000E-4647-99AA-EEDFB73652DC}"/>
                    </a:ext>
                  </a:extLst>
                </p:cNvPr>
                <p:cNvSpPr/>
                <p:nvPr/>
              </p:nvSpPr>
              <p:spPr>
                <a:xfrm>
                  <a:off x="7719901" y="2037616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2" name="手繪多邊形: 圖案 1316">
                  <a:extLst>
                    <a:ext uri="{FF2B5EF4-FFF2-40B4-BE49-F238E27FC236}">
                      <a16:creationId xmlns:a16="http://schemas.microsoft.com/office/drawing/2014/main" id="{20235593-BF25-4478-B74E-8737753E82EF}"/>
                    </a:ext>
                  </a:extLst>
                </p:cNvPr>
                <p:cNvSpPr/>
                <p:nvPr/>
              </p:nvSpPr>
              <p:spPr>
                <a:xfrm>
                  <a:off x="7855396" y="2107873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3" name="手繪多邊形: 圖案 1317">
                  <a:extLst>
                    <a:ext uri="{FF2B5EF4-FFF2-40B4-BE49-F238E27FC236}">
                      <a16:creationId xmlns:a16="http://schemas.microsoft.com/office/drawing/2014/main" id="{37C31F1B-95CF-479F-92B8-5E04981D186E}"/>
                    </a:ext>
                  </a:extLst>
                </p:cNvPr>
                <p:cNvSpPr/>
                <p:nvPr/>
              </p:nvSpPr>
              <p:spPr>
                <a:xfrm>
                  <a:off x="7514197" y="2178130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151 h 149585"/>
                    <a:gd name="connsiteX1" fmla="*/ 3619 w 482532"/>
                    <a:gd name="connsiteY1" fmla="*/ 149151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078 h 149585"/>
                    <a:gd name="connsiteX5" fmla="*/ 460240 w 482532"/>
                    <a:gd name="connsiteY5" fmla="*/ 129078 h 149585"/>
                    <a:gd name="connsiteX6" fmla="*/ 460240 w 482532"/>
                    <a:gd name="connsiteY6" fmla="*/ 23692 h 149585"/>
                    <a:gd name="connsiteX7" fmla="*/ 23693 w 482532"/>
                    <a:gd name="connsiteY7" fmla="*/ 23692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151"/>
                      </a:moveTo>
                      <a:lnTo>
                        <a:pt x="3619" y="149151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078"/>
                      </a:moveTo>
                      <a:lnTo>
                        <a:pt x="460240" y="129078"/>
                      </a:lnTo>
                      <a:lnTo>
                        <a:pt x="460240" y="23692"/>
                      </a:lnTo>
                      <a:lnTo>
                        <a:pt x="23693" y="236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4" name="手繪多邊形: 圖案 1318">
                  <a:extLst>
                    <a:ext uri="{FF2B5EF4-FFF2-40B4-BE49-F238E27FC236}">
                      <a16:creationId xmlns:a16="http://schemas.microsoft.com/office/drawing/2014/main" id="{56A68B30-D1A9-4E30-A3BE-80B5DA8264B9}"/>
                    </a:ext>
                  </a:extLst>
                </p:cNvPr>
                <p:cNvSpPr/>
                <p:nvPr/>
              </p:nvSpPr>
              <p:spPr>
                <a:xfrm>
                  <a:off x="7755029" y="2208240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858 h 72379"/>
                    <a:gd name="connsiteX1" fmla="*/ 3619 w 188187"/>
                    <a:gd name="connsiteY1" fmla="*/ 68858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6 w 188187"/>
                    <a:gd name="connsiteY4" fmla="*/ 58821 h 72379"/>
                    <a:gd name="connsiteX5" fmla="*/ 179261 w 188187"/>
                    <a:gd name="connsiteY5" fmla="*/ 58821 h 72379"/>
                    <a:gd name="connsiteX6" fmla="*/ 179261 w 188187"/>
                    <a:gd name="connsiteY6" fmla="*/ 13897 h 72379"/>
                    <a:gd name="connsiteX7" fmla="*/ 13656 w 188187"/>
                    <a:gd name="connsiteY7" fmla="*/ 1389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858"/>
                      </a:moveTo>
                      <a:lnTo>
                        <a:pt x="3619" y="68858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6" y="58821"/>
                      </a:moveTo>
                      <a:lnTo>
                        <a:pt x="179261" y="58821"/>
                      </a:lnTo>
                      <a:lnTo>
                        <a:pt x="179261" y="13897"/>
                      </a:lnTo>
                      <a:lnTo>
                        <a:pt x="13656" y="1389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5" name="手繪多邊形: 圖案 1319">
                  <a:extLst>
                    <a:ext uri="{FF2B5EF4-FFF2-40B4-BE49-F238E27FC236}">
                      <a16:creationId xmlns:a16="http://schemas.microsoft.com/office/drawing/2014/main" id="{CC822BC4-E810-4AB2-8A44-8B1F612414C1}"/>
                    </a:ext>
                  </a:extLst>
                </p:cNvPr>
                <p:cNvSpPr/>
                <p:nvPr/>
              </p:nvSpPr>
              <p:spPr>
                <a:xfrm>
                  <a:off x="7544307" y="2218277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6" name="手繪多邊形: 圖案 1320">
                  <a:extLst>
                    <a:ext uri="{FF2B5EF4-FFF2-40B4-BE49-F238E27FC236}">
                      <a16:creationId xmlns:a16="http://schemas.microsoft.com/office/drawing/2014/main" id="{B691E7B0-1309-4130-9344-FF057B3908B7}"/>
                    </a:ext>
                  </a:extLst>
                </p:cNvPr>
                <p:cNvSpPr/>
                <p:nvPr/>
              </p:nvSpPr>
              <p:spPr>
                <a:xfrm>
                  <a:off x="7755029" y="228351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7" name="手繪多邊形: 圖案 1321">
                  <a:extLst>
                    <a:ext uri="{FF2B5EF4-FFF2-40B4-BE49-F238E27FC236}">
                      <a16:creationId xmlns:a16="http://schemas.microsoft.com/office/drawing/2014/main" id="{CD52E5EA-8D20-4168-A077-98C063B85AA5}"/>
                    </a:ext>
                  </a:extLst>
                </p:cNvPr>
                <p:cNvSpPr/>
                <p:nvPr/>
              </p:nvSpPr>
              <p:spPr>
                <a:xfrm>
                  <a:off x="7775103" y="228351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8" name="手繪多邊形: 圖案 1322">
                  <a:extLst>
                    <a:ext uri="{FF2B5EF4-FFF2-40B4-BE49-F238E27FC236}">
                      <a16:creationId xmlns:a16="http://schemas.microsoft.com/office/drawing/2014/main" id="{08D47C47-011C-4CBC-81E4-EA372D929B32}"/>
                    </a:ext>
                  </a:extLst>
                </p:cNvPr>
                <p:cNvSpPr/>
                <p:nvPr/>
              </p:nvSpPr>
              <p:spPr>
                <a:xfrm>
                  <a:off x="7795176" y="228351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9" name="手繪多邊形: 圖案 1323">
                  <a:extLst>
                    <a:ext uri="{FF2B5EF4-FFF2-40B4-BE49-F238E27FC236}">
                      <a16:creationId xmlns:a16="http://schemas.microsoft.com/office/drawing/2014/main" id="{3E6E67D5-52EA-47CF-82E4-A5358A57BA32}"/>
                    </a:ext>
                  </a:extLst>
                </p:cNvPr>
                <p:cNvSpPr/>
                <p:nvPr/>
              </p:nvSpPr>
              <p:spPr>
                <a:xfrm>
                  <a:off x="7815249" y="228351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0" name="手繪多邊形: 圖案 1324">
                  <a:extLst>
                    <a:ext uri="{FF2B5EF4-FFF2-40B4-BE49-F238E27FC236}">
                      <a16:creationId xmlns:a16="http://schemas.microsoft.com/office/drawing/2014/main" id="{6224E746-CE2D-4CAD-975B-1A6D172F4EB2}"/>
                    </a:ext>
                  </a:extLst>
                </p:cNvPr>
                <p:cNvSpPr/>
                <p:nvPr/>
              </p:nvSpPr>
              <p:spPr>
                <a:xfrm>
                  <a:off x="7719901" y="2213258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1" name="手繪多邊形: 圖案 1325">
                  <a:extLst>
                    <a:ext uri="{FF2B5EF4-FFF2-40B4-BE49-F238E27FC236}">
                      <a16:creationId xmlns:a16="http://schemas.microsoft.com/office/drawing/2014/main" id="{C219C1FE-428E-4570-921C-9CDAD400D65F}"/>
                    </a:ext>
                  </a:extLst>
                </p:cNvPr>
                <p:cNvSpPr/>
                <p:nvPr/>
              </p:nvSpPr>
              <p:spPr>
                <a:xfrm>
                  <a:off x="7855396" y="2283515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2" name="手繪多邊形: 圖案 1326">
                  <a:extLst>
                    <a:ext uri="{FF2B5EF4-FFF2-40B4-BE49-F238E27FC236}">
                      <a16:creationId xmlns:a16="http://schemas.microsoft.com/office/drawing/2014/main" id="{FDDF1BDF-C0A1-4A0A-BF42-405EBBEB3ED3}"/>
                    </a:ext>
                  </a:extLst>
                </p:cNvPr>
                <p:cNvSpPr/>
                <p:nvPr/>
              </p:nvSpPr>
              <p:spPr>
                <a:xfrm>
                  <a:off x="7514197" y="2353627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247 h 149585"/>
                    <a:gd name="connsiteX1" fmla="*/ 3619 w 482532"/>
                    <a:gd name="connsiteY1" fmla="*/ 149247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078 h 149585"/>
                    <a:gd name="connsiteX5" fmla="*/ 460240 w 482532"/>
                    <a:gd name="connsiteY5" fmla="*/ 129078 h 149585"/>
                    <a:gd name="connsiteX6" fmla="*/ 460240 w 482532"/>
                    <a:gd name="connsiteY6" fmla="*/ 23837 h 149585"/>
                    <a:gd name="connsiteX7" fmla="*/ 23693 w 482532"/>
                    <a:gd name="connsiteY7" fmla="*/ 23837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247"/>
                      </a:moveTo>
                      <a:lnTo>
                        <a:pt x="3619" y="149247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078"/>
                      </a:moveTo>
                      <a:lnTo>
                        <a:pt x="460240" y="129078"/>
                      </a:lnTo>
                      <a:lnTo>
                        <a:pt x="460240" y="23837"/>
                      </a:lnTo>
                      <a:lnTo>
                        <a:pt x="23693" y="2383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3" name="手繪多邊形: 圖案 1327">
                  <a:extLst>
                    <a:ext uri="{FF2B5EF4-FFF2-40B4-BE49-F238E27FC236}">
                      <a16:creationId xmlns:a16="http://schemas.microsoft.com/office/drawing/2014/main" id="{B29769A5-D809-49C6-8E29-315D1A80694B}"/>
                    </a:ext>
                  </a:extLst>
                </p:cNvPr>
                <p:cNvSpPr/>
                <p:nvPr/>
              </p:nvSpPr>
              <p:spPr>
                <a:xfrm>
                  <a:off x="7755029" y="2383882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809 h 72379"/>
                    <a:gd name="connsiteX1" fmla="*/ 3619 w 188187"/>
                    <a:gd name="connsiteY1" fmla="*/ 68809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6 w 188187"/>
                    <a:gd name="connsiteY4" fmla="*/ 58821 h 72379"/>
                    <a:gd name="connsiteX5" fmla="*/ 179261 w 188187"/>
                    <a:gd name="connsiteY5" fmla="*/ 58821 h 72379"/>
                    <a:gd name="connsiteX6" fmla="*/ 179261 w 188187"/>
                    <a:gd name="connsiteY6" fmla="*/ 13656 h 72379"/>
                    <a:gd name="connsiteX7" fmla="*/ 13656 w 188187"/>
                    <a:gd name="connsiteY7" fmla="*/ 13656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809"/>
                      </a:moveTo>
                      <a:lnTo>
                        <a:pt x="3619" y="68809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6" y="58821"/>
                      </a:moveTo>
                      <a:lnTo>
                        <a:pt x="179261" y="58821"/>
                      </a:lnTo>
                      <a:lnTo>
                        <a:pt x="179261" y="13656"/>
                      </a:lnTo>
                      <a:lnTo>
                        <a:pt x="13656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4" name="手繪多邊形: 圖案 1328">
                  <a:extLst>
                    <a:ext uri="{FF2B5EF4-FFF2-40B4-BE49-F238E27FC236}">
                      <a16:creationId xmlns:a16="http://schemas.microsoft.com/office/drawing/2014/main" id="{DD186663-83EE-43DE-9DCB-90ACE49B440F}"/>
                    </a:ext>
                  </a:extLst>
                </p:cNvPr>
                <p:cNvSpPr/>
                <p:nvPr/>
              </p:nvSpPr>
              <p:spPr>
                <a:xfrm>
                  <a:off x="7544307" y="2393919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5" name="手繪多邊形: 圖案 1329">
                  <a:extLst>
                    <a:ext uri="{FF2B5EF4-FFF2-40B4-BE49-F238E27FC236}">
                      <a16:creationId xmlns:a16="http://schemas.microsoft.com/office/drawing/2014/main" id="{EB772080-D4D2-4CB4-A26B-964288044D19}"/>
                    </a:ext>
                  </a:extLst>
                </p:cNvPr>
                <p:cNvSpPr/>
                <p:nvPr/>
              </p:nvSpPr>
              <p:spPr>
                <a:xfrm>
                  <a:off x="7755029" y="245910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6" name="手繪多邊形: 圖案 1330">
                  <a:extLst>
                    <a:ext uri="{FF2B5EF4-FFF2-40B4-BE49-F238E27FC236}">
                      <a16:creationId xmlns:a16="http://schemas.microsoft.com/office/drawing/2014/main" id="{86E1C396-2402-4CD6-9DF0-AFC275650D03}"/>
                    </a:ext>
                  </a:extLst>
                </p:cNvPr>
                <p:cNvSpPr/>
                <p:nvPr/>
              </p:nvSpPr>
              <p:spPr>
                <a:xfrm>
                  <a:off x="7775103" y="245910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7" name="手繪多邊形: 圖案 1331">
                  <a:extLst>
                    <a:ext uri="{FF2B5EF4-FFF2-40B4-BE49-F238E27FC236}">
                      <a16:creationId xmlns:a16="http://schemas.microsoft.com/office/drawing/2014/main" id="{DC3068FB-FDB0-441A-9DDF-5D389709E2BC}"/>
                    </a:ext>
                  </a:extLst>
                </p:cNvPr>
                <p:cNvSpPr/>
                <p:nvPr/>
              </p:nvSpPr>
              <p:spPr>
                <a:xfrm>
                  <a:off x="7795176" y="245910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8" name="手繪多邊形: 圖案 1332">
                  <a:extLst>
                    <a:ext uri="{FF2B5EF4-FFF2-40B4-BE49-F238E27FC236}">
                      <a16:creationId xmlns:a16="http://schemas.microsoft.com/office/drawing/2014/main" id="{BB3F603E-0C82-4494-B83D-AE7BCD4242E8}"/>
                    </a:ext>
                  </a:extLst>
                </p:cNvPr>
                <p:cNvSpPr/>
                <p:nvPr/>
              </p:nvSpPr>
              <p:spPr>
                <a:xfrm>
                  <a:off x="7815249" y="245910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9" name="手繪多邊形: 圖案 1333">
                  <a:extLst>
                    <a:ext uri="{FF2B5EF4-FFF2-40B4-BE49-F238E27FC236}">
                      <a16:creationId xmlns:a16="http://schemas.microsoft.com/office/drawing/2014/main" id="{CA041B1F-F73D-48BD-AA33-4F9CDD30F3F4}"/>
                    </a:ext>
                  </a:extLst>
                </p:cNvPr>
                <p:cNvSpPr/>
                <p:nvPr/>
              </p:nvSpPr>
              <p:spPr>
                <a:xfrm>
                  <a:off x="7719901" y="2388900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0" name="手繪多邊形: 圖案 1334">
                  <a:extLst>
                    <a:ext uri="{FF2B5EF4-FFF2-40B4-BE49-F238E27FC236}">
                      <a16:creationId xmlns:a16="http://schemas.microsoft.com/office/drawing/2014/main" id="{569E4801-8720-4B87-ACB5-81BE621B9D84}"/>
                    </a:ext>
                  </a:extLst>
                </p:cNvPr>
                <p:cNvSpPr/>
                <p:nvPr/>
              </p:nvSpPr>
              <p:spPr>
                <a:xfrm>
                  <a:off x="7855396" y="2459109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1" name="手繪多邊形: 圖案 1335">
                  <a:extLst>
                    <a:ext uri="{FF2B5EF4-FFF2-40B4-BE49-F238E27FC236}">
                      <a16:creationId xmlns:a16="http://schemas.microsoft.com/office/drawing/2014/main" id="{3EE50DDD-E923-4D91-BEE4-7ED2C6D06A16}"/>
                    </a:ext>
                  </a:extLst>
                </p:cNvPr>
                <p:cNvSpPr/>
                <p:nvPr/>
              </p:nvSpPr>
              <p:spPr>
                <a:xfrm>
                  <a:off x="7514197" y="2529366"/>
                  <a:ext cx="482533" cy="149585"/>
                </a:xfrm>
                <a:custGeom>
                  <a:avLst/>
                  <a:gdLst>
                    <a:gd name="connsiteX0" fmla="*/ 480314 w 482532"/>
                    <a:gd name="connsiteY0" fmla="*/ 149151 h 149585"/>
                    <a:gd name="connsiteX1" fmla="*/ 3619 w 482532"/>
                    <a:gd name="connsiteY1" fmla="*/ 149151 h 149585"/>
                    <a:gd name="connsiteX2" fmla="*/ 3619 w 482532"/>
                    <a:gd name="connsiteY2" fmla="*/ 3619 h 149585"/>
                    <a:gd name="connsiteX3" fmla="*/ 480314 w 482532"/>
                    <a:gd name="connsiteY3" fmla="*/ 3619 h 149585"/>
                    <a:gd name="connsiteX4" fmla="*/ 23693 w 482532"/>
                    <a:gd name="connsiteY4" fmla="*/ 129078 h 149585"/>
                    <a:gd name="connsiteX5" fmla="*/ 460240 w 482532"/>
                    <a:gd name="connsiteY5" fmla="*/ 129078 h 149585"/>
                    <a:gd name="connsiteX6" fmla="*/ 460240 w 482532"/>
                    <a:gd name="connsiteY6" fmla="*/ 23692 h 149585"/>
                    <a:gd name="connsiteX7" fmla="*/ 23693 w 482532"/>
                    <a:gd name="connsiteY7" fmla="*/ 23692 h 1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532" h="149585">
                      <a:moveTo>
                        <a:pt x="480314" y="149151"/>
                      </a:moveTo>
                      <a:lnTo>
                        <a:pt x="3619" y="149151"/>
                      </a:lnTo>
                      <a:lnTo>
                        <a:pt x="3619" y="3619"/>
                      </a:lnTo>
                      <a:lnTo>
                        <a:pt x="480314" y="3619"/>
                      </a:lnTo>
                      <a:close/>
                      <a:moveTo>
                        <a:pt x="23693" y="129078"/>
                      </a:moveTo>
                      <a:lnTo>
                        <a:pt x="460240" y="129078"/>
                      </a:lnTo>
                      <a:lnTo>
                        <a:pt x="460240" y="23692"/>
                      </a:lnTo>
                      <a:lnTo>
                        <a:pt x="23693" y="236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2" name="手繪多邊形: 圖案 1336">
                  <a:extLst>
                    <a:ext uri="{FF2B5EF4-FFF2-40B4-BE49-F238E27FC236}">
                      <a16:creationId xmlns:a16="http://schemas.microsoft.com/office/drawing/2014/main" id="{27B0B513-1EB0-4213-8471-67F0D992C97F}"/>
                    </a:ext>
                  </a:extLst>
                </p:cNvPr>
                <p:cNvSpPr/>
                <p:nvPr/>
              </p:nvSpPr>
              <p:spPr>
                <a:xfrm>
                  <a:off x="7755029" y="2559476"/>
                  <a:ext cx="188188" cy="72380"/>
                </a:xfrm>
                <a:custGeom>
                  <a:avLst/>
                  <a:gdLst>
                    <a:gd name="connsiteX0" fmla="*/ 189298 w 188187"/>
                    <a:gd name="connsiteY0" fmla="*/ 68857 h 72379"/>
                    <a:gd name="connsiteX1" fmla="*/ 3619 w 188187"/>
                    <a:gd name="connsiteY1" fmla="*/ 68857 h 72379"/>
                    <a:gd name="connsiteX2" fmla="*/ 3619 w 188187"/>
                    <a:gd name="connsiteY2" fmla="*/ 3619 h 72379"/>
                    <a:gd name="connsiteX3" fmla="*/ 189298 w 188187"/>
                    <a:gd name="connsiteY3" fmla="*/ 3619 h 72379"/>
                    <a:gd name="connsiteX4" fmla="*/ 13656 w 188187"/>
                    <a:gd name="connsiteY4" fmla="*/ 58821 h 72379"/>
                    <a:gd name="connsiteX5" fmla="*/ 179261 w 188187"/>
                    <a:gd name="connsiteY5" fmla="*/ 58821 h 72379"/>
                    <a:gd name="connsiteX6" fmla="*/ 179261 w 188187"/>
                    <a:gd name="connsiteY6" fmla="*/ 13656 h 72379"/>
                    <a:gd name="connsiteX7" fmla="*/ 13656 w 188187"/>
                    <a:gd name="connsiteY7" fmla="*/ 13656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187" h="72379">
                      <a:moveTo>
                        <a:pt x="189298" y="68857"/>
                      </a:moveTo>
                      <a:lnTo>
                        <a:pt x="3619" y="68857"/>
                      </a:lnTo>
                      <a:lnTo>
                        <a:pt x="3619" y="3619"/>
                      </a:lnTo>
                      <a:lnTo>
                        <a:pt x="189298" y="3619"/>
                      </a:lnTo>
                      <a:close/>
                      <a:moveTo>
                        <a:pt x="13656" y="58821"/>
                      </a:moveTo>
                      <a:lnTo>
                        <a:pt x="179261" y="58821"/>
                      </a:lnTo>
                      <a:lnTo>
                        <a:pt x="179261" y="13656"/>
                      </a:lnTo>
                      <a:lnTo>
                        <a:pt x="13656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3" name="手繪多邊形: 圖案 1337">
                  <a:extLst>
                    <a:ext uri="{FF2B5EF4-FFF2-40B4-BE49-F238E27FC236}">
                      <a16:creationId xmlns:a16="http://schemas.microsoft.com/office/drawing/2014/main" id="{15973BFC-8AED-4F74-9AC3-736C9AEFD323}"/>
                    </a:ext>
                  </a:extLst>
                </p:cNvPr>
                <p:cNvSpPr/>
                <p:nvPr/>
              </p:nvSpPr>
              <p:spPr>
                <a:xfrm>
                  <a:off x="7544307" y="2569512"/>
                  <a:ext cx="159236" cy="72380"/>
                </a:xfrm>
                <a:custGeom>
                  <a:avLst/>
                  <a:gdLst>
                    <a:gd name="connsiteX0" fmla="*/ 3619 w 159235"/>
                    <a:gd name="connsiteY0" fmla="*/ 3619 h 72379"/>
                    <a:gd name="connsiteX1" fmla="*/ 158416 w 159235"/>
                    <a:gd name="connsiteY1" fmla="*/ 3619 h 72379"/>
                    <a:gd name="connsiteX2" fmla="*/ 158416 w 159235"/>
                    <a:gd name="connsiteY2" fmla="*/ 68857 h 72379"/>
                    <a:gd name="connsiteX3" fmla="*/ 3619 w 159235"/>
                    <a:gd name="connsiteY3" fmla="*/ 68857 h 7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35" h="72379">
                      <a:moveTo>
                        <a:pt x="3619" y="3619"/>
                      </a:moveTo>
                      <a:lnTo>
                        <a:pt x="158416" y="3619"/>
                      </a:lnTo>
                      <a:lnTo>
                        <a:pt x="158416" y="68857"/>
                      </a:lnTo>
                      <a:lnTo>
                        <a:pt x="3619" y="68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4" name="手繪多邊形: 圖案 1338">
                  <a:extLst>
                    <a:ext uri="{FF2B5EF4-FFF2-40B4-BE49-F238E27FC236}">
                      <a16:creationId xmlns:a16="http://schemas.microsoft.com/office/drawing/2014/main" id="{987F087D-7224-4002-868D-D4F911552D92}"/>
                    </a:ext>
                  </a:extLst>
                </p:cNvPr>
                <p:cNvSpPr/>
                <p:nvPr/>
              </p:nvSpPr>
              <p:spPr>
                <a:xfrm>
                  <a:off x="7755029" y="263475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5" name="手繪多邊形: 圖案 1339">
                  <a:extLst>
                    <a:ext uri="{FF2B5EF4-FFF2-40B4-BE49-F238E27FC236}">
                      <a16:creationId xmlns:a16="http://schemas.microsoft.com/office/drawing/2014/main" id="{21EF81D5-6C81-4B91-BDCD-B2754B10248C}"/>
                    </a:ext>
                  </a:extLst>
                </p:cNvPr>
                <p:cNvSpPr/>
                <p:nvPr/>
              </p:nvSpPr>
              <p:spPr>
                <a:xfrm>
                  <a:off x="7775103" y="263475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6" name="手繪多邊形: 圖案 1340">
                  <a:extLst>
                    <a:ext uri="{FF2B5EF4-FFF2-40B4-BE49-F238E27FC236}">
                      <a16:creationId xmlns:a16="http://schemas.microsoft.com/office/drawing/2014/main" id="{6A3A1083-3C74-4357-8A9E-38ADD7C3836E}"/>
                    </a:ext>
                  </a:extLst>
                </p:cNvPr>
                <p:cNvSpPr/>
                <p:nvPr/>
              </p:nvSpPr>
              <p:spPr>
                <a:xfrm>
                  <a:off x="7795176" y="263475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4" name="手繪多邊形: 圖案 1341">
                  <a:extLst>
                    <a:ext uri="{FF2B5EF4-FFF2-40B4-BE49-F238E27FC236}">
                      <a16:creationId xmlns:a16="http://schemas.microsoft.com/office/drawing/2014/main" id="{CD3CE572-77B4-4E64-A03F-C3D1B049C4DE}"/>
                    </a:ext>
                  </a:extLst>
                </p:cNvPr>
                <p:cNvSpPr/>
                <p:nvPr/>
              </p:nvSpPr>
              <p:spPr>
                <a:xfrm>
                  <a:off x="7815249" y="263475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5" name="手繪多邊形: 圖案 1342">
                  <a:extLst>
                    <a:ext uri="{FF2B5EF4-FFF2-40B4-BE49-F238E27FC236}">
                      <a16:creationId xmlns:a16="http://schemas.microsoft.com/office/drawing/2014/main" id="{26437241-1ED5-4125-A11D-69D4C21C4C34}"/>
                    </a:ext>
                  </a:extLst>
                </p:cNvPr>
                <p:cNvSpPr/>
                <p:nvPr/>
              </p:nvSpPr>
              <p:spPr>
                <a:xfrm>
                  <a:off x="7719901" y="2564494"/>
                  <a:ext cx="14476" cy="14476"/>
                </a:xfrm>
                <a:custGeom>
                  <a:avLst/>
                  <a:gdLst>
                    <a:gd name="connsiteX0" fmla="*/ 13656 w 14475"/>
                    <a:gd name="connsiteY0" fmla="*/ 8637 h 14475"/>
                    <a:gd name="connsiteX1" fmla="*/ 8637 w 14475"/>
                    <a:gd name="connsiteY1" fmla="*/ 13656 h 14475"/>
                    <a:gd name="connsiteX2" fmla="*/ 3619 w 14475"/>
                    <a:gd name="connsiteY2" fmla="*/ 8637 h 14475"/>
                    <a:gd name="connsiteX3" fmla="*/ 8637 w 14475"/>
                    <a:gd name="connsiteY3" fmla="*/ 3619 h 14475"/>
                    <a:gd name="connsiteX4" fmla="*/ 13656 w 14475"/>
                    <a:gd name="connsiteY4" fmla="*/ 8637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5" h="14475">
                      <a:moveTo>
                        <a:pt x="13656" y="8637"/>
                      </a:moveTo>
                      <a:cubicBezTo>
                        <a:pt x="13656" y="11409"/>
                        <a:pt x="11409" y="13656"/>
                        <a:pt x="8637" y="13656"/>
                      </a:cubicBezTo>
                      <a:cubicBezTo>
                        <a:pt x="5866" y="13656"/>
                        <a:pt x="3619" y="11409"/>
                        <a:pt x="3619" y="8637"/>
                      </a:cubicBezTo>
                      <a:cubicBezTo>
                        <a:pt x="3619" y="5866"/>
                        <a:pt x="5865" y="3619"/>
                        <a:pt x="8637" y="3619"/>
                      </a:cubicBezTo>
                      <a:cubicBezTo>
                        <a:pt x="11409" y="3619"/>
                        <a:pt x="13656" y="5866"/>
                        <a:pt x="13656" y="86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3" name="手繪多邊形: 圖案 1343">
                  <a:extLst>
                    <a:ext uri="{FF2B5EF4-FFF2-40B4-BE49-F238E27FC236}">
                      <a16:creationId xmlns:a16="http://schemas.microsoft.com/office/drawing/2014/main" id="{CF3C4794-E035-4E52-B71E-CC5DA3E025E0}"/>
                    </a:ext>
                  </a:extLst>
                </p:cNvPr>
                <p:cNvSpPr/>
                <p:nvPr/>
              </p:nvSpPr>
              <p:spPr>
                <a:xfrm>
                  <a:off x="7855396" y="2634751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3 w 24126"/>
                    <a:gd name="connsiteY1" fmla="*/ 3619 h 14475"/>
                    <a:gd name="connsiteX2" fmla="*/ 23693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3" y="3619"/>
                      </a:lnTo>
                      <a:lnTo>
                        <a:pt x="2369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4" name="手繪多邊形: 圖案 1344">
                  <a:extLst>
                    <a:ext uri="{FF2B5EF4-FFF2-40B4-BE49-F238E27FC236}">
                      <a16:creationId xmlns:a16="http://schemas.microsoft.com/office/drawing/2014/main" id="{B3968D55-1BBC-4261-B8AC-CBBE3C6DD19F}"/>
                    </a:ext>
                  </a:extLst>
                </p:cNvPr>
                <p:cNvSpPr/>
                <p:nvPr/>
              </p:nvSpPr>
              <p:spPr>
                <a:xfrm>
                  <a:off x="7775103" y="257954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5" name="手繪多邊形: 圖案 1345">
                  <a:extLst>
                    <a:ext uri="{FF2B5EF4-FFF2-40B4-BE49-F238E27FC236}">
                      <a16:creationId xmlns:a16="http://schemas.microsoft.com/office/drawing/2014/main" id="{06D55CA4-9909-44A1-8EF6-DF5A8F70A156}"/>
                    </a:ext>
                  </a:extLst>
                </p:cNvPr>
                <p:cNvSpPr/>
                <p:nvPr/>
              </p:nvSpPr>
              <p:spPr>
                <a:xfrm>
                  <a:off x="7795176" y="257954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6" name="手繪多邊形: 圖案 1346">
                  <a:extLst>
                    <a:ext uri="{FF2B5EF4-FFF2-40B4-BE49-F238E27FC236}">
                      <a16:creationId xmlns:a16="http://schemas.microsoft.com/office/drawing/2014/main" id="{2EFC2F55-7AB5-4576-AA0E-52244BD3DBB2}"/>
                    </a:ext>
                  </a:extLst>
                </p:cNvPr>
                <p:cNvSpPr/>
                <p:nvPr/>
              </p:nvSpPr>
              <p:spPr>
                <a:xfrm>
                  <a:off x="7775103" y="2403955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9" name="手繪多邊形: 圖案 1347">
                  <a:extLst>
                    <a:ext uri="{FF2B5EF4-FFF2-40B4-BE49-F238E27FC236}">
                      <a16:creationId xmlns:a16="http://schemas.microsoft.com/office/drawing/2014/main" id="{42C69F40-0782-41BE-AA3A-866BE1D6F6DB}"/>
                    </a:ext>
                  </a:extLst>
                </p:cNvPr>
                <p:cNvSpPr/>
                <p:nvPr/>
              </p:nvSpPr>
              <p:spPr>
                <a:xfrm>
                  <a:off x="7775103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0" name="手繪多邊形: 圖案 1348">
                  <a:extLst>
                    <a:ext uri="{FF2B5EF4-FFF2-40B4-BE49-F238E27FC236}">
                      <a16:creationId xmlns:a16="http://schemas.microsoft.com/office/drawing/2014/main" id="{46514B39-5695-4EF4-9D53-CF5F3C02D480}"/>
                    </a:ext>
                  </a:extLst>
                </p:cNvPr>
                <p:cNvSpPr/>
                <p:nvPr/>
              </p:nvSpPr>
              <p:spPr>
                <a:xfrm>
                  <a:off x="7795176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4" name="手繪多邊形: 圖案 1349">
                  <a:extLst>
                    <a:ext uri="{FF2B5EF4-FFF2-40B4-BE49-F238E27FC236}">
                      <a16:creationId xmlns:a16="http://schemas.microsoft.com/office/drawing/2014/main" id="{88CADDD2-F9F6-4839-A258-81950C49CB74}"/>
                    </a:ext>
                  </a:extLst>
                </p:cNvPr>
                <p:cNvSpPr/>
                <p:nvPr/>
              </p:nvSpPr>
              <p:spPr>
                <a:xfrm>
                  <a:off x="7805213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5" name="手繪多邊形: 圖案 1350">
                  <a:extLst>
                    <a:ext uri="{FF2B5EF4-FFF2-40B4-BE49-F238E27FC236}">
                      <a16:creationId xmlns:a16="http://schemas.microsoft.com/office/drawing/2014/main" id="{B69F6144-CF04-4794-8872-B85C66260000}"/>
                    </a:ext>
                  </a:extLst>
                </p:cNvPr>
                <p:cNvSpPr/>
                <p:nvPr/>
              </p:nvSpPr>
              <p:spPr>
                <a:xfrm>
                  <a:off x="7825286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45" name="手繪多邊形: 圖案 1351">
                  <a:extLst>
                    <a:ext uri="{FF2B5EF4-FFF2-40B4-BE49-F238E27FC236}">
                      <a16:creationId xmlns:a16="http://schemas.microsoft.com/office/drawing/2014/main" id="{564D4B45-7096-45AE-BC44-E53C4CDA7D3C}"/>
                    </a:ext>
                  </a:extLst>
                </p:cNvPr>
                <p:cNvSpPr/>
                <p:nvPr/>
              </p:nvSpPr>
              <p:spPr>
                <a:xfrm>
                  <a:off x="7845359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1" name="手繪多邊形: 圖案 1352">
                  <a:extLst>
                    <a:ext uri="{FF2B5EF4-FFF2-40B4-BE49-F238E27FC236}">
                      <a16:creationId xmlns:a16="http://schemas.microsoft.com/office/drawing/2014/main" id="{CC140A09-AF45-4030-8631-EEC84BA68508}"/>
                    </a:ext>
                  </a:extLst>
                </p:cNvPr>
                <p:cNvSpPr/>
                <p:nvPr/>
              </p:nvSpPr>
              <p:spPr>
                <a:xfrm>
                  <a:off x="7855396" y="2228313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1" name="手繪多邊形: 圖案 1353">
                  <a:extLst>
                    <a:ext uri="{FF2B5EF4-FFF2-40B4-BE49-F238E27FC236}">
                      <a16:creationId xmlns:a16="http://schemas.microsoft.com/office/drawing/2014/main" id="{F169B296-FD4C-4390-9326-2A5980CDE4FF}"/>
                    </a:ext>
                  </a:extLst>
                </p:cNvPr>
                <p:cNvSpPr/>
                <p:nvPr/>
              </p:nvSpPr>
              <p:spPr>
                <a:xfrm>
                  <a:off x="7775103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2" name="手繪多邊形: 圖案 1354">
                  <a:extLst>
                    <a:ext uri="{FF2B5EF4-FFF2-40B4-BE49-F238E27FC236}">
                      <a16:creationId xmlns:a16="http://schemas.microsoft.com/office/drawing/2014/main" id="{989DA163-E4DA-450C-92E2-4F2292F7EC7D}"/>
                    </a:ext>
                  </a:extLst>
                </p:cNvPr>
                <p:cNvSpPr/>
                <p:nvPr/>
              </p:nvSpPr>
              <p:spPr>
                <a:xfrm>
                  <a:off x="7795176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3" name="手繪多邊形: 圖案 1355">
                  <a:extLst>
                    <a:ext uri="{FF2B5EF4-FFF2-40B4-BE49-F238E27FC236}">
                      <a16:creationId xmlns:a16="http://schemas.microsoft.com/office/drawing/2014/main" id="{CB07D339-98A1-4C11-86F7-CBC092B137CD}"/>
                    </a:ext>
                  </a:extLst>
                </p:cNvPr>
                <p:cNvSpPr/>
                <p:nvPr/>
              </p:nvSpPr>
              <p:spPr>
                <a:xfrm>
                  <a:off x="7805213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4" name="手繪多邊形: 圖案 1356">
                  <a:extLst>
                    <a:ext uri="{FF2B5EF4-FFF2-40B4-BE49-F238E27FC236}">
                      <a16:creationId xmlns:a16="http://schemas.microsoft.com/office/drawing/2014/main" id="{E92B1733-AB26-4365-AB73-EAB364A54034}"/>
                    </a:ext>
                  </a:extLst>
                </p:cNvPr>
                <p:cNvSpPr/>
                <p:nvPr/>
              </p:nvSpPr>
              <p:spPr>
                <a:xfrm>
                  <a:off x="7825286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5" name="手繪多邊形: 圖案 1357">
                  <a:extLst>
                    <a:ext uri="{FF2B5EF4-FFF2-40B4-BE49-F238E27FC236}">
                      <a16:creationId xmlns:a16="http://schemas.microsoft.com/office/drawing/2014/main" id="{C786A86F-8CE2-466B-80AF-BEFD9B18B2A9}"/>
                    </a:ext>
                  </a:extLst>
                </p:cNvPr>
                <p:cNvSpPr/>
                <p:nvPr/>
              </p:nvSpPr>
              <p:spPr>
                <a:xfrm>
                  <a:off x="7775103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6" name="手繪多邊形: 圖案 1358">
                  <a:extLst>
                    <a:ext uri="{FF2B5EF4-FFF2-40B4-BE49-F238E27FC236}">
                      <a16:creationId xmlns:a16="http://schemas.microsoft.com/office/drawing/2014/main" id="{A56EC01E-8F44-4BC8-A69C-E33FF524AF9A}"/>
                    </a:ext>
                  </a:extLst>
                </p:cNvPr>
                <p:cNvSpPr/>
                <p:nvPr/>
              </p:nvSpPr>
              <p:spPr>
                <a:xfrm>
                  <a:off x="7795176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7" name="手繪多邊形: 圖案 1359">
                  <a:extLst>
                    <a:ext uri="{FF2B5EF4-FFF2-40B4-BE49-F238E27FC236}">
                      <a16:creationId xmlns:a16="http://schemas.microsoft.com/office/drawing/2014/main" id="{7F86522D-3D59-4B1D-9176-55DC39E2EC89}"/>
                    </a:ext>
                  </a:extLst>
                </p:cNvPr>
                <p:cNvSpPr/>
                <p:nvPr/>
              </p:nvSpPr>
              <p:spPr>
                <a:xfrm>
                  <a:off x="7845359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8" name="手繪多邊形: 圖案 1360">
                  <a:extLst>
                    <a:ext uri="{FF2B5EF4-FFF2-40B4-BE49-F238E27FC236}">
                      <a16:creationId xmlns:a16="http://schemas.microsoft.com/office/drawing/2014/main" id="{9C3EAC2B-CDB1-48A8-ABA0-0D3E6F9EA53C}"/>
                    </a:ext>
                  </a:extLst>
                </p:cNvPr>
                <p:cNvSpPr/>
                <p:nvPr/>
              </p:nvSpPr>
              <p:spPr>
                <a:xfrm>
                  <a:off x="7855396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9" name="手繪多邊形: 圖案 1361">
                  <a:extLst>
                    <a:ext uri="{FF2B5EF4-FFF2-40B4-BE49-F238E27FC236}">
                      <a16:creationId xmlns:a16="http://schemas.microsoft.com/office/drawing/2014/main" id="{0F3C5753-2072-44BD-81C0-14CB9B1AB655}"/>
                    </a:ext>
                  </a:extLst>
                </p:cNvPr>
                <p:cNvSpPr/>
                <p:nvPr/>
              </p:nvSpPr>
              <p:spPr>
                <a:xfrm>
                  <a:off x="7865433" y="1877029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0" name="手繪多邊形: 圖案 1362">
                  <a:extLst>
                    <a:ext uri="{FF2B5EF4-FFF2-40B4-BE49-F238E27FC236}">
                      <a16:creationId xmlns:a16="http://schemas.microsoft.com/office/drawing/2014/main" id="{FD2C2AD8-5765-4705-A8EF-3665D37EEEA5}"/>
                    </a:ext>
                  </a:extLst>
                </p:cNvPr>
                <p:cNvSpPr/>
                <p:nvPr/>
              </p:nvSpPr>
              <p:spPr>
                <a:xfrm>
                  <a:off x="7815249" y="1877029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2 w 24126"/>
                    <a:gd name="connsiteY1" fmla="*/ 3619 h 14475"/>
                    <a:gd name="connsiteX2" fmla="*/ 23692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2" y="3619"/>
                      </a:lnTo>
                      <a:lnTo>
                        <a:pt x="23692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1" name="手繪多邊形: 圖案 1363">
                  <a:extLst>
                    <a:ext uri="{FF2B5EF4-FFF2-40B4-BE49-F238E27FC236}">
                      <a16:creationId xmlns:a16="http://schemas.microsoft.com/office/drawing/2014/main" id="{6D69F493-CC7A-4C8D-8801-DE936B29552C}"/>
                    </a:ext>
                  </a:extLst>
                </p:cNvPr>
                <p:cNvSpPr/>
                <p:nvPr/>
              </p:nvSpPr>
              <p:spPr>
                <a:xfrm>
                  <a:off x="7845359" y="2052671"/>
                  <a:ext cx="24127" cy="14476"/>
                </a:xfrm>
                <a:custGeom>
                  <a:avLst/>
                  <a:gdLst>
                    <a:gd name="connsiteX0" fmla="*/ 3619 w 24126"/>
                    <a:gd name="connsiteY0" fmla="*/ 3619 h 14475"/>
                    <a:gd name="connsiteX1" fmla="*/ 23692 w 24126"/>
                    <a:gd name="connsiteY1" fmla="*/ 3619 h 14475"/>
                    <a:gd name="connsiteX2" fmla="*/ 23692 w 24126"/>
                    <a:gd name="connsiteY2" fmla="*/ 13656 h 14475"/>
                    <a:gd name="connsiteX3" fmla="*/ 3619 w 24126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26" h="14475">
                      <a:moveTo>
                        <a:pt x="3619" y="3619"/>
                      </a:moveTo>
                      <a:lnTo>
                        <a:pt x="23692" y="3619"/>
                      </a:lnTo>
                      <a:lnTo>
                        <a:pt x="23692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2" name="手繪多邊形: 圖案 1364">
                  <a:extLst>
                    <a:ext uri="{FF2B5EF4-FFF2-40B4-BE49-F238E27FC236}">
                      <a16:creationId xmlns:a16="http://schemas.microsoft.com/office/drawing/2014/main" id="{8FB06829-23B2-4996-B211-2B3333D7307C}"/>
                    </a:ext>
                  </a:extLst>
                </p:cNvPr>
                <p:cNvSpPr/>
                <p:nvPr/>
              </p:nvSpPr>
              <p:spPr>
                <a:xfrm>
                  <a:off x="7875469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6 w 14475"/>
                    <a:gd name="connsiteY1" fmla="*/ 3619 h 14475"/>
                    <a:gd name="connsiteX2" fmla="*/ 13656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6" y="3619"/>
                      </a:lnTo>
                      <a:lnTo>
                        <a:pt x="13656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3" name="手繪多邊形: 圖案 1365">
                  <a:extLst>
                    <a:ext uri="{FF2B5EF4-FFF2-40B4-BE49-F238E27FC236}">
                      <a16:creationId xmlns:a16="http://schemas.microsoft.com/office/drawing/2014/main" id="{6B05F66A-AEC8-4691-80C4-A2A43835A952}"/>
                    </a:ext>
                  </a:extLst>
                </p:cNvPr>
                <p:cNvSpPr/>
                <p:nvPr/>
              </p:nvSpPr>
              <p:spPr>
                <a:xfrm>
                  <a:off x="7895543" y="2052671"/>
                  <a:ext cx="14476" cy="14476"/>
                </a:xfrm>
                <a:custGeom>
                  <a:avLst/>
                  <a:gdLst>
                    <a:gd name="connsiteX0" fmla="*/ 3619 w 14475"/>
                    <a:gd name="connsiteY0" fmla="*/ 3619 h 14475"/>
                    <a:gd name="connsiteX1" fmla="*/ 13655 w 14475"/>
                    <a:gd name="connsiteY1" fmla="*/ 3619 h 14475"/>
                    <a:gd name="connsiteX2" fmla="*/ 13655 w 14475"/>
                    <a:gd name="connsiteY2" fmla="*/ 13656 h 14475"/>
                    <a:gd name="connsiteX3" fmla="*/ 3619 w 14475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5" h="14475">
                      <a:moveTo>
                        <a:pt x="3619" y="3619"/>
                      </a:moveTo>
                      <a:lnTo>
                        <a:pt x="13655" y="3619"/>
                      </a:lnTo>
                      <a:lnTo>
                        <a:pt x="13655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4" name="手繪多邊形: 圖案 1366">
                  <a:extLst>
                    <a:ext uri="{FF2B5EF4-FFF2-40B4-BE49-F238E27FC236}">
                      <a16:creationId xmlns:a16="http://schemas.microsoft.com/office/drawing/2014/main" id="{7B45C1E8-C1BA-443C-BFC7-0F2C882A9CA2}"/>
                    </a:ext>
                  </a:extLst>
                </p:cNvPr>
                <p:cNvSpPr/>
                <p:nvPr/>
              </p:nvSpPr>
              <p:spPr>
                <a:xfrm>
                  <a:off x="7795176" y="2403955"/>
                  <a:ext cx="28952" cy="14476"/>
                </a:xfrm>
                <a:custGeom>
                  <a:avLst/>
                  <a:gdLst>
                    <a:gd name="connsiteX0" fmla="*/ 3619 w 28951"/>
                    <a:gd name="connsiteY0" fmla="*/ 3619 h 14475"/>
                    <a:gd name="connsiteX1" fmla="*/ 28711 w 28951"/>
                    <a:gd name="connsiteY1" fmla="*/ 3619 h 14475"/>
                    <a:gd name="connsiteX2" fmla="*/ 28711 w 28951"/>
                    <a:gd name="connsiteY2" fmla="*/ 13656 h 14475"/>
                    <a:gd name="connsiteX3" fmla="*/ 3619 w 28951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951" h="14475">
                      <a:moveTo>
                        <a:pt x="3619" y="3619"/>
                      </a:moveTo>
                      <a:lnTo>
                        <a:pt x="28711" y="3619"/>
                      </a:lnTo>
                      <a:lnTo>
                        <a:pt x="28711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5" name="手繪多邊形: 圖案 1367">
                  <a:extLst>
                    <a:ext uri="{FF2B5EF4-FFF2-40B4-BE49-F238E27FC236}">
                      <a16:creationId xmlns:a16="http://schemas.microsoft.com/office/drawing/2014/main" id="{4AD9B377-BC0D-4400-AB75-BAF72CDEDCAC}"/>
                    </a:ext>
                  </a:extLst>
                </p:cNvPr>
                <p:cNvSpPr/>
                <p:nvPr/>
              </p:nvSpPr>
              <p:spPr>
                <a:xfrm>
                  <a:off x="7830304" y="2403955"/>
                  <a:ext cx="28952" cy="14476"/>
                </a:xfrm>
                <a:custGeom>
                  <a:avLst/>
                  <a:gdLst>
                    <a:gd name="connsiteX0" fmla="*/ 3619 w 28951"/>
                    <a:gd name="connsiteY0" fmla="*/ 3619 h 14475"/>
                    <a:gd name="connsiteX1" fmla="*/ 28710 w 28951"/>
                    <a:gd name="connsiteY1" fmla="*/ 3619 h 14475"/>
                    <a:gd name="connsiteX2" fmla="*/ 28710 w 28951"/>
                    <a:gd name="connsiteY2" fmla="*/ 13656 h 14475"/>
                    <a:gd name="connsiteX3" fmla="*/ 3619 w 28951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951" h="14475">
                      <a:moveTo>
                        <a:pt x="3619" y="3619"/>
                      </a:moveTo>
                      <a:lnTo>
                        <a:pt x="28710" y="3619"/>
                      </a:lnTo>
                      <a:lnTo>
                        <a:pt x="28710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6" name="手繪多邊形: 圖案 1368">
                  <a:extLst>
                    <a:ext uri="{FF2B5EF4-FFF2-40B4-BE49-F238E27FC236}">
                      <a16:creationId xmlns:a16="http://schemas.microsoft.com/office/drawing/2014/main" id="{8E429C53-C93A-485A-81CF-064A13FBCE1C}"/>
                    </a:ext>
                  </a:extLst>
                </p:cNvPr>
                <p:cNvSpPr/>
                <p:nvPr/>
              </p:nvSpPr>
              <p:spPr>
                <a:xfrm>
                  <a:off x="7865433" y="2403955"/>
                  <a:ext cx="28952" cy="14476"/>
                </a:xfrm>
                <a:custGeom>
                  <a:avLst/>
                  <a:gdLst>
                    <a:gd name="connsiteX0" fmla="*/ 3619 w 28951"/>
                    <a:gd name="connsiteY0" fmla="*/ 3619 h 14475"/>
                    <a:gd name="connsiteX1" fmla="*/ 28710 w 28951"/>
                    <a:gd name="connsiteY1" fmla="*/ 3619 h 14475"/>
                    <a:gd name="connsiteX2" fmla="*/ 28710 w 28951"/>
                    <a:gd name="connsiteY2" fmla="*/ 13656 h 14475"/>
                    <a:gd name="connsiteX3" fmla="*/ 3619 w 28951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951" h="14475">
                      <a:moveTo>
                        <a:pt x="3619" y="3619"/>
                      </a:moveTo>
                      <a:lnTo>
                        <a:pt x="28710" y="3619"/>
                      </a:lnTo>
                      <a:lnTo>
                        <a:pt x="28710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7" name="手繪多邊形: 圖案 1369">
                  <a:extLst>
                    <a:ext uri="{FF2B5EF4-FFF2-40B4-BE49-F238E27FC236}">
                      <a16:creationId xmlns:a16="http://schemas.microsoft.com/office/drawing/2014/main" id="{9D30FA40-2E93-4AA3-98C0-01B894EA4A73}"/>
                    </a:ext>
                  </a:extLst>
                </p:cNvPr>
                <p:cNvSpPr/>
                <p:nvPr/>
              </p:nvSpPr>
              <p:spPr>
                <a:xfrm>
                  <a:off x="7514197" y="2689953"/>
                  <a:ext cx="482533" cy="14476"/>
                </a:xfrm>
                <a:custGeom>
                  <a:avLst/>
                  <a:gdLst>
                    <a:gd name="connsiteX0" fmla="*/ 3619 w 482532"/>
                    <a:gd name="connsiteY0" fmla="*/ 3619 h 14475"/>
                    <a:gd name="connsiteX1" fmla="*/ 480313 w 482532"/>
                    <a:gd name="connsiteY1" fmla="*/ 3619 h 14475"/>
                    <a:gd name="connsiteX2" fmla="*/ 480313 w 482532"/>
                    <a:gd name="connsiteY2" fmla="*/ 13656 h 14475"/>
                    <a:gd name="connsiteX3" fmla="*/ 3619 w 482532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532" h="14475">
                      <a:moveTo>
                        <a:pt x="3619" y="3619"/>
                      </a:moveTo>
                      <a:lnTo>
                        <a:pt x="480313" y="3619"/>
                      </a:lnTo>
                      <a:lnTo>
                        <a:pt x="48031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8" name="手繪多邊形: 圖案 1370">
                  <a:extLst>
                    <a:ext uri="{FF2B5EF4-FFF2-40B4-BE49-F238E27FC236}">
                      <a16:creationId xmlns:a16="http://schemas.microsoft.com/office/drawing/2014/main" id="{728CCD67-45ED-4D81-A911-D9B81CAF1BFF}"/>
                    </a:ext>
                  </a:extLst>
                </p:cNvPr>
                <p:cNvSpPr/>
                <p:nvPr/>
              </p:nvSpPr>
              <p:spPr>
                <a:xfrm>
                  <a:off x="7514197" y="2710026"/>
                  <a:ext cx="482533" cy="14476"/>
                </a:xfrm>
                <a:custGeom>
                  <a:avLst/>
                  <a:gdLst>
                    <a:gd name="connsiteX0" fmla="*/ 3619 w 482532"/>
                    <a:gd name="connsiteY0" fmla="*/ 3619 h 14475"/>
                    <a:gd name="connsiteX1" fmla="*/ 480313 w 482532"/>
                    <a:gd name="connsiteY1" fmla="*/ 3619 h 14475"/>
                    <a:gd name="connsiteX2" fmla="*/ 480313 w 482532"/>
                    <a:gd name="connsiteY2" fmla="*/ 13656 h 14475"/>
                    <a:gd name="connsiteX3" fmla="*/ 3619 w 482532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532" h="14475">
                      <a:moveTo>
                        <a:pt x="3619" y="3619"/>
                      </a:moveTo>
                      <a:lnTo>
                        <a:pt x="480313" y="3619"/>
                      </a:lnTo>
                      <a:lnTo>
                        <a:pt x="48031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9" name="手繪多邊形: 圖案 1371">
                  <a:extLst>
                    <a:ext uri="{FF2B5EF4-FFF2-40B4-BE49-F238E27FC236}">
                      <a16:creationId xmlns:a16="http://schemas.microsoft.com/office/drawing/2014/main" id="{732B9CBA-1136-43F0-9B17-6986ED9E81E9}"/>
                    </a:ext>
                  </a:extLst>
                </p:cNvPr>
                <p:cNvSpPr/>
                <p:nvPr/>
              </p:nvSpPr>
              <p:spPr>
                <a:xfrm>
                  <a:off x="7514197" y="2730099"/>
                  <a:ext cx="482533" cy="14476"/>
                </a:xfrm>
                <a:custGeom>
                  <a:avLst/>
                  <a:gdLst>
                    <a:gd name="connsiteX0" fmla="*/ 3619 w 482532"/>
                    <a:gd name="connsiteY0" fmla="*/ 3619 h 14475"/>
                    <a:gd name="connsiteX1" fmla="*/ 480313 w 482532"/>
                    <a:gd name="connsiteY1" fmla="*/ 3619 h 14475"/>
                    <a:gd name="connsiteX2" fmla="*/ 480313 w 482532"/>
                    <a:gd name="connsiteY2" fmla="*/ 13656 h 14475"/>
                    <a:gd name="connsiteX3" fmla="*/ 3619 w 482532"/>
                    <a:gd name="connsiteY3" fmla="*/ 13656 h 1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532" h="14475">
                      <a:moveTo>
                        <a:pt x="3619" y="3619"/>
                      </a:moveTo>
                      <a:lnTo>
                        <a:pt x="480313" y="3619"/>
                      </a:lnTo>
                      <a:lnTo>
                        <a:pt x="480313" y="13656"/>
                      </a:lnTo>
                      <a:lnTo>
                        <a:pt x="3619" y="1365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46524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3DE139C-CF63-4E41-8C00-65AD59CA3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" t="1393" b="1671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5D9AB353-2982-455D-B954-7EBBAB1B4699}"/>
              </a:ext>
            </a:extLst>
          </p:cNvPr>
          <p:cNvGrpSpPr/>
          <p:nvPr/>
        </p:nvGrpSpPr>
        <p:grpSpPr>
          <a:xfrm>
            <a:off x="6252377" y="0"/>
            <a:ext cx="2628899" cy="5143500"/>
            <a:chOff x="6252377" y="0"/>
            <a:chExt cx="2628899" cy="51435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5862495-8E7A-48A9-9194-47E49218C96C}"/>
                </a:ext>
              </a:extLst>
            </p:cNvPr>
            <p:cNvSpPr/>
            <p:nvPr/>
          </p:nvSpPr>
          <p:spPr>
            <a:xfrm>
              <a:off x="6252377" y="0"/>
              <a:ext cx="2628899" cy="5143500"/>
            </a:xfrm>
            <a:prstGeom prst="rect">
              <a:avLst/>
            </a:prstGeom>
            <a:solidFill>
              <a:srgbClr val="2F2D25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C245ED-8A72-4FE6-9BCC-0966909F18DC}"/>
                </a:ext>
              </a:extLst>
            </p:cNvPr>
            <p:cNvSpPr/>
            <p:nvPr/>
          </p:nvSpPr>
          <p:spPr>
            <a:xfrm>
              <a:off x="6355239" y="1483407"/>
              <a:ext cx="2390555" cy="34539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solidFill>
                    <a:schemeClr val="bg1">
                      <a:lumMod val="95000"/>
                    </a:schemeClr>
                  </a:solidFill>
                  <a:ea typeface="微軟正黑體"/>
                </a:rPr>
                <a:t> Is a virtual appliance </a:t>
              </a:r>
              <a:endParaRPr lang="zh-TW" altLang="en-US" sz="1600" b="1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B84FC346-0F27-4030-A42C-B153227C3A67}"/>
                </a:ext>
              </a:extLst>
            </p:cNvPr>
            <p:cNvGrpSpPr/>
            <p:nvPr/>
          </p:nvGrpSpPr>
          <p:grpSpPr>
            <a:xfrm>
              <a:off x="6477549" y="2114875"/>
              <a:ext cx="2212505" cy="1569660"/>
              <a:chOff x="4829175" y="2256312"/>
              <a:chExt cx="1984363" cy="1569660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C3A06F3E-DA7C-46D2-A49E-4079271C454C}"/>
                  </a:ext>
                </a:extLst>
              </p:cNvPr>
              <p:cNvSpPr/>
              <p:nvPr/>
            </p:nvSpPr>
            <p:spPr>
              <a:xfrm>
                <a:off x="4905378" y="2256312"/>
                <a:ext cx="1908160" cy="156966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>
                  <a:buClr>
                    <a:srgbClr val="3399FF"/>
                  </a:buClr>
                </a:pPr>
                <a:r>
                  <a:rPr lang="en-US" altLang="zh-TW" sz="1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Running on public or private cloud platforms </a:t>
                </a:r>
              </a:p>
              <a:p>
                <a:pPr>
                  <a:buClr>
                    <a:srgbClr val="3399FF"/>
                  </a:buClr>
                </a:pPr>
                <a:endParaRPr lang="en-US" altLang="zh-TW" sz="12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>
                  <a:buClr>
                    <a:srgbClr val="3399FF"/>
                  </a:buClr>
                </a:pPr>
                <a:r>
                  <a:rPr lang="en-US" altLang="zh-TW" sz="1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That gives enterprises the control to run mission-critical applications with best performance at affordable pricing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544289-E0F8-407D-BEC9-6DB2B7640C68}"/>
                  </a:ext>
                </a:extLst>
              </p:cNvPr>
              <p:cNvSpPr/>
              <p:nvPr/>
            </p:nvSpPr>
            <p:spPr>
              <a:xfrm>
                <a:off x="4829175" y="2362200"/>
                <a:ext cx="85725" cy="8572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53C091C-D4DC-4754-B3EF-322F4B172A6A}"/>
                  </a:ext>
                </a:extLst>
              </p:cNvPr>
              <p:cNvSpPr/>
              <p:nvPr/>
            </p:nvSpPr>
            <p:spPr>
              <a:xfrm>
                <a:off x="4847957" y="2906756"/>
                <a:ext cx="85725" cy="8572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圖形 6">
              <a:extLst>
                <a:ext uri="{FF2B5EF4-FFF2-40B4-BE49-F238E27FC236}">
                  <a16:creationId xmlns:a16="http://schemas.microsoft.com/office/drawing/2014/main" id="{F328C84A-F05F-4A11-9CC7-333F18FF5F44}"/>
                </a:ext>
              </a:extLst>
            </p:cNvPr>
            <p:cNvSpPr/>
            <p:nvPr/>
          </p:nvSpPr>
          <p:spPr>
            <a:xfrm>
              <a:off x="6469020" y="1049103"/>
              <a:ext cx="2042968" cy="375618"/>
            </a:xfrm>
            <a:custGeom>
              <a:avLst/>
              <a:gdLst>
                <a:gd name="connsiteX0" fmla="*/ 330059 w 1743075"/>
                <a:gd name="connsiteY0" fmla="*/ 4997 h 342900"/>
                <a:gd name="connsiteX1" fmla="*/ 546602 w 1743075"/>
                <a:gd name="connsiteY1" fmla="*/ 4997 h 342900"/>
                <a:gd name="connsiteX2" fmla="*/ 546602 w 1743075"/>
                <a:gd name="connsiteY2" fmla="*/ 60478 h 342900"/>
                <a:gd name="connsiteX3" fmla="*/ 469770 w 1743075"/>
                <a:gd name="connsiteY3" fmla="*/ 60478 h 342900"/>
                <a:gd name="connsiteX4" fmla="*/ 469770 w 1743075"/>
                <a:gd name="connsiteY4" fmla="*/ 337899 h 342900"/>
                <a:gd name="connsiteX5" fmla="*/ 406890 w 1743075"/>
                <a:gd name="connsiteY5" fmla="*/ 337899 h 342900"/>
                <a:gd name="connsiteX6" fmla="*/ 406890 w 1743075"/>
                <a:gd name="connsiteY6" fmla="*/ 60478 h 342900"/>
                <a:gd name="connsiteX7" fmla="*/ 330059 w 1743075"/>
                <a:gd name="connsiteY7" fmla="*/ 60478 h 342900"/>
                <a:gd name="connsiteX8" fmla="*/ 330059 w 1743075"/>
                <a:gd name="connsiteY8" fmla="*/ 4997 h 342900"/>
                <a:gd name="connsiteX9" fmla="*/ 708589 w 1743075"/>
                <a:gd name="connsiteY9" fmla="*/ 144956 h 342900"/>
                <a:gd name="connsiteX10" fmla="*/ 802412 w 1743075"/>
                <a:gd name="connsiteY10" fmla="*/ 247425 h 342900"/>
                <a:gd name="connsiteX11" fmla="*/ 685633 w 1743075"/>
                <a:gd name="connsiteY11" fmla="*/ 342900 h 342900"/>
                <a:gd name="connsiteX12" fmla="*/ 581836 w 1743075"/>
                <a:gd name="connsiteY12" fmla="*/ 322903 h 342900"/>
                <a:gd name="connsiteX13" fmla="*/ 604608 w 1743075"/>
                <a:gd name="connsiteY13" fmla="*/ 276875 h 342900"/>
                <a:gd name="connsiteX14" fmla="*/ 686626 w 1743075"/>
                <a:gd name="connsiteY14" fmla="*/ 288910 h 342900"/>
                <a:gd name="connsiteX15" fmla="*/ 739527 w 1743075"/>
                <a:gd name="connsiteY15" fmla="*/ 247425 h 342900"/>
                <a:gd name="connsiteX16" fmla="*/ 678638 w 1743075"/>
                <a:gd name="connsiteY16" fmla="*/ 194442 h 342900"/>
                <a:gd name="connsiteX17" fmla="*/ 587319 w 1743075"/>
                <a:gd name="connsiteY17" fmla="*/ 90470 h 342900"/>
                <a:gd name="connsiteX18" fmla="*/ 699105 w 1743075"/>
                <a:gd name="connsiteY18" fmla="*/ 2 h 342900"/>
                <a:gd name="connsiteX19" fmla="*/ 795799 w 1743075"/>
                <a:gd name="connsiteY19" fmla="*/ 10969 h 342900"/>
                <a:gd name="connsiteX20" fmla="*/ 771263 w 1743075"/>
                <a:gd name="connsiteY20" fmla="*/ 60552 h 342900"/>
                <a:gd name="connsiteX21" fmla="*/ 700104 w 1743075"/>
                <a:gd name="connsiteY21" fmla="*/ 53985 h 342900"/>
                <a:gd name="connsiteX22" fmla="*/ 650199 w 1743075"/>
                <a:gd name="connsiteY22" fmla="*/ 91973 h 342900"/>
                <a:gd name="connsiteX23" fmla="*/ 708589 w 1743075"/>
                <a:gd name="connsiteY23" fmla="*/ 144956 h 342900"/>
                <a:gd name="connsiteX24" fmla="*/ 290794 w 1743075"/>
                <a:gd name="connsiteY24" fmla="*/ 240429 h 342900"/>
                <a:gd name="connsiteX25" fmla="*/ 280820 w 1743075"/>
                <a:gd name="connsiteY25" fmla="*/ 288120 h 342900"/>
                <a:gd name="connsiteX26" fmla="*/ 330057 w 1743075"/>
                <a:gd name="connsiteY26" fmla="*/ 337897 h 342900"/>
                <a:gd name="connsiteX27" fmla="*/ 263600 w 1743075"/>
                <a:gd name="connsiteY27" fmla="*/ 337897 h 342900"/>
                <a:gd name="connsiteX28" fmla="*/ 249072 w 1743075"/>
                <a:gd name="connsiteY28" fmla="*/ 323244 h 342900"/>
                <a:gd name="connsiteX29" fmla="*/ 165028 w 1743075"/>
                <a:gd name="connsiteY29" fmla="*/ 342892 h 342900"/>
                <a:gd name="connsiteX30" fmla="*/ 125760 w 1743075"/>
                <a:gd name="connsiteY30" fmla="*/ 342892 h 342900"/>
                <a:gd name="connsiteX31" fmla="*/ 0 w 1743075"/>
                <a:gd name="connsiteY31" fmla="*/ 240429 h 342900"/>
                <a:gd name="connsiteX32" fmla="*/ 0 w 1743075"/>
                <a:gd name="connsiteY32" fmla="*/ 102469 h 342900"/>
                <a:gd name="connsiteX33" fmla="*/ 125760 w 1743075"/>
                <a:gd name="connsiteY33" fmla="*/ 0 h 342900"/>
                <a:gd name="connsiteX34" fmla="*/ 165028 w 1743075"/>
                <a:gd name="connsiteY34" fmla="*/ 0 h 342900"/>
                <a:gd name="connsiteX35" fmla="*/ 290794 w 1743075"/>
                <a:gd name="connsiteY35" fmla="*/ 102469 h 342900"/>
                <a:gd name="connsiteX36" fmla="*/ 290794 w 1743075"/>
                <a:gd name="connsiteY36" fmla="*/ 240429 h 342900"/>
                <a:gd name="connsiteX37" fmla="*/ 165028 w 1743075"/>
                <a:gd name="connsiteY37" fmla="*/ 287411 h 342900"/>
                <a:gd name="connsiteX38" fmla="*/ 205781 w 1743075"/>
                <a:gd name="connsiteY38" fmla="*/ 279600 h 342900"/>
                <a:gd name="connsiteX39" fmla="*/ 122998 w 1743075"/>
                <a:gd name="connsiteY39" fmla="*/ 196138 h 342900"/>
                <a:gd name="connsiteX40" fmla="*/ 189844 w 1743075"/>
                <a:gd name="connsiteY40" fmla="*/ 196138 h 342900"/>
                <a:gd name="connsiteX41" fmla="*/ 227908 w 1743075"/>
                <a:gd name="connsiteY41" fmla="*/ 234623 h 342900"/>
                <a:gd name="connsiteX42" fmla="*/ 227908 w 1743075"/>
                <a:gd name="connsiteY42" fmla="*/ 105967 h 342900"/>
                <a:gd name="connsiteX43" fmla="*/ 165028 w 1743075"/>
                <a:gd name="connsiteY43" fmla="*/ 55481 h 342900"/>
                <a:gd name="connsiteX44" fmla="*/ 125760 w 1743075"/>
                <a:gd name="connsiteY44" fmla="*/ 55481 h 342900"/>
                <a:gd name="connsiteX45" fmla="*/ 62880 w 1743075"/>
                <a:gd name="connsiteY45" fmla="*/ 105967 h 342900"/>
                <a:gd name="connsiteX46" fmla="*/ 62880 w 1743075"/>
                <a:gd name="connsiteY46" fmla="*/ 236932 h 342900"/>
                <a:gd name="connsiteX47" fmla="*/ 125760 w 1743075"/>
                <a:gd name="connsiteY47" fmla="*/ 287411 h 342900"/>
                <a:gd name="connsiteX48" fmla="*/ 165028 w 1743075"/>
                <a:gd name="connsiteY48" fmla="*/ 287411 h 342900"/>
                <a:gd name="connsiteX49" fmla="*/ 1051112 w 1743075"/>
                <a:gd name="connsiteY49" fmla="*/ 332902 h 342900"/>
                <a:gd name="connsiteX50" fmla="*/ 1051112 w 1743075"/>
                <a:gd name="connsiteY50" fmla="*/ 4999 h 342900"/>
                <a:gd name="connsiteX51" fmla="*/ 1079535 w 1743075"/>
                <a:gd name="connsiteY51" fmla="*/ 4999 h 342900"/>
                <a:gd name="connsiteX52" fmla="*/ 1079535 w 1743075"/>
                <a:gd name="connsiteY52" fmla="*/ 332902 h 342900"/>
                <a:gd name="connsiteX53" fmla="*/ 1051112 w 1743075"/>
                <a:gd name="connsiteY53" fmla="*/ 332902 h 342900"/>
                <a:gd name="connsiteX54" fmla="*/ 1211428 w 1743075"/>
                <a:gd name="connsiteY54" fmla="*/ 337897 h 342900"/>
                <a:gd name="connsiteX55" fmla="*/ 1118797 w 1743075"/>
                <a:gd name="connsiteY55" fmla="*/ 251012 h 342900"/>
                <a:gd name="connsiteX56" fmla="*/ 1118797 w 1743075"/>
                <a:gd name="connsiteY56" fmla="*/ 175912 h 342900"/>
                <a:gd name="connsiteX57" fmla="*/ 1211428 w 1743075"/>
                <a:gd name="connsiteY57" fmla="*/ 89027 h 342900"/>
                <a:gd name="connsiteX58" fmla="*/ 1304049 w 1743075"/>
                <a:gd name="connsiteY58" fmla="*/ 175912 h 342900"/>
                <a:gd name="connsiteX59" fmla="*/ 1304049 w 1743075"/>
                <a:gd name="connsiteY59" fmla="*/ 251012 h 342900"/>
                <a:gd name="connsiteX60" fmla="*/ 1211428 w 1743075"/>
                <a:gd name="connsiteY60" fmla="*/ 337897 h 342900"/>
                <a:gd name="connsiteX61" fmla="*/ 1275626 w 1743075"/>
                <a:gd name="connsiteY61" fmla="*/ 174929 h 342900"/>
                <a:gd name="connsiteX62" fmla="*/ 1211428 w 1743075"/>
                <a:gd name="connsiteY62" fmla="*/ 114556 h 342900"/>
                <a:gd name="connsiteX63" fmla="*/ 1147220 w 1743075"/>
                <a:gd name="connsiteY63" fmla="*/ 174929 h 342900"/>
                <a:gd name="connsiteX64" fmla="*/ 1147220 w 1743075"/>
                <a:gd name="connsiteY64" fmla="*/ 251995 h 342900"/>
                <a:gd name="connsiteX65" fmla="*/ 1211428 w 1743075"/>
                <a:gd name="connsiteY65" fmla="*/ 312374 h 342900"/>
                <a:gd name="connsiteX66" fmla="*/ 1275626 w 1743075"/>
                <a:gd name="connsiteY66" fmla="*/ 251995 h 342900"/>
                <a:gd name="connsiteX67" fmla="*/ 1275626 w 1743075"/>
                <a:gd name="connsiteY67" fmla="*/ 174929 h 342900"/>
                <a:gd name="connsiteX68" fmla="*/ 1499883 w 1743075"/>
                <a:gd name="connsiteY68" fmla="*/ 94420 h 342900"/>
                <a:gd name="connsiteX69" fmla="*/ 1528305 w 1743075"/>
                <a:gd name="connsiteY69" fmla="*/ 94420 h 342900"/>
                <a:gd name="connsiteX70" fmla="*/ 1528305 w 1743075"/>
                <a:gd name="connsiteY70" fmla="*/ 251016 h 342900"/>
                <a:gd name="connsiteX71" fmla="*/ 1435675 w 1743075"/>
                <a:gd name="connsiteY71" fmla="*/ 337900 h 342900"/>
                <a:gd name="connsiteX72" fmla="*/ 1343054 w 1743075"/>
                <a:gd name="connsiteY72" fmla="*/ 251016 h 342900"/>
                <a:gd name="connsiteX73" fmla="*/ 1343054 w 1743075"/>
                <a:gd name="connsiteY73" fmla="*/ 94420 h 342900"/>
                <a:gd name="connsiteX74" fmla="*/ 1371476 w 1743075"/>
                <a:gd name="connsiteY74" fmla="*/ 94420 h 342900"/>
                <a:gd name="connsiteX75" fmla="*/ 1371476 w 1743075"/>
                <a:gd name="connsiteY75" fmla="*/ 251999 h 342900"/>
                <a:gd name="connsiteX76" fmla="*/ 1435675 w 1743075"/>
                <a:gd name="connsiteY76" fmla="*/ 312377 h 342900"/>
                <a:gd name="connsiteX77" fmla="*/ 1499883 w 1743075"/>
                <a:gd name="connsiteY77" fmla="*/ 251999 h 342900"/>
                <a:gd name="connsiteX78" fmla="*/ 1499883 w 1743075"/>
                <a:gd name="connsiteY78" fmla="*/ 94420 h 342900"/>
                <a:gd name="connsiteX79" fmla="*/ 951842 w 1743075"/>
                <a:gd name="connsiteY79" fmla="*/ 312345 h 342900"/>
                <a:gd name="connsiteX80" fmla="*/ 1012117 w 1743075"/>
                <a:gd name="connsiteY80" fmla="*/ 309150 h 342900"/>
                <a:gd name="connsiteX81" fmla="*/ 1015622 w 1743075"/>
                <a:gd name="connsiteY81" fmla="*/ 334805 h 342900"/>
                <a:gd name="connsiteX82" fmla="*/ 951842 w 1743075"/>
                <a:gd name="connsiteY82" fmla="*/ 337897 h 342900"/>
                <a:gd name="connsiteX83" fmla="*/ 861306 w 1743075"/>
                <a:gd name="connsiteY83" fmla="*/ 251017 h 342900"/>
                <a:gd name="connsiteX84" fmla="*/ 861306 w 1743075"/>
                <a:gd name="connsiteY84" fmla="*/ 175912 h 342900"/>
                <a:gd name="connsiteX85" fmla="*/ 951842 w 1743075"/>
                <a:gd name="connsiteY85" fmla="*/ 89067 h 342900"/>
                <a:gd name="connsiteX86" fmla="*/ 1015289 w 1743075"/>
                <a:gd name="connsiteY86" fmla="*/ 92170 h 342900"/>
                <a:gd name="connsiteX87" fmla="*/ 1011117 w 1743075"/>
                <a:gd name="connsiteY87" fmla="*/ 117636 h 342900"/>
                <a:gd name="connsiteX88" fmla="*/ 951842 w 1743075"/>
                <a:gd name="connsiteY88" fmla="*/ 114584 h 342900"/>
                <a:gd name="connsiteX89" fmla="*/ 889732 w 1743075"/>
                <a:gd name="connsiteY89" fmla="*/ 174929 h 342900"/>
                <a:gd name="connsiteX90" fmla="*/ 889732 w 1743075"/>
                <a:gd name="connsiteY90" fmla="*/ 251994 h 342900"/>
                <a:gd name="connsiteX91" fmla="*/ 951842 w 1743075"/>
                <a:gd name="connsiteY91" fmla="*/ 312345 h 342900"/>
                <a:gd name="connsiteX92" fmla="*/ 1714595 w 1743075"/>
                <a:gd name="connsiteY92" fmla="*/ 4997 h 342900"/>
                <a:gd name="connsiteX93" fmla="*/ 1743037 w 1743075"/>
                <a:gd name="connsiteY93" fmla="*/ 4997 h 342900"/>
                <a:gd name="connsiteX94" fmla="*/ 1743037 w 1743075"/>
                <a:gd name="connsiteY94" fmla="*/ 251997 h 342900"/>
                <a:gd name="connsiteX95" fmla="*/ 1658102 w 1743075"/>
                <a:gd name="connsiteY95" fmla="*/ 337859 h 342900"/>
                <a:gd name="connsiteX96" fmla="*/ 1567577 w 1743075"/>
                <a:gd name="connsiteY96" fmla="*/ 251014 h 342900"/>
                <a:gd name="connsiteX97" fmla="*/ 1567577 w 1743075"/>
                <a:gd name="connsiteY97" fmla="*/ 175914 h 342900"/>
                <a:gd name="connsiteX98" fmla="*/ 1658102 w 1743075"/>
                <a:gd name="connsiteY98" fmla="*/ 89070 h 342900"/>
                <a:gd name="connsiteX99" fmla="*/ 1714595 w 1743075"/>
                <a:gd name="connsiteY99" fmla="*/ 89070 h 342900"/>
                <a:gd name="connsiteX100" fmla="*/ 1714595 w 1743075"/>
                <a:gd name="connsiteY100" fmla="*/ 4997 h 342900"/>
                <a:gd name="connsiteX101" fmla="*/ 1596000 w 1743075"/>
                <a:gd name="connsiteY101" fmla="*/ 251997 h 342900"/>
                <a:gd name="connsiteX102" fmla="*/ 1658102 w 1743075"/>
                <a:gd name="connsiteY102" fmla="*/ 312348 h 342900"/>
                <a:gd name="connsiteX103" fmla="*/ 1714595 w 1743075"/>
                <a:gd name="connsiteY103" fmla="*/ 251997 h 342900"/>
                <a:gd name="connsiteX104" fmla="*/ 1714595 w 1743075"/>
                <a:gd name="connsiteY104" fmla="*/ 114541 h 342900"/>
                <a:gd name="connsiteX105" fmla="*/ 1658102 w 1743075"/>
                <a:gd name="connsiteY105" fmla="*/ 114587 h 342900"/>
                <a:gd name="connsiteX106" fmla="*/ 1596000 w 1743075"/>
                <a:gd name="connsiteY106" fmla="*/ 174931 h 342900"/>
                <a:gd name="connsiteX107" fmla="*/ 1596000 w 1743075"/>
                <a:gd name="connsiteY107" fmla="*/ 251997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743075" h="342900">
                  <a:moveTo>
                    <a:pt x="330059" y="4997"/>
                  </a:moveTo>
                  <a:lnTo>
                    <a:pt x="546602" y="4997"/>
                  </a:lnTo>
                  <a:lnTo>
                    <a:pt x="546602" y="60478"/>
                  </a:lnTo>
                  <a:lnTo>
                    <a:pt x="469770" y="60478"/>
                  </a:lnTo>
                  <a:lnTo>
                    <a:pt x="469770" y="337899"/>
                  </a:lnTo>
                  <a:lnTo>
                    <a:pt x="406890" y="337899"/>
                  </a:lnTo>
                  <a:lnTo>
                    <a:pt x="406890" y="60478"/>
                  </a:lnTo>
                  <a:lnTo>
                    <a:pt x="330059" y="60478"/>
                  </a:lnTo>
                  <a:lnTo>
                    <a:pt x="330059" y="4997"/>
                  </a:lnTo>
                  <a:close/>
                  <a:moveTo>
                    <a:pt x="708589" y="144956"/>
                  </a:moveTo>
                  <a:cubicBezTo>
                    <a:pt x="797922" y="166450"/>
                    <a:pt x="802412" y="180944"/>
                    <a:pt x="802412" y="247425"/>
                  </a:cubicBezTo>
                  <a:cubicBezTo>
                    <a:pt x="802412" y="310405"/>
                    <a:pt x="783948" y="342900"/>
                    <a:pt x="685633" y="342900"/>
                  </a:cubicBezTo>
                  <a:cubicBezTo>
                    <a:pt x="647706" y="342900"/>
                    <a:pt x="603798" y="333402"/>
                    <a:pt x="581836" y="322903"/>
                  </a:cubicBezTo>
                  <a:lnTo>
                    <a:pt x="604608" y="276875"/>
                  </a:lnTo>
                  <a:cubicBezTo>
                    <a:pt x="631438" y="284344"/>
                    <a:pt x="657897" y="288910"/>
                    <a:pt x="686626" y="288910"/>
                  </a:cubicBezTo>
                  <a:cubicBezTo>
                    <a:pt x="732040" y="288910"/>
                    <a:pt x="739527" y="279412"/>
                    <a:pt x="739527" y="247425"/>
                  </a:cubicBezTo>
                  <a:cubicBezTo>
                    <a:pt x="739527" y="210439"/>
                    <a:pt x="738533" y="207438"/>
                    <a:pt x="678638" y="194442"/>
                  </a:cubicBezTo>
                  <a:cubicBezTo>
                    <a:pt x="598292" y="176446"/>
                    <a:pt x="587319" y="160953"/>
                    <a:pt x="587319" y="90470"/>
                  </a:cubicBezTo>
                  <a:cubicBezTo>
                    <a:pt x="587319" y="29988"/>
                    <a:pt x="614759" y="2"/>
                    <a:pt x="699105" y="2"/>
                  </a:cubicBezTo>
                  <a:cubicBezTo>
                    <a:pt x="728012" y="2"/>
                    <a:pt x="762898" y="3494"/>
                    <a:pt x="795799" y="10969"/>
                  </a:cubicBezTo>
                  <a:lnTo>
                    <a:pt x="771263" y="60552"/>
                  </a:lnTo>
                  <a:cubicBezTo>
                    <a:pt x="748154" y="56523"/>
                    <a:pt x="723053" y="53985"/>
                    <a:pt x="700104" y="53985"/>
                  </a:cubicBezTo>
                  <a:cubicBezTo>
                    <a:pt x="657685" y="53985"/>
                    <a:pt x="650199" y="62981"/>
                    <a:pt x="650199" y="91973"/>
                  </a:cubicBezTo>
                  <a:cubicBezTo>
                    <a:pt x="650199" y="129960"/>
                    <a:pt x="651198" y="130960"/>
                    <a:pt x="708589" y="144956"/>
                  </a:cubicBezTo>
                  <a:close/>
                  <a:moveTo>
                    <a:pt x="290794" y="240429"/>
                  </a:moveTo>
                  <a:cubicBezTo>
                    <a:pt x="290794" y="257506"/>
                    <a:pt x="287747" y="273776"/>
                    <a:pt x="280820" y="288120"/>
                  </a:cubicBezTo>
                  <a:lnTo>
                    <a:pt x="330057" y="337897"/>
                  </a:lnTo>
                  <a:lnTo>
                    <a:pt x="263600" y="337897"/>
                  </a:lnTo>
                  <a:lnTo>
                    <a:pt x="249072" y="323244"/>
                  </a:lnTo>
                  <a:cubicBezTo>
                    <a:pt x="229473" y="335537"/>
                    <a:pt x="202095" y="342892"/>
                    <a:pt x="165028" y="342892"/>
                  </a:cubicBezTo>
                  <a:lnTo>
                    <a:pt x="125760" y="342892"/>
                  </a:lnTo>
                  <a:cubicBezTo>
                    <a:pt x="31936" y="342892"/>
                    <a:pt x="0" y="295909"/>
                    <a:pt x="0" y="240429"/>
                  </a:cubicBezTo>
                  <a:lnTo>
                    <a:pt x="0" y="102469"/>
                  </a:lnTo>
                  <a:cubicBezTo>
                    <a:pt x="0" y="46989"/>
                    <a:pt x="31936" y="0"/>
                    <a:pt x="125760" y="0"/>
                  </a:cubicBezTo>
                  <a:lnTo>
                    <a:pt x="165028" y="0"/>
                  </a:lnTo>
                  <a:cubicBezTo>
                    <a:pt x="258852" y="0"/>
                    <a:pt x="290794" y="46989"/>
                    <a:pt x="290794" y="102469"/>
                  </a:cubicBezTo>
                  <a:lnTo>
                    <a:pt x="290794" y="240429"/>
                  </a:lnTo>
                  <a:close/>
                  <a:moveTo>
                    <a:pt x="165028" y="287411"/>
                  </a:moveTo>
                  <a:cubicBezTo>
                    <a:pt x="182774" y="287411"/>
                    <a:pt x="196075" y="284686"/>
                    <a:pt x="205781" y="279600"/>
                  </a:cubicBezTo>
                  <a:lnTo>
                    <a:pt x="122998" y="196138"/>
                  </a:lnTo>
                  <a:lnTo>
                    <a:pt x="189844" y="196138"/>
                  </a:lnTo>
                  <a:lnTo>
                    <a:pt x="227908" y="234623"/>
                  </a:lnTo>
                  <a:lnTo>
                    <a:pt x="227908" y="105967"/>
                  </a:lnTo>
                  <a:cubicBezTo>
                    <a:pt x="227908" y="74478"/>
                    <a:pt x="211938" y="55481"/>
                    <a:pt x="165028" y="55481"/>
                  </a:cubicBezTo>
                  <a:lnTo>
                    <a:pt x="125760" y="55481"/>
                  </a:lnTo>
                  <a:cubicBezTo>
                    <a:pt x="78851" y="55481"/>
                    <a:pt x="62880" y="74478"/>
                    <a:pt x="62880" y="105967"/>
                  </a:cubicBezTo>
                  <a:lnTo>
                    <a:pt x="62880" y="236932"/>
                  </a:lnTo>
                  <a:cubicBezTo>
                    <a:pt x="62880" y="268421"/>
                    <a:pt x="78851" y="287411"/>
                    <a:pt x="125760" y="287411"/>
                  </a:cubicBezTo>
                  <a:lnTo>
                    <a:pt x="165028" y="287411"/>
                  </a:lnTo>
                  <a:close/>
                  <a:moveTo>
                    <a:pt x="1051112" y="332902"/>
                  </a:moveTo>
                  <a:lnTo>
                    <a:pt x="1051112" y="4999"/>
                  </a:lnTo>
                  <a:lnTo>
                    <a:pt x="1079535" y="4999"/>
                  </a:lnTo>
                  <a:lnTo>
                    <a:pt x="1079535" y="332902"/>
                  </a:lnTo>
                  <a:lnTo>
                    <a:pt x="1051112" y="332902"/>
                  </a:lnTo>
                  <a:close/>
                  <a:moveTo>
                    <a:pt x="1211428" y="337897"/>
                  </a:moveTo>
                  <a:cubicBezTo>
                    <a:pt x="1144286" y="337897"/>
                    <a:pt x="1118797" y="300098"/>
                    <a:pt x="1118797" y="251012"/>
                  </a:cubicBezTo>
                  <a:lnTo>
                    <a:pt x="1118797" y="175912"/>
                  </a:lnTo>
                  <a:cubicBezTo>
                    <a:pt x="1118797" y="126826"/>
                    <a:pt x="1144286" y="89027"/>
                    <a:pt x="1211428" y="89027"/>
                  </a:cubicBezTo>
                  <a:cubicBezTo>
                    <a:pt x="1278569" y="89027"/>
                    <a:pt x="1304049" y="126826"/>
                    <a:pt x="1304049" y="175912"/>
                  </a:cubicBezTo>
                  <a:lnTo>
                    <a:pt x="1304049" y="251012"/>
                  </a:lnTo>
                  <a:cubicBezTo>
                    <a:pt x="1304049" y="300098"/>
                    <a:pt x="1278569" y="337897"/>
                    <a:pt x="1211428" y="337897"/>
                  </a:cubicBezTo>
                  <a:close/>
                  <a:moveTo>
                    <a:pt x="1275626" y="174929"/>
                  </a:moveTo>
                  <a:cubicBezTo>
                    <a:pt x="1275626" y="134679"/>
                    <a:pt x="1256024" y="114556"/>
                    <a:pt x="1211428" y="114556"/>
                  </a:cubicBezTo>
                  <a:cubicBezTo>
                    <a:pt x="1166832" y="114556"/>
                    <a:pt x="1147220" y="134679"/>
                    <a:pt x="1147220" y="174929"/>
                  </a:cubicBezTo>
                  <a:lnTo>
                    <a:pt x="1147220" y="251995"/>
                  </a:lnTo>
                  <a:cubicBezTo>
                    <a:pt x="1147220" y="292246"/>
                    <a:pt x="1166832" y="312374"/>
                    <a:pt x="1211428" y="312374"/>
                  </a:cubicBezTo>
                  <a:cubicBezTo>
                    <a:pt x="1256024" y="312374"/>
                    <a:pt x="1275626" y="292246"/>
                    <a:pt x="1275626" y="251995"/>
                  </a:cubicBezTo>
                  <a:lnTo>
                    <a:pt x="1275626" y="174929"/>
                  </a:lnTo>
                  <a:close/>
                  <a:moveTo>
                    <a:pt x="1499883" y="94420"/>
                  </a:moveTo>
                  <a:lnTo>
                    <a:pt x="1528305" y="94420"/>
                  </a:lnTo>
                  <a:lnTo>
                    <a:pt x="1528305" y="251016"/>
                  </a:lnTo>
                  <a:cubicBezTo>
                    <a:pt x="1528305" y="300101"/>
                    <a:pt x="1502816" y="337900"/>
                    <a:pt x="1435675" y="337900"/>
                  </a:cubicBezTo>
                  <a:cubicBezTo>
                    <a:pt x="1368533" y="337900"/>
                    <a:pt x="1343054" y="300101"/>
                    <a:pt x="1343054" y="251016"/>
                  </a:cubicBezTo>
                  <a:lnTo>
                    <a:pt x="1343054" y="94420"/>
                  </a:lnTo>
                  <a:lnTo>
                    <a:pt x="1371476" y="94420"/>
                  </a:lnTo>
                  <a:lnTo>
                    <a:pt x="1371476" y="251999"/>
                  </a:lnTo>
                  <a:cubicBezTo>
                    <a:pt x="1371476" y="292249"/>
                    <a:pt x="1391079" y="312377"/>
                    <a:pt x="1435675" y="312377"/>
                  </a:cubicBezTo>
                  <a:cubicBezTo>
                    <a:pt x="1480271" y="312377"/>
                    <a:pt x="1499883" y="292249"/>
                    <a:pt x="1499883" y="251999"/>
                  </a:cubicBezTo>
                  <a:lnTo>
                    <a:pt x="1499883" y="94420"/>
                  </a:lnTo>
                  <a:close/>
                  <a:moveTo>
                    <a:pt x="951842" y="312345"/>
                  </a:moveTo>
                  <a:cubicBezTo>
                    <a:pt x="970874" y="312699"/>
                    <a:pt x="1012117" y="309150"/>
                    <a:pt x="1012117" y="309150"/>
                  </a:cubicBezTo>
                  <a:lnTo>
                    <a:pt x="1015622" y="334805"/>
                  </a:lnTo>
                  <a:cubicBezTo>
                    <a:pt x="1015622" y="334805"/>
                    <a:pt x="992534" y="337897"/>
                    <a:pt x="951842" y="337897"/>
                  </a:cubicBezTo>
                  <a:cubicBezTo>
                    <a:pt x="887137" y="337897"/>
                    <a:pt x="861306" y="299583"/>
                    <a:pt x="861306" y="251017"/>
                  </a:cubicBezTo>
                  <a:lnTo>
                    <a:pt x="861306" y="175912"/>
                  </a:lnTo>
                  <a:cubicBezTo>
                    <a:pt x="861306" y="127345"/>
                    <a:pt x="887359" y="89027"/>
                    <a:pt x="951842" y="89067"/>
                  </a:cubicBezTo>
                  <a:cubicBezTo>
                    <a:pt x="1005202" y="89067"/>
                    <a:pt x="1015289" y="92170"/>
                    <a:pt x="1015289" y="92170"/>
                  </a:cubicBezTo>
                  <a:lnTo>
                    <a:pt x="1011117" y="117636"/>
                  </a:lnTo>
                  <a:cubicBezTo>
                    <a:pt x="1011117" y="117636"/>
                    <a:pt x="993553" y="113384"/>
                    <a:pt x="951842" y="114584"/>
                  </a:cubicBezTo>
                  <a:cubicBezTo>
                    <a:pt x="908945" y="115818"/>
                    <a:pt x="889732" y="135318"/>
                    <a:pt x="889732" y="174929"/>
                  </a:cubicBezTo>
                  <a:lnTo>
                    <a:pt x="889732" y="251994"/>
                  </a:lnTo>
                  <a:cubicBezTo>
                    <a:pt x="889732" y="291605"/>
                    <a:pt x="910268" y="311562"/>
                    <a:pt x="951842" y="312345"/>
                  </a:cubicBezTo>
                  <a:close/>
                  <a:moveTo>
                    <a:pt x="1714595" y="4997"/>
                  </a:moveTo>
                  <a:lnTo>
                    <a:pt x="1743037" y="4997"/>
                  </a:lnTo>
                  <a:lnTo>
                    <a:pt x="1743037" y="251997"/>
                  </a:lnTo>
                  <a:cubicBezTo>
                    <a:pt x="1743037" y="264673"/>
                    <a:pt x="1747742" y="337859"/>
                    <a:pt x="1658102" y="337859"/>
                  </a:cubicBezTo>
                  <a:cubicBezTo>
                    <a:pt x="1592790" y="337859"/>
                    <a:pt x="1567577" y="299580"/>
                    <a:pt x="1567577" y="251014"/>
                  </a:cubicBezTo>
                  <a:lnTo>
                    <a:pt x="1567577" y="175914"/>
                  </a:lnTo>
                  <a:cubicBezTo>
                    <a:pt x="1567577" y="127348"/>
                    <a:pt x="1592552" y="89858"/>
                    <a:pt x="1658102" y="89070"/>
                  </a:cubicBezTo>
                  <a:lnTo>
                    <a:pt x="1714595" y="89070"/>
                  </a:lnTo>
                  <a:lnTo>
                    <a:pt x="1714595" y="4997"/>
                  </a:lnTo>
                  <a:close/>
                  <a:moveTo>
                    <a:pt x="1596000" y="251997"/>
                  </a:moveTo>
                  <a:cubicBezTo>
                    <a:pt x="1596000" y="291608"/>
                    <a:pt x="1616478" y="312348"/>
                    <a:pt x="1658102" y="312348"/>
                  </a:cubicBezTo>
                  <a:cubicBezTo>
                    <a:pt x="1716729" y="312348"/>
                    <a:pt x="1714357" y="265370"/>
                    <a:pt x="1714595" y="251997"/>
                  </a:cubicBezTo>
                  <a:lnTo>
                    <a:pt x="1714595" y="114541"/>
                  </a:lnTo>
                  <a:lnTo>
                    <a:pt x="1658102" y="114587"/>
                  </a:lnTo>
                  <a:cubicBezTo>
                    <a:pt x="1615002" y="115215"/>
                    <a:pt x="1596000" y="135321"/>
                    <a:pt x="1596000" y="174931"/>
                  </a:cubicBezTo>
                  <a:lnTo>
                    <a:pt x="1596000" y="25199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E1534A1C-BDDE-452B-8C9D-862DB6E069A5}"/>
                </a:ext>
              </a:extLst>
            </p:cNvPr>
            <p:cNvCxnSpPr/>
            <p:nvPr/>
          </p:nvCxnSpPr>
          <p:spPr>
            <a:xfrm>
              <a:off x="6452419" y="1961536"/>
              <a:ext cx="215326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F28A7784-2B80-40EF-8C3E-A967B2CE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36812" y="315993"/>
              <a:ext cx="1030436" cy="187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6740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74E80DD-F0DA-47EB-8D60-81BFE8D2E28D}"/>
              </a:ext>
            </a:extLst>
          </p:cNvPr>
          <p:cNvSpPr/>
          <p:nvPr/>
        </p:nvSpPr>
        <p:spPr>
          <a:xfrm>
            <a:off x="-1" y="2558844"/>
            <a:ext cx="5361039" cy="368711"/>
          </a:xfrm>
          <a:custGeom>
            <a:avLst/>
            <a:gdLst>
              <a:gd name="connsiteX0" fmla="*/ 0 w 5338916"/>
              <a:gd name="connsiteY0" fmla="*/ 0 h 368711"/>
              <a:gd name="connsiteX1" fmla="*/ 5338916 w 5338916"/>
              <a:gd name="connsiteY1" fmla="*/ 0 h 368711"/>
              <a:gd name="connsiteX2" fmla="*/ 5338916 w 5338916"/>
              <a:gd name="connsiteY2" fmla="*/ 368711 h 368711"/>
              <a:gd name="connsiteX3" fmla="*/ 0 w 5338916"/>
              <a:gd name="connsiteY3" fmla="*/ 368711 h 368711"/>
              <a:gd name="connsiteX4" fmla="*/ 0 w 5338916"/>
              <a:gd name="connsiteY4" fmla="*/ 0 h 368711"/>
              <a:gd name="connsiteX0" fmla="*/ 0 w 5338916"/>
              <a:gd name="connsiteY0" fmla="*/ 0 h 368711"/>
              <a:gd name="connsiteX1" fmla="*/ 5338916 w 5338916"/>
              <a:gd name="connsiteY1" fmla="*/ 0 h 368711"/>
              <a:gd name="connsiteX2" fmla="*/ 5191432 w 5338916"/>
              <a:gd name="connsiteY2" fmla="*/ 368711 h 368711"/>
              <a:gd name="connsiteX3" fmla="*/ 0 w 5338916"/>
              <a:gd name="connsiteY3" fmla="*/ 368711 h 368711"/>
              <a:gd name="connsiteX4" fmla="*/ 0 w 5338916"/>
              <a:gd name="connsiteY4" fmla="*/ 0 h 3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8916" h="368711">
                <a:moveTo>
                  <a:pt x="0" y="0"/>
                </a:moveTo>
                <a:lnTo>
                  <a:pt x="5338916" y="0"/>
                </a:lnTo>
                <a:lnTo>
                  <a:pt x="5191432" y="368711"/>
                </a:lnTo>
                <a:lnTo>
                  <a:pt x="0" y="368711"/>
                </a:lnTo>
                <a:lnTo>
                  <a:pt x="0" y="0"/>
                </a:lnTo>
                <a:close/>
              </a:path>
            </a:pathLst>
          </a:custGeom>
          <a:solidFill>
            <a:srgbClr val="FFD45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395E0CE-8AC7-4670-BA19-58D1E0B92CFB}"/>
              </a:ext>
            </a:extLst>
          </p:cNvPr>
          <p:cNvGrpSpPr/>
          <p:nvPr/>
        </p:nvGrpSpPr>
        <p:grpSpPr>
          <a:xfrm>
            <a:off x="423208" y="1411254"/>
            <a:ext cx="5434480" cy="1573001"/>
            <a:chOff x="319549" y="1792973"/>
            <a:chExt cx="5434480" cy="1573001"/>
          </a:xfrm>
        </p:grpSpPr>
        <p:sp>
          <p:nvSpPr>
            <p:cNvPr id="4" name="圖形 6">
              <a:extLst>
                <a:ext uri="{FF2B5EF4-FFF2-40B4-BE49-F238E27FC236}">
                  <a16:creationId xmlns:a16="http://schemas.microsoft.com/office/drawing/2014/main" id="{C64B426A-6ED8-4F48-9CA4-4629FBA046F1}"/>
                </a:ext>
              </a:extLst>
            </p:cNvPr>
            <p:cNvSpPr/>
            <p:nvPr/>
          </p:nvSpPr>
          <p:spPr>
            <a:xfrm>
              <a:off x="411878" y="2266832"/>
              <a:ext cx="2743740" cy="539752"/>
            </a:xfrm>
            <a:custGeom>
              <a:avLst/>
              <a:gdLst>
                <a:gd name="connsiteX0" fmla="*/ 330059 w 1743075"/>
                <a:gd name="connsiteY0" fmla="*/ 4997 h 342900"/>
                <a:gd name="connsiteX1" fmla="*/ 546602 w 1743075"/>
                <a:gd name="connsiteY1" fmla="*/ 4997 h 342900"/>
                <a:gd name="connsiteX2" fmla="*/ 546602 w 1743075"/>
                <a:gd name="connsiteY2" fmla="*/ 60478 h 342900"/>
                <a:gd name="connsiteX3" fmla="*/ 469770 w 1743075"/>
                <a:gd name="connsiteY3" fmla="*/ 60478 h 342900"/>
                <a:gd name="connsiteX4" fmla="*/ 469770 w 1743075"/>
                <a:gd name="connsiteY4" fmla="*/ 337899 h 342900"/>
                <a:gd name="connsiteX5" fmla="*/ 406890 w 1743075"/>
                <a:gd name="connsiteY5" fmla="*/ 337899 h 342900"/>
                <a:gd name="connsiteX6" fmla="*/ 406890 w 1743075"/>
                <a:gd name="connsiteY6" fmla="*/ 60478 h 342900"/>
                <a:gd name="connsiteX7" fmla="*/ 330059 w 1743075"/>
                <a:gd name="connsiteY7" fmla="*/ 60478 h 342900"/>
                <a:gd name="connsiteX8" fmla="*/ 330059 w 1743075"/>
                <a:gd name="connsiteY8" fmla="*/ 4997 h 342900"/>
                <a:gd name="connsiteX9" fmla="*/ 708589 w 1743075"/>
                <a:gd name="connsiteY9" fmla="*/ 144956 h 342900"/>
                <a:gd name="connsiteX10" fmla="*/ 802412 w 1743075"/>
                <a:gd name="connsiteY10" fmla="*/ 247425 h 342900"/>
                <a:gd name="connsiteX11" fmla="*/ 685633 w 1743075"/>
                <a:gd name="connsiteY11" fmla="*/ 342900 h 342900"/>
                <a:gd name="connsiteX12" fmla="*/ 581836 w 1743075"/>
                <a:gd name="connsiteY12" fmla="*/ 322903 h 342900"/>
                <a:gd name="connsiteX13" fmla="*/ 604608 w 1743075"/>
                <a:gd name="connsiteY13" fmla="*/ 276875 h 342900"/>
                <a:gd name="connsiteX14" fmla="*/ 686626 w 1743075"/>
                <a:gd name="connsiteY14" fmla="*/ 288910 h 342900"/>
                <a:gd name="connsiteX15" fmla="*/ 739527 w 1743075"/>
                <a:gd name="connsiteY15" fmla="*/ 247425 h 342900"/>
                <a:gd name="connsiteX16" fmla="*/ 678638 w 1743075"/>
                <a:gd name="connsiteY16" fmla="*/ 194442 h 342900"/>
                <a:gd name="connsiteX17" fmla="*/ 587319 w 1743075"/>
                <a:gd name="connsiteY17" fmla="*/ 90470 h 342900"/>
                <a:gd name="connsiteX18" fmla="*/ 699105 w 1743075"/>
                <a:gd name="connsiteY18" fmla="*/ 2 h 342900"/>
                <a:gd name="connsiteX19" fmla="*/ 795799 w 1743075"/>
                <a:gd name="connsiteY19" fmla="*/ 10969 h 342900"/>
                <a:gd name="connsiteX20" fmla="*/ 771263 w 1743075"/>
                <a:gd name="connsiteY20" fmla="*/ 60552 h 342900"/>
                <a:gd name="connsiteX21" fmla="*/ 700104 w 1743075"/>
                <a:gd name="connsiteY21" fmla="*/ 53985 h 342900"/>
                <a:gd name="connsiteX22" fmla="*/ 650199 w 1743075"/>
                <a:gd name="connsiteY22" fmla="*/ 91973 h 342900"/>
                <a:gd name="connsiteX23" fmla="*/ 708589 w 1743075"/>
                <a:gd name="connsiteY23" fmla="*/ 144956 h 342900"/>
                <a:gd name="connsiteX24" fmla="*/ 290794 w 1743075"/>
                <a:gd name="connsiteY24" fmla="*/ 240429 h 342900"/>
                <a:gd name="connsiteX25" fmla="*/ 280820 w 1743075"/>
                <a:gd name="connsiteY25" fmla="*/ 288120 h 342900"/>
                <a:gd name="connsiteX26" fmla="*/ 330057 w 1743075"/>
                <a:gd name="connsiteY26" fmla="*/ 337897 h 342900"/>
                <a:gd name="connsiteX27" fmla="*/ 263600 w 1743075"/>
                <a:gd name="connsiteY27" fmla="*/ 337897 h 342900"/>
                <a:gd name="connsiteX28" fmla="*/ 249072 w 1743075"/>
                <a:gd name="connsiteY28" fmla="*/ 323244 h 342900"/>
                <a:gd name="connsiteX29" fmla="*/ 165028 w 1743075"/>
                <a:gd name="connsiteY29" fmla="*/ 342892 h 342900"/>
                <a:gd name="connsiteX30" fmla="*/ 125760 w 1743075"/>
                <a:gd name="connsiteY30" fmla="*/ 342892 h 342900"/>
                <a:gd name="connsiteX31" fmla="*/ 0 w 1743075"/>
                <a:gd name="connsiteY31" fmla="*/ 240429 h 342900"/>
                <a:gd name="connsiteX32" fmla="*/ 0 w 1743075"/>
                <a:gd name="connsiteY32" fmla="*/ 102469 h 342900"/>
                <a:gd name="connsiteX33" fmla="*/ 125760 w 1743075"/>
                <a:gd name="connsiteY33" fmla="*/ 0 h 342900"/>
                <a:gd name="connsiteX34" fmla="*/ 165028 w 1743075"/>
                <a:gd name="connsiteY34" fmla="*/ 0 h 342900"/>
                <a:gd name="connsiteX35" fmla="*/ 290794 w 1743075"/>
                <a:gd name="connsiteY35" fmla="*/ 102469 h 342900"/>
                <a:gd name="connsiteX36" fmla="*/ 290794 w 1743075"/>
                <a:gd name="connsiteY36" fmla="*/ 240429 h 342900"/>
                <a:gd name="connsiteX37" fmla="*/ 165028 w 1743075"/>
                <a:gd name="connsiteY37" fmla="*/ 287411 h 342900"/>
                <a:gd name="connsiteX38" fmla="*/ 205781 w 1743075"/>
                <a:gd name="connsiteY38" fmla="*/ 279600 h 342900"/>
                <a:gd name="connsiteX39" fmla="*/ 122998 w 1743075"/>
                <a:gd name="connsiteY39" fmla="*/ 196138 h 342900"/>
                <a:gd name="connsiteX40" fmla="*/ 189844 w 1743075"/>
                <a:gd name="connsiteY40" fmla="*/ 196138 h 342900"/>
                <a:gd name="connsiteX41" fmla="*/ 227908 w 1743075"/>
                <a:gd name="connsiteY41" fmla="*/ 234623 h 342900"/>
                <a:gd name="connsiteX42" fmla="*/ 227908 w 1743075"/>
                <a:gd name="connsiteY42" fmla="*/ 105967 h 342900"/>
                <a:gd name="connsiteX43" fmla="*/ 165028 w 1743075"/>
                <a:gd name="connsiteY43" fmla="*/ 55481 h 342900"/>
                <a:gd name="connsiteX44" fmla="*/ 125760 w 1743075"/>
                <a:gd name="connsiteY44" fmla="*/ 55481 h 342900"/>
                <a:gd name="connsiteX45" fmla="*/ 62880 w 1743075"/>
                <a:gd name="connsiteY45" fmla="*/ 105967 h 342900"/>
                <a:gd name="connsiteX46" fmla="*/ 62880 w 1743075"/>
                <a:gd name="connsiteY46" fmla="*/ 236932 h 342900"/>
                <a:gd name="connsiteX47" fmla="*/ 125760 w 1743075"/>
                <a:gd name="connsiteY47" fmla="*/ 287411 h 342900"/>
                <a:gd name="connsiteX48" fmla="*/ 165028 w 1743075"/>
                <a:gd name="connsiteY48" fmla="*/ 287411 h 342900"/>
                <a:gd name="connsiteX49" fmla="*/ 1051112 w 1743075"/>
                <a:gd name="connsiteY49" fmla="*/ 332902 h 342900"/>
                <a:gd name="connsiteX50" fmla="*/ 1051112 w 1743075"/>
                <a:gd name="connsiteY50" fmla="*/ 4999 h 342900"/>
                <a:gd name="connsiteX51" fmla="*/ 1079535 w 1743075"/>
                <a:gd name="connsiteY51" fmla="*/ 4999 h 342900"/>
                <a:gd name="connsiteX52" fmla="*/ 1079535 w 1743075"/>
                <a:gd name="connsiteY52" fmla="*/ 332902 h 342900"/>
                <a:gd name="connsiteX53" fmla="*/ 1051112 w 1743075"/>
                <a:gd name="connsiteY53" fmla="*/ 332902 h 342900"/>
                <a:gd name="connsiteX54" fmla="*/ 1211428 w 1743075"/>
                <a:gd name="connsiteY54" fmla="*/ 337897 h 342900"/>
                <a:gd name="connsiteX55" fmla="*/ 1118797 w 1743075"/>
                <a:gd name="connsiteY55" fmla="*/ 251012 h 342900"/>
                <a:gd name="connsiteX56" fmla="*/ 1118797 w 1743075"/>
                <a:gd name="connsiteY56" fmla="*/ 175912 h 342900"/>
                <a:gd name="connsiteX57" fmla="*/ 1211428 w 1743075"/>
                <a:gd name="connsiteY57" fmla="*/ 89027 h 342900"/>
                <a:gd name="connsiteX58" fmla="*/ 1304049 w 1743075"/>
                <a:gd name="connsiteY58" fmla="*/ 175912 h 342900"/>
                <a:gd name="connsiteX59" fmla="*/ 1304049 w 1743075"/>
                <a:gd name="connsiteY59" fmla="*/ 251012 h 342900"/>
                <a:gd name="connsiteX60" fmla="*/ 1211428 w 1743075"/>
                <a:gd name="connsiteY60" fmla="*/ 337897 h 342900"/>
                <a:gd name="connsiteX61" fmla="*/ 1275626 w 1743075"/>
                <a:gd name="connsiteY61" fmla="*/ 174929 h 342900"/>
                <a:gd name="connsiteX62" fmla="*/ 1211428 w 1743075"/>
                <a:gd name="connsiteY62" fmla="*/ 114556 h 342900"/>
                <a:gd name="connsiteX63" fmla="*/ 1147220 w 1743075"/>
                <a:gd name="connsiteY63" fmla="*/ 174929 h 342900"/>
                <a:gd name="connsiteX64" fmla="*/ 1147220 w 1743075"/>
                <a:gd name="connsiteY64" fmla="*/ 251995 h 342900"/>
                <a:gd name="connsiteX65" fmla="*/ 1211428 w 1743075"/>
                <a:gd name="connsiteY65" fmla="*/ 312374 h 342900"/>
                <a:gd name="connsiteX66" fmla="*/ 1275626 w 1743075"/>
                <a:gd name="connsiteY66" fmla="*/ 251995 h 342900"/>
                <a:gd name="connsiteX67" fmla="*/ 1275626 w 1743075"/>
                <a:gd name="connsiteY67" fmla="*/ 174929 h 342900"/>
                <a:gd name="connsiteX68" fmla="*/ 1499883 w 1743075"/>
                <a:gd name="connsiteY68" fmla="*/ 94420 h 342900"/>
                <a:gd name="connsiteX69" fmla="*/ 1528305 w 1743075"/>
                <a:gd name="connsiteY69" fmla="*/ 94420 h 342900"/>
                <a:gd name="connsiteX70" fmla="*/ 1528305 w 1743075"/>
                <a:gd name="connsiteY70" fmla="*/ 251016 h 342900"/>
                <a:gd name="connsiteX71" fmla="*/ 1435675 w 1743075"/>
                <a:gd name="connsiteY71" fmla="*/ 337900 h 342900"/>
                <a:gd name="connsiteX72" fmla="*/ 1343054 w 1743075"/>
                <a:gd name="connsiteY72" fmla="*/ 251016 h 342900"/>
                <a:gd name="connsiteX73" fmla="*/ 1343054 w 1743075"/>
                <a:gd name="connsiteY73" fmla="*/ 94420 h 342900"/>
                <a:gd name="connsiteX74" fmla="*/ 1371476 w 1743075"/>
                <a:gd name="connsiteY74" fmla="*/ 94420 h 342900"/>
                <a:gd name="connsiteX75" fmla="*/ 1371476 w 1743075"/>
                <a:gd name="connsiteY75" fmla="*/ 251999 h 342900"/>
                <a:gd name="connsiteX76" fmla="*/ 1435675 w 1743075"/>
                <a:gd name="connsiteY76" fmla="*/ 312377 h 342900"/>
                <a:gd name="connsiteX77" fmla="*/ 1499883 w 1743075"/>
                <a:gd name="connsiteY77" fmla="*/ 251999 h 342900"/>
                <a:gd name="connsiteX78" fmla="*/ 1499883 w 1743075"/>
                <a:gd name="connsiteY78" fmla="*/ 94420 h 342900"/>
                <a:gd name="connsiteX79" fmla="*/ 951842 w 1743075"/>
                <a:gd name="connsiteY79" fmla="*/ 312345 h 342900"/>
                <a:gd name="connsiteX80" fmla="*/ 1012117 w 1743075"/>
                <a:gd name="connsiteY80" fmla="*/ 309150 h 342900"/>
                <a:gd name="connsiteX81" fmla="*/ 1015622 w 1743075"/>
                <a:gd name="connsiteY81" fmla="*/ 334805 h 342900"/>
                <a:gd name="connsiteX82" fmla="*/ 951842 w 1743075"/>
                <a:gd name="connsiteY82" fmla="*/ 337897 h 342900"/>
                <a:gd name="connsiteX83" fmla="*/ 861306 w 1743075"/>
                <a:gd name="connsiteY83" fmla="*/ 251017 h 342900"/>
                <a:gd name="connsiteX84" fmla="*/ 861306 w 1743075"/>
                <a:gd name="connsiteY84" fmla="*/ 175912 h 342900"/>
                <a:gd name="connsiteX85" fmla="*/ 951842 w 1743075"/>
                <a:gd name="connsiteY85" fmla="*/ 89067 h 342900"/>
                <a:gd name="connsiteX86" fmla="*/ 1015289 w 1743075"/>
                <a:gd name="connsiteY86" fmla="*/ 92170 h 342900"/>
                <a:gd name="connsiteX87" fmla="*/ 1011117 w 1743075"/>
                <a:gd name="connsiteY87" fmla="*/ 117636 h 342900"/>
                <a:gd name="connsiteX88" fmla="*/ 951842 w 1743075"/>
                <a:gd name="connsiteY88" fmla="*/ 114584 h 342900"/>
                <a:gd name="connsiteX89" fmla="*/ 889732 w 1743075"/>
                <a:gd name="connsiteY89" fmla="*/ 174929 h 342900"/>
                <a:gd name="connsiteX90" fmla="*/ 889732 w 1743075"/>
                <a:gd name="connsiteY90" fmla="*/ 251994 h 342900"/>
                <a:gd name="connsiteX91" fmla="*/ 951842 w 1743075"/>
                <a:gd name="connsiteY91" fmla="*/ 312345 h 342900"/>
                <a:gd name="connsiteX92" fmla="*/ 1714595 w 1743075"/>
                <a:gd name="connsiteY92" fmla="*/ 4997 h 342900"/>
                <a:gd name="connsiteX93" fmla="*/ 1743037 w 1743075"/>
                <a:gd name="connsiteY93" fmla="*/ 4997 h 342900"/>
                <a:gd name="connsiteX94" fmla="*/ 1743037 w 1743075"/>
                <a:gd name="connsiteY94" fmla="*/ 251997 h 342900"/>
                <a:gd name="connsiteX95" fmla="*/ 1658102 w 1743075"/>
                <a:gd name="connsiteY95" fmla="*/ 337859 h 342900"/>
                <a:gd name="connsiteX96" fmla="*/ 1567577 w 1743075"/>
                <a:gd name="connsiteY96" fmla="*/ 251014 h 342900"/>
                <a:gd name="connsiteX97" fmla="*/ 1567577 w 1743075"/>
                <a:gd name="connsiteY97" fmla="*/ 175914 h 342900"/>
                <a:gd name="connsiteX98" fmla="*/ 1658102 w 1743075"/>
                <a:gd name="connsiteY98" fmla="*/ 89070 h 342900"/>
                <a:gd name="connsiteX99" fmla="*/ 1714595 w 1743075"/>
                <a:gd name="connsiteY99" fmla="*/ 89070 h 342900"/>
                <a:gd name="connsiteX100" fmla="*/ 1714595 w 1743075"/>
                <a:gd name="connsiteY100" fmla="*/ 4997 h 342900"/>
                <a:gd name="connsiteX101" fmla="*/ 1596000 w 1743075"/>
                <a:gd name="connsiteY101" fmla="*/ 251997 h 342900"/>
                <a:gd name="connsiteX102" fmla="*/ 1658102 w 1743075"/>
                <a:gd name="connsiteY102" fmla="*/ 312348 h 342900"/>
                <a:gd name="connsiteX103" fmla="*/ 1714595 w 1743075"/>
                <a:gd name="connsiteY103" fmla="*/ 251997 h 342900"/>
                <a:gd name="connsiteX104" fmla="*/ 1714595 w 1743075"/>
                <a:gd name="connsiteY104" fmla="*/ 114541 h 342900"/>
                <a:gd name="connsiteX105" fmla="*/ 1658102 w 1743075"/>
                <a:gd name="connsiteY105" fmla="*/ 114587 h 342900"/>
                <a:gd name="connsiteX106" fmla="*/ 1596000 w 1743075"/>
                <a:gd name="connsiteY106" fmla="*/ 174931 h 342900"/>
                <a:gd name="connsiteX107" fmla="*/ 1596000 w 1743075"/>
                <a:gd name="connsiteY107" fmla="*/ 251997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743075" h="342900">
                  <a:moveTo>
                    <a:pt x="330059" y="4997"/>
                  </a:moveTo>
                  <a:lnTo>
                    <a:pt x="546602" y="4997"/>
                  </a:lnTo>
                  <a:lnTo>
                    <a:pt x="546602" y="60478"/>
                  </a:lnTo>
                  <a:lnTo>
                    <a:pt x="469770" y="60478"/>
                  </a:lnTo>
                  <a:lnTo>
                    <a:pt x="469770" y="337899"/>
                  </a:lnTo>
                  <a:lnTo>
                    <a:pt x="406890" y="337899"/>
                  </a:lnTo>
                  <a:lnTo>
                    <a:pt x="406890" y="60478"/>
                  </a:lnTo>
                  <a:lnTo>
                    <a:pt x="330059" y="60478"/>
                  </a:lnTo>
                  <a:lnTo>
                    <a:pt x="330059" y="4997"/>
                  </a:lnTo>
                  <a:close/>
                  <a:moveTo>
                    <a:pt x="708589" y="144956"/>
                  </a:moveTo>
                  <a:cubicBezTo>
                    <a:pt x="797922" y="166450"/>
                    <a:pt x="802412" y="180944"/>
                    <a:pt x="802412" y="247425"/>
                  </a:cubicBezTo>
                  <a:cubicBezTo>
                    <a:pt x="802412" y="310405"/>
                    <a:pt x="783948" y="342900"/>
                    <a:pt x="685633" y="342900"/>
                  </a:cubicBezTo>
                  <a:cubicBezTo>
                    <a:pt x="647706" y="342900"/>
                    <a:pt x="603798" y="333402"/>
                    <a:pt x="581836" y="322903"/>
                  </a:cubicBezTo>
                  <a:lnTo>
                    <a:pt x="604608" y="276875"/>
                  </a:lnTo>
                  <a:cubicBezTo>
                    <a:pt x="631438" y="284344"/>
                    <a:pt x="657897" y="288910"/>
                    <a:pt x="686626" y="288910"/>
                  </a:cubicBezTo>
                  <a:cubicBezTo>
                    <a:pt x="732040" y="288910"/>
                    <a:pt x="739527" y="279412"/>
                    <a:pt x="739527" y="247425"/>
                  </a:cubicBezTo>
                  <a:cubicBezTo>
                    <a:pt x="739527" y="210439"/>
                    <a:pt x="738533" y="207438"/>
                    <a:pt x="678638" y="194442"/>
                  </a:cubicBezTo>
                  <a:cubicBezTo>
                    <a:pt x="598292" y="176446"/>
                    <a:pt x="587319" y="160953"/>
                    <a:pt x="587319" y="90470"/>
                  </a:cubicBezTo>
                  <a:cubicBezTo>
                    <a:pt x="587319" y="29988"/>
                    <a:pt x="614759" y="2"/>
                    <a:pt x="699105" y="2"/>
                  </a:cubicBezTo>
                  <a:cubicBezTo>
                    <a:pt x="728012" y="2"/>
                    <a:pt x="762898" y="3494"/>
                    <a:pt x="795799" y="10969"/>
                  </a:cubicBezTo>
                  <a:lnTo>
                    <a:pt x="771263" y="60552"/>
                  </a:lnTo>
                  <a:cubicBezTo>
                    <a:pt x="748154" y="56523"/>
                    <a:pt x="723053" y="53985"/>
                    <a:pt x="700104" y="53985"/>
                  </a:cubicBezTo>
                  <a:cubicBezTo>
                    <a:pt x="657685" y="53985"/>
                    <a:pt x="650199" y="62981"/>
                    <a:pt x="650199" y="91973"/>
                  </a:cubicBezTo>
                  <a:cubicBezTo>
                    <a:pt x="650199" y="129960"/>
                    <a:pt x="651198" y="130960"/>
                    <a:pt x="708589" y="144956"/>
                  </a:cubicBezTo>
                  <a:close/>
                  <a:moveTo>
                    <a:pt x="290794" y="240429"/>
                  </a:moveTo>
                  <a:cubicBezTo>
                    <a:pt x="290794" y="257506"/>
                    <a:pt x="287747" y="273776"/>
                    <a:pt x="280820" y="288120"/>
                  </a:cubicBezTo>
                  <a:lnTo>
                    <a:pt x="330057" y="337897"/>
                  </a:lnTo>
                  <a:lnTo>
                    <a:pt x="263600" y="337897"/>
                  </a:lnTo>
                  <a:lnTo>
                    <a:pt x="249072" y="323244"/>
                  </a:lnTo>
                  <a:cubicBezTo>
                    <a:pt x="229473" y="335537"/>
                    <a:pt x="202095" y="342892"/>
                    <a:pt x="165028" y="342892"/>
                  </a:cubicBezTo>
                  <a:lnTo>
                    <a:pt x="125760" y="342892"/>
                  </a:lnTo>
                  <a:cubicBezTo>
                    <a:pt x="31936" y="342892"/>
                    <a:pt x="0" y="295909"/>
                    <a:pt x="0" y="240429"/>
                  </a:cubicBezTo>
                  <a:lnTo>
                    <a:pt x="0" y="102469"/>
                  </a:lnTo>
                  <a:cubicBezTo>
                    <a:pt x="0" y="46989"/>
                    <a:pt x="31936" y="0"/>
                    <a:pt x="125760" y="0"/>
                  </a:cubicBezTo>
                  <a:lnTo>
                    <a:pt x="165028" y="0"/>
                  </a:lnTo>
                  <a:cubicBezTo>
                    <a:pt x="258852" y="0"/>
                    <a:pt x="290794" y="46989"/>
                    <a:pt x="290794" y="102469"/>
                  </a:cubicBezTo>
                  <a:lnTo>
                    <a:pt x="290794" y="240429"/>
                  </a:lnTo>
                  <a:close/>
                  <a:moveTo>
                    <a:pt x="165028" y="287411"/>
                  </a:moveTo>
                  <a:cubicBezTo>
                    <a:pt x="182774" y="287411"/>
                    <a:pt x="196075" y="284686"/>
                    <a:pt x="205781" y="279600"/>
                  </a:cubicBezTo>
                  <a:lnTo>
                    <a:pt x="122998" y="196138"/>
                  </a:lnTo>
                  <a:lnTo>
                    <a:pt x="189844" y="196138"/>
                  </a:lnTo>
                  <a:lnTo>
                    <a:pt x="227908" y="234623"/>
                  </a:lnTo>
                  <a:lnTo>
                    <a:pt x="227908" y="105967"/>
                  </a:lnTo>
                  <a:cubicBezTo>
                    <a:pt x="227908" y="74478"/>
                    <a:pt x="211938" y="55481"/>
                    <a:pt x="165028" y="55481"/>
                  </a:cubicBezTo>
                  <a:lnTo>
                    <a:pt x="125760" y="55481"/>
                  </a:lnTo>
                  <a:cubicBezTo>
                    <a:pt x="78851" y="55481"/>
                    <a:pt x="62880" y="74478"/>
                    <a:pt x="62880" y="105967"/>
                  </a:cubicBezTo>
                  <a:lnTo>
                    <a:pt x="62880" y="236932"/>
                  </a:lnTo>
                  <a:cubicBezTo>
                    <a:pt x="62880" y="268421"/>
                    <a:pt x="78851" y="287411"/>
                    <a:pt x="125760" y="287411"/>
                  </a:cubicBezTo>
                  <a:lnTo>
                    <a:pt x="165028" y="287411"/>
                  </a:lnTo>
                  <a:close/>
                  <a:moveTo>
                    <a:pt x="1051112" y="332902"/>
                  </a:moveTo>
                  <a:lnTo>
                    <a:pt x="1051112" y="4999"/>
                  </a:lnTo>
                  <a:lnTo>
                    <a:pt x="1079535" y="4999"/>
                  </a:lnTo>
                  <a:lnTo>
                    <a:pt x="1079535" y="332902"/>
                  </a:lnTo>
                  <a:lnTo>
                    <a:pt x="1051112" y="332902"/>
                  </a:lnTo>
                  <a:close/>
                  <a:moveTo>
                    <a:pt x="1211428" y="337897"/>
                  </a:moveTo>
                  <a:cubicBezTo>
                    <a:pt x="1144286" y="337897"/>
                    <a:pt x="1118797" y="300098"/>
                    <a:pt x="1118797" y="251012"/>
                  </a:cubicBezTo>
                  <a:lnTo>
                    <a:pt x="1118797" y="175912"/>
                  </a:lnTo>
                  <a:cubicBezTo>
                    <a:pt x="1118797" y="126826"/>
                    <a:pt x="1144286" y="89027"/>
                    <a:pt x="1211428" y="89027"/>
                  </a:cubicBezTo>
                  <a:cubicBezTo>
                    <a:pt x="1278569" y="89027"/>
                    <a:pt x="1304049" y="126826"/>
                    <a:pt x="1304049" y="175912"/>
                  </a:cubicBezTo>
                  <a:lnTo>
                    <a:pt x="1304049" y="251012"/>
                  </a:lnTo>
                  <a:cubicBezTo>
                    <a:pt x="1304049" y="300098"/>
                    <a:pt x="1278569" y="337897"/>
                    <a:pt x="1211428" y="337897"/>
                  </a:cubicBezTo>
                  <a:close/>
                  <a:moveTo>
                    <a:pt x="1275626" y="174929"/>
                  </a:moveTo>
                  <a:cubicBezTo>
                    <a:pt x="1275626" y="134679"/>
                    <a:pt x="1256024" y="114556"/>
                    <a:pt x="1211428" y="114556"/>
                  </a:cubicBezTo>
                  <a:cubicBezTo>
                    <a:pt x="1166832" y="114556"/>
                    <a:pt x="1147220" y="134679"/>
                    <a:pt x="1147220" y="174929"/>
                  </a:cubicBezTo>
                  <a:lnTo>
                    <a:pt x="1147220" y="251995"/>
                  </a:lnTo>
                  <a:cubicBezTo>
                    <a:pt x="1147220" y="292246"/>
                    <a:pt x="1166832" y="312374"/>
                    <a:pt x="1211428" y="312374"/>
                  </a:cubicBezTo>
                  <a:cubicBezTo>
                    <a:pt x="1256024" y="312374"/>
                    <a:pt x="1275626" y="292246"/>
                    <a:pt x="1275626" y="251995"/>
                  </a:cubicBezTo>
                  <a:lnTo>
                    <a:pt x="1275626" y="174929"/>
                  </a:lnTo>
                  <a:close/>
                  <a:moveTo>
                    <a:pt x="1499883" y="94420"/>
                  </a:moveTo>
                  <a:lnTo>
                    <a:pt x="1528305" y="94420"/>
                  </a:lnTo>
                  <a:lnTo>
                    <a:pt x="1528305" y="251016"/>
                  </a:lnTo>
                  <a:cubicBezTo>
                    <a:pt x="1528305" y="300101"/>
                    <a:pt x="1502816" y="337900"/>
                    <a:pt x="1435675" y="337900"/>
                  </a:cubicBezTo>
                  <a:cubicBezTo>
                    <a:pt x="1368533" y="337900"/>
                    <a:pt x="1343054" y="300101"/>
                    <a:pt x="1343054" y="251016"/>
                  </a:cubicBezTo>
                  <a:lnTo>
                    <a:pt x="1343054" y="94420"/>
                  </a:lnTo>
                  <a:lnTo>
                    <a:pt x="1371476" y="94420"/>
                  </a:lnTo>
                  <a:lnTo>
                    <a:pt x="1371476" y="251999"/>
                  </a:lnTo>
                  <a:cubicBezTo>
                    <a:pt x="1371476" y="292249"/>
                    <a:pt x="1391079" y="312377"/>
                    <a:pt x="1435675" y="312377"/>
                  </a:cubicBezTo>
                  <a:cubicBezTo>
                    <a:pt x="1480271" y="312377"/>
                    <a:pt x="1499883" y="292249"/>
                    <a:pt x="1499883" y="251999"/>
                  </a:cubicBezTo>
                  <a:lnTo>
                    <a:pt x="1499883" y="94420"/>
                  </a:lnTo>
                  <a:close/>
                  <a:moveTo>
                    <a:pt x="951842" y="312345"/>
                  </a:moveTo>
                  <a:cubicBezTo>
                    <a:pt x="970874" y="312699"/>
                    <a:pt x="1012117" y="309150"/>
                    <a:pt x="1012117" y="309150"/>
                  </a:cubicBezTo>
                  <a:lnTo>
                    <a:pt x="1015622" y="334805"/>
                  </a:lnTo>
                  <a:cubicBezTo>
                    <a:pt x="1015622" y="334805"/>
                    <a:pt x="992534" y="337897"/>
                    <a:pt x="951842" y="337897"/>
                  </a:cubicBezTo>
                  <a:cubicBezTo>
                    <a:pt x="887137" y="337897"/>
                    <a:pt x="861306" y="299583"/>
                    <a:pt x="861306" y="251017"/>
                  </a:cubicBezTo>
                  <a:lnTo>
                    <a:pt x="861306" y="175912"/>
                  </a:lnTo>
                  <a:cubicBezTo>
                    <a:pt x="861306" y="127345"/>
                    <a:pt x="887359" y="89027"/>
                    <a:pt x="951842" y="89067"/>
                  </a:cubicBezTo>
                  <a:cubicBezTo>
                    <a:pt x="1005202" y="89067"/>
                    <a:pt x="1015289" y="92170"/>
                    <a:pt x="1015289" y="92170"/>
                  </a:cubicBezTo>
                  <a:lnTo>
                    <a:pt x="1011117" y="117636"/>
                  </a:lnTo>
                  <a:cubicBezTo>
                    <a:pt x="1011117" y="117636"/>
                    <a:pt x="993553" y="113384"/>
                    <a:pt x="951842" y="114584"/>
                  </a:cubicBezTo>
                  <a:cubicBezTo>
                    <a:pt x="908945" y="115818"/>
                    <a:pt x="889732" y="135318"/>
                    <a:pt x="889732" y="174929"/>
                  </a:cubicBezTo>
                  <a:lnTo>
                    <a:pt x="889732" y="251994"/>
                  </a:lnTo>
                  <a:cubicBezTo>
                    <a:pt x="889732" y="291605"/>
                    <a:pt x="910268" y="311562"/>
                    <a:pt x="951842" y="312345"/>
                  </a:cubicBezTo>
                  <a:close/>
                  <a:moveTo>
                    <a:pt x="1714595" y="4997"/>
                  </a:moveTo>
                  <a:lnTo>
                    <a:pt x="1743037" y="4997"/>
                  </a:lnTo>
                  <a:lnTo>
                    <a:pt x="1743037" y="251997"/>
                  </a:lnTo>
                  <a:cubicBezTo>
                    <a:pt x="1743037" y="264673"/>
                    <a:pt x="1747742" y="337859"/>
                    <a:pt x="1658102" y="337859"/>
                  </a:cubicBezTo>
                  <a:cubicBezTo>
                    <a:pt x="1592790" y="337859"/>
                    <a:pt x="1567577" y="299580"/>
                    <a:pt x="1567577" y="251014"/>
                  </a:cubicBezTo>
                  <a:lnTo>
                    <a:pt x="1567577" y="175914"/>
                  </a:lnTo>
                  <a:cubicBezTo>
                    <a:pt x="1567577" y="127348"/>
                    <a:pt x="1592552" y="89858"/>
                    <a:pt x="1658102" y="89070"/>
                  </a:cubicBezTo>
                  <a:lnTo>
                    <a:pt x="1714595" y="89070"/>
                  </a:lnTo>
                  <a:lnTo>
                    <a:pt x="1714595" y="4997"/>
                  </a:lnTo>
                  <a:close/>
                  <a:moveTo>
                    <a:pt x="1596000" y="251997"/>
                  </a:moveTo>
                  <a:cubicBezTo>
                    <a:pt x="1596000" y="291608"/>
                    <a:pt x="1616478" y="312348"/>
                    <a:pt x="1658102" y="312348"/>
                  </a:cubicBezTo>
                  <a:cubicBezTo>
                    <a:pt x="1716729" y="312348"/>
                    <a:pt x="1714357" y="265370"/>
                    <a:pt x="1714595" y="251997"/>
                  </a:cubicBezTo>
                  <a:lnTo>
                    <a:pt x="1714595" y="114541"/>
                  </a:lnTo>
                  <a:lnTo>
                    <a:pt x="1658102" y="114587"/>
                  </a:lnTo>
                  <a:cubicBezTo>
                    <a:pt x="1615002" y="115215"/>
                    <a:pt x="1596000" y="135321"/>
                    <a:pt x="1596000" y="174931"/>
                  </a:cubicBezTo>
                  <a:lnTo>
                    <a:pt x="1596000" y="25199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3F168E2-76C3-4FFD-9363-509D0F4258FF}"/>
                </a:ext>
              </a:extLst>
            </p:cNvPr>
            <p:cNvSpPr/>
            <p:nvPr/>
          </p:nvSpPr>
          <p:spPr>
            <a:xfrm>
              <a:off x="319549" y="1792973"/>
              <a:ext cx="5304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Who Need</a:t>
              </a:r>
              <a:r>
                <a:rPr lang="en-US" altLang="zh-TW" sz="24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</a:t>
              </a:r>
              <a:endPara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C25786A-7A38-4E16-9598-B5D288B83D7C}"/>
                </a:ext>
              </a:extLst>
            </p:cNvPr>
            <p:cNvSpPr/>
            <p:nvPr/>
          </p:nvSpPr>
          <p:spPr>
            <a:xfrm>
              <a:off x="3659678" y="2473247"/>
              <a:ext cx="2094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TW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46BE721-A19A-4210-B84E-7A90DC7975FF}"/>
                </a:ext>
              </a:extLst>
            </p:cNvPr>
            <p:cNvSpPr/>
            <p:nvPr/>
          </p:nvSpPr>
          <p:spPr>
            <a:xfrm>
              <a:off x="334296" y="2904309"/>
              <a:ext cx="5304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>
                  <a:solidFill>
                    <a:srgbClr val="25231D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VM</a:t>
              </a:r>
              <a:r>
                <a:rPr lang="zh-TW" altLang="en-US" sz="2400" b="1">
                  <a:solidFill>
                    <a:srgbClr val="25231D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 Platform</a:t>
              </a:r>
              <a:endParaRPr lang="en-US" altLang="zh-TW" sz="2400" b="1">
                <a:solidFill>
                  <a:srgbClr val="25231D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</p:grp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1627BB7F-AF6E-483E-B269-D737018AB72A}"/>
              </a:ext>
            </a:extLst>
          </p:cNvPr>
          <p:cNvCxnSpPr/>
          <p:nvPr/>
        </p:nvCxnSpPr>
        <p:spPr>
          <a:xfrm>
            <a:off x="184355" y="2918337"/>
            <a:ext cx="4321277" cy="0"/>
          </a:xfrm>
          <a:prstGeom prst="line">
            <a:avLst/>
          </a:prstGeom>
          <a:ln w="12700">
            <a:gradFill flip="none" rotWithShape="1">
              <a:gsLst>
                <a:gs pos="72000">
                  <a:srgbClr val="FFC000"/>
                </a:gs>
                <a:gs pos="100000">
                  <a:schemeClr val="accent4">
                    <a:alpha val="0"/>
                  </a:schemeClr>
                </a:gs>
                <a:gs pos="0">
                  <a:srgbClr val="FCD253">
                    <a:alpha val="0"/>
                  </a:srgbClr>
                </a:gs>
                <a:gs pos="25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06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29C0E0E6-B3C4-4DC3-B020-41CB529E5844}"/>
              </a:ext>
            </a:extLst>
          </p:cNvPr>
          <p:cNvGrpSpPr/>
          <p:nvPr/>
        </p:nvGrpSpPr>
        <p:grpSpPr>
          <a:xfrm>
            <a:off x="0" y="1"/>
            <a:ext cx="9144000" cy="914399"/>
            <a:chOff x="0" y="1"/>
            <a:chExt cx="9144000" cy="914399"/>
          </a:xfrm>
        </p:grpSpPr>
        <p:sp>
          <p:nvSpPr>
            <p:cNvPr id="113" name="矩形 1">
              <a:extLst>
                <a:ext uri="{FF2B5EF4-FFF2-40B4-BE49-F238E27FC236}">
                  <a16:creationId xmlns:a16="http://schemas.microsoft.com/office/drawing/2014/main" id="{8584E0DB-3323-4C5D-AA9E-B9899B5FD7D5}"/>
                </a:ext>
              </a:extLst>
            </p:cNvPr>
            <p:cNvSpPr/>
            <p:nvPr/>
          </p:nvSpPr>
          <p:spPr>
            <a:xfrm>
              <a:off x="0" y="1"/>
              <a:ext cx="9144000" cy="914399"/>
            </a:xfrm>
            <a:custGeom>
              <a:avLst/>
              <a:gdLst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338916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68711"/>
                <a:gd name="connsiteX1" fmla="*/ 5338916 w 5338916"/>
                <a:gd name="connsiteY1" fmla="*/ 0 h 368711"/>
                <a:gd name="connsiteX2" fmla="*/ 5191432 w 5338916"/>
                <a:gd name="connsiteY2" fmla="*/ 368711 h 368711"/>
                <a:gd name="connsiteX3" fmla="*/ 0 w 5338916"/>
                <a:gd name="connsiteY3" fmla="*/ 368711 h 368711"/>
                <a:gd name="connsiteX4" fmla="*/ 0 w 5338916"/>
                <a:gd name="connsiteY4" fmla="*/ 0 h 368711"/>
                <a:gd name="connsiteX0" fmla="*/ 0 w 5338916"/>
                <a:gd name="connsiteY0" fmla="*/ 0 h 371422"/>
                <a:gd name="connsiteX1" fmla="*/ 5338916 w 5338916"/>
                <a:gd name="connsiteY1" fmla="*/ 0 h 371422"/>
                <a:gd name="connsiteX2" fmla="*/ 4920181 w 5338916"/>
                <a:gd name="connsiteY2" fmla="*/ 371422 h 371422"/>
                <a:gd name="connsiteX3" fmla="*/ 0 w 5338916"/>
                <a:gd name="connsiteY3" fmla="*/ 368711 h 371422"/>
                <a:gd name="connsiteX4" fmla="*/ 0 w 5338916"/>
                <a:gd name="connsiteY4" fmla="*/ 0 h 37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916" h="371422">
                  <a:moveTo>
                    <a:pt x="0" y="0"/>
                  </a:moveTo>
                  <a:lnTo>
                    <a:pt x="5338916" y="0"/>
                  </a:lnTo>
                  <a:lnTo>
                    <a:pt x="4920181" y="371422"/>
                  </a:lnTo>
                  <a:lnTo>
                    <a:pt x="0" y="368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5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721D5047-EA73-4027-A2D9-0039B15065C1}"/>
                </a:ext>
              </a:extLst>
            </p:cNvPr>
            <p:cNvCxnSpPr>
              <a:cxnSpLocks/>
            </p:cNvCxnSpPr>
            <p:nvPr/>
          </p:nvCxnSpPr>
          <p:spPr>
            <a:xfrm>
              <a:off x="199104" y="912556"/>
              <a:ext cx="8244348" cy="0"/>
            </a:xfrm>
            <a:prstGeom prst="line">
              <a:avLst/>
            </a:prstGeom>
            <a:ln w="12700">
              <a:gradFill flip="none" rotWithShape="1">
                <a:gsLst>
                  <a:gs pos="72000">
                    <a:srgbClr val="FFC000"/>
                  </a:gs>
                  <a:gs pos="100000">
                    <a:schemeClr val="accent4">
                      <a:alpha val="0"/>
                    </a:schemeClr>
                  </a:gs>
                  <a:gs pos="0">
                    <a:srgbClr val="FCD253">
                      <a:alpha val="0"/>
                    </a:srgbClr>
                  </a:gs>
                  <a:gs pos="25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8BD03F7D-6910-47C9-B7D4-5D8A5C62453A}"/>
              </a:ext>
            </a:extLst>
          </p:cNvPr>
          <p:cNvGrpSpPr/>
          <p:nvPr/>
        </p:nvGrpSpPr>
        <p:grpSpPr>
          <a:xfrm>
            <a:off x="215899" y="1027203"/>
            <a:ext cx="8662629" cy="1256231"/>
            <a:chOff x="358748" y="1027203"/>
            <a:chExt cx="8482000" cy="1256231"/>
          </a:xfrm>
        </p:grpSpPr>
        <p:sp>
          <p:nvSpPr>
            <p:cNvPr id="68" name="矩形: 圓角 67">
              <a:extLst>
                <a:ext uri="{FF2B5EF4-FFF2-40B4-BE49-F238E27FC236}">
                  <a16:creationId xmlns:a16="http://schemas.microsoft.com/office/drawing/2014/main" id="{1E2053B4-F885-4AC5-AC1A-1CE7A226D919}"/>
                </a:ext>
              </a:extLst>
            </p:cNvPr>
            <p:cNvSpPr/>
            <p:nvPr/>
          </p:nvSpPr>
          <p:spPr>
            <a:xfrm>
              <a:off x="358748" y="1027203"/>
              <a:ext cx="8482000" cy="1256231"/>
            </a:xfrm>
            <a:prstGeom prst="roundRect">
              <a:avLst/>
            </a:prstGeom>
            <a:solidFill>
              <a:srgbClr val="000000">
                <a:alpha val="42000"/>
              </a:srgbClr>
            </a:solidFill>
            <a:ln w="19050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25400"/>
            </a:sp3d>
          </p:spPr>
          <p:txBody>
            <a:bodyPr rtlCol="0" anchor="ctr"/>
            <a:lstStyle/>
            <a:p>
              <a:endParaRPr lang="zh-TW" altLang="en-US" sz="2400" b="1">
                <a:solidFill>
                  <a:schemeClr val="tx1"/>
                </a:solidFill>
              </a:endParaRPr>
            </a:p>
          </p:txBody>
        </p:sp>
        <p:cxnSp>
          <p:nvCxnSpPr>
            <p:cNvPr id="69" name="直線接點 68">
              <a:extLst>
                <a:ext uri="{FF2B5EF4-FFF2-40B4-BE49-F238E27FC236}">
                  <a16:creationId xmlns:a16="http://schemas.microsoft.com/office/drawing/2014/main" id="{73A67A5E-E6FC-4F92-A6E9-D30ACD91F674}"/>
                </a:ext>
              </a:extLst>
            </p:cNvPr>
            <p:cNvCxnSpPr>
              <a:cxnSpLocks/>
              <a:stCxn id="68" idx="1"/>
              <a:endCxn id="68" idx="3"/>
            </p:cNvCxnSpPr>
            <p:nvPr/>
          </p:nvCxnSpPr>
          <p:spPr>
            <a:xfrm>
              <a:off x="455571" y="1663707"/>
              <a:ext cx="8258094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4B58EEA2-A330-419D-BFC8-54D576E90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7433" y="1772526"/>
              <a:ext cx="449720" cy="365747"/>
            </a:xfrm>
            <a:prstGeom prst="rect">
              <a:avLst/>
            </a:prstGeom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cxnSp>
          <p:nvCxnSpPr>
            <p:cNvPr id="100" name="直線接點 99">
              <a:extLst>
                <a:ext uri="{FF2B5EF4-FFF2-40B4-BE49-F238E27FC236}">
                  <a16:creationId xmlns:a16="http://schemas.microsoft.com/office/drawing/2014/main" id="{18D9DE56-42E0-4B84-8230-ECE295922598}"/>
                </a:ext>
              </a:extLst>
            </p:cNvPr>
            <p:cNvCxnSpPr>
              <a:cxnSpLocks/>
            </p:cNvCxnSpPr>
            <p:nvPr/>
          </p:nvCxnSpPr>
          <p:spPr>
            <a:xfrm>
              <a:off x="1123398" y="1095469"/>
              <a:ext cx="0" cy="42870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>
              <a:extLst>
                <a:ext uri="{FF2B5EF4-FFF2-40B4-BE49-F238E27FC236}">
                  <a16:creationId xmlns:a16="http://schemas.microsoft.com/office/drawing/2014/main" id="{8F7F5372-44D6-4581-96A6-4CA46F226D99}"/>
                </a:ext>
              </a:extLst>
            </p:cNvPr>
            <p:cNvCxnSpPr>
              <a:cxnSpLocks/>
            </p:cNvCxnSpPr>
            <p:nvPr/>
          </p:nvCxnSpPr>
          <p:spPr>
            <a:xfrm>
              <a:off x="1123398" y="1737562"/>
              <a:ext cx="0" cy="42870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橢圓 38">
              <a:extLst>
                <a:ext uri="{FF2B5EF4-FFF2-40B4-BE49-F238E27FC236}">
                  <a16:creationId xmlns:a16="http://schemas.microsoft.com/office/drawing/2014/main" id="{F670DA87-6CAE-4C98-B664-004B9505F41C}"/>
                </a:ext>
              </a:extLst>
            </p:cNvPr>
            <p:cNvSpPr/>
            <p:nvPr/>
          </p:nvSpPr>
          <p:spPr>
            <a:xfrm>
              <a:off x="579627" y="1158109"/>
              <a:ext cx="357229" cy="345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E58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rgbClr val="3C38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TW" altLang="en-US" sz="1800" b="1">
                <a:solidFill>
                  <a:srgbClr val="3C38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Rectangle 133">
            <a:extLst>
              <a:ext uri="{FF2B5EF4-FFF2-40B4-BE49-F238E27FC236}">
                <a16:creationId xmlns:a16="http://schemas.microsoft.com/office/drawing/2014/main" id="{C742F65F-20E9-4B03-9A30-FA7F2DF7C438}"/>
              </a:ext>
            </a:extLst>
          </p:cNvPr>
          <p:cNvSpPr/>
          <p:nvPr/>
        </p:nvSpPr>
        <p:spPr>
          <a:xfrm>
            <a:off x="7163946" y="2571090"/>
            <a:ext cx="1120344" cy="268364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User 4 desktop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23BCE1B-B975-4671-A1B0-39A3E21F7C17}"/>
              </a:ext>
            </a:extLst>
          </p:cNvPr>
          <p:cNvSpPr/>
          <p:nvPr/>
        </p:nvSpPr>
        <p:spPr>
          <a:xfrm>
            <a:off x="1010653" y="2571090"/>
            <a:ext cx="1120344" cy="268364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User 1 desktop</a:t>
            </a:r>
          </a:p>
        </p:txBody>
      </p:sp>
      <p:sp>
        <p:nvSpPr>
          <p:cNvPr id="88" name="Rectangle 133">
            <a:extLst>
              <a:ext uri="{FF2B5EF4-FFF2-40B4-BE49-F238E27FC236}">
                <a16:creationId xmlns:a16="http://schemas.microsoft.com/office/drawing/2014/main" id="{9AC505CA-324A-4DF5-8320-C7662F719DE9}"/>
              </a:ext>
            </a:extLst>
          </p:cNvPr>
          <p:cNvSpPr/>
          <p:nvPr/>
        </p:nvSpPr>
        <p:spPr>
          <a:xfrm>
            <a:off x="7163946" y="3237498"/>
            <a:ext cx="1120344" cy="268364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User 5 desktop</a:t>
            </a:r>
          </a:p>
        </p:txBody>
      </p:sp>
      <p:sp>
        <p:nvSpPr>
          <p:cNvPr id="90" name="Rectangle 133">
            <a:extLst>
              <a:ext uri="{FF2B5EF4-FFF2-40B4-BE49-F238E27FC236}">
                <a16:creationId xmlns:a16="http://schemas.microsoft.com/office/drawing/2014/main" id="{4D0E2C6A-F236-4149-A850-223029D546AB}"/>
              </a:ext>
            </a:extLst>
          </p:cNvPr>
          <p:cNvSpPr/>
          <p:nvPr/>
        </p:nvSpPr>
        <p:spPr>
          <a:xfrm>
            <a:off x="1010653" y="3237498"/>
            <a:ext cx="1120344" cy="268364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User 2 desktop</a:t>
            </a:r>
          </a:p>
        </p:txBody>
      </p:sp>
      <p:sp>
        <p:nvSpPr>
          <p:cNvPr id="91" name="Rectangle 133">
            <a:extLst>
              <a:ext uri="{FF2B5EF4-FFF2-40B4-BE49-F238E27FC236}">
                <a16:creationId xmlns:a16="http://schemas.microsoft.com/office/drawing/2014/main" id="{387594ED-FA7C-45B3-9960-2BE436BD8EE8}"/>
              </a:ext>
            </a:extLst>
          </p:cNvPr>
          <p:cNvSpPr/>
          <p:nvPr/>
        </p:nvSpPr>
        <p:spPr>
          <a:xfrm>
            <a:off x="7143321" y="3923298"/>
            <a:ext cx="1120344" cy="268364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User 6 desktop</a:t>
            </a:r>
          </a:p>
        </p:txBody>
      </p:sp>
      <p:sp>
        <p:nvSpPr>
          <p:cNvPr id="92" name="Rectangle 133">
            <a:extLst>
              <a:ext uri="{FF2B5EF4-FFF2-40B4-BE49-F238E27FC236}">
                <a16:creationId xmlns:a16="http://schemas.microsoft.com/office/drawing/2014/main" id="{CA8B4B62-D55E-480D-A9C5-8BED880CE562}"/>
              </a:ext>
            </a:extLst>
          </p:cNvPr>
          <p:cNvSpPr/>
          <p:nvPr/>
        </p:nvSpPr>
        <p:spPr>
          <a:xfrm>
            <a:off x="1017528" y="3998925"/>
            <a:ext cx="1120344" cy="268364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User 3 desktop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D32D7A7-1BC1-460B-B2E2-BF30AB93F4AB}"/>
              </a:ext>
            </a:extLst>
          </p:cNvPr>
          <p:cNvCxnSpPr>
            <a:cxnSpLocks/>
            <a:stCxn id="130" idx="2"/>
          </p:cNvCxnSpPr>
          <p:nvPr/>
        </p:nvCxnSpPr>
        <p:spPr>
          <a:xfrm>
            <a:off x="4602937" y="4008233"/>
            <a:ext cx="0" cy="178756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0662424-365C-4741-B912-8D83A0DBC171}"/>
              </a:ext>
            </a:extLst>
          </p:cNvPr>
          <p:cNvSpPr txBox="1">
            <a:spLocks/>
          </p:cNvSpPr>
          <p:nvPr/>
        </p:nvSpPr>
        <p:spPr>
          <a:xfrm>
            <a:off x="1317356" y="233465"/>
            <a:ext cx="7551436" cy="82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endParaRPr lang="en-US">
              <a:latin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8409E8C-541D-4C22-B5E9-8AA1739E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solidFill>
                  <a:srgbClr val="2F2D25"/>
                </a:solidFill>
                <a:ea typeface="微軟正黑體"/>
              </a:rPr>
              <a:t>On-premise Data Drive</a:t>
            </a:r>
            <a:endParaRPr lang="en-US">
              <a:solidFill>
                <a:srgbClr val="2F2D25"/>
              </a:solidFill>
            </a:endParaRPr>
          </a:p>
        </p:txBody>
      </p:sp>
      <p:sp>
        <p:nvSpPr>
          <p:cNvPr id="57" name="文字方塊 34">
            <a:extLst>
              <a:ext uri="{FF2B5EF4-FFF2-40B4-BE49-F238E27FC236}">
                <a16:creationId xmlns:a16="http://schemas.microsoft.com/office/drawing/2014/main" id="{70595C53-6253-47D6-93E6-81BD68202549}"/>
              </a:ext>
            </a:extLst>
          </p:cNvPr>
          <p:cNvSpPr txBox="1"/>
          <p:nvPr/>
        </p:nvSpPr>
        <p:spPr>
          <a:xfrm>
            <a:off x="509057" y="1237220"/>
            <a:ext cx="64624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文字方塊 34">
            <a:extLst>
              <a:ext uri="{FF2B5EF4-FFF2-40B4-BE49-F238E27FC236}">
                <a16:creationId xmlns:a16="http://schemas.microsoft.com/office/drawing/2014/main" id="{41825360-DA81-4541-9909-A314A888CAB6}"/>
              </a:ext>
            </a:extLst>
          </p:cNvPr>
          <p:cNvSpPr txBox="1"/>
          <p:nvPr/>
        </p:nvSpPr>
        <p:spPr>
          <a:xfrm>
            <a:off x="513262" y="1140446"/>
            <a:ext cx="66784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8" name="Rounded Rectangle 7">
            <a:extLst>
              <a:ext uri="{FF2B5EF4-FFF2-40B4-BE49-F238E27FC236}">
                <a16:creationId xmlns:a16="http://schemas.microsoft.com/office/drawing/2014/main" id="{15BF6421-5797-4B54-9591-6F6F5FC3C197}"/>
              </a:ext>
            </a:extLst>
          </p:cNvPr>
          <p:cNvSpPr/>
          <p:nvPr/>
        </p:nvSpPr>
        <p:spPr>
          <a:xfrm>
            <a:off x="3004129" y="4193864"/>
            <a:ext cx="3272918" cy="340160"/>
          </a:xfrm>
          <a:prstGeom prst="round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Physical Servers/Data Centers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D9578BE-7E7A-46E5-BAEA-B7015E47F695}"/>
              </a:ext>
            </a:extLst>
          </p:cNvPr>
          <p:cNvSpPr/>
          <p:nvPr/>
        </p:nvSpPr>
        <p:spPr>
          <a:xfrm>
            <a:off x="3533845" y="3629846"/>
            <a:ext cx="2138184" cy="378387"/>
          </a:xfrm>
          <a:prstGeom prst="rect">
            <a:avLst/>
          </a:prstGeom>
          <a:solidFill>
            <a:srgbClr val="CCB656">
              <a:alpha val="42000"/>
            </a:srgbClr>
          </a:solidFill>
          <a:ln w="19050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25400"/>
          </a:sp3d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Vmware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/ KVM/</a:t>
            </a:r>
            <a:r>
              <a:rPr lang="zh-TW" altLang="en-US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HyperV</a:t>
            </a:r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4666115-3766-48F0-9DD6-597B1A327AA0}"/>
              </a:ext>
            </a:extLst>
          </p:cNvPr>
          <p:cNvGrpSpPr/>
          <p:nvPr/>
        </p:nvGrpSpPr>
        <p:grpSpPr>
          <a:xfrm>
            <a:off x="2406316" y="2695075"/>
            <a:ext cx="1457540" cy="1416288"/>
            <a:chOff x="2158809" y="2791327"/>
            <a:chExt cx="1457540" cy="1416288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FB22D32-2C11-4BA2-8F85-62A0C51700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5684" y="2791327"/>
              <a:ext cx="1450665" cy="42626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1200939-48EF-44B1-9B81-1B943771A9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5684" y="3396500"/>
              <a:ext cx="1434778" cy="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DB6B028-5744-48A5-B652-49FFAC180E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8809" y="3563656"/>
              <a:ext cx="1414152" cy="64395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9">
            <a:extLst>
              <a:ext uri="{FF2B5EF4-FFF2-40B4-BE49-F238E27FC236}">
                <a16:creationId xmlns:a16="http://schemas.microsoft.com/office/drawing/2014/main" id="{133BB2F3-C54E-4824-BC87-7B2C48255B2B}"/>
              </a:ext>
            </a:extLst>
          </p:cNvPr>
          <p:cNvSpPr txBox="1"/>
          <p:nvPr/>
        </p:nvSpPr>
        <p:spPr>
          <a:xfrm>
            <a:off x="2447837" y="3062621"/>
            <a:ext cx="118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>
                <a:solidFill>
                  <a:schemeClr val="bg1"/>
                </a:solidFill>
              </a:rPr>
              <a:t>CIFS/SMB</a:t>
            </a:r>
          </a:p>
        </p:txBody>
      </p:sp>
      <p:sp>
        <p:nvSpPr>
          <p:cNvPr id="147" name="TextBox 20">
            <a:extLst>
              <a:ext uri="{FF2B5EF4-FFF2-40B4-BE49-F238E27FC236}">
                <a16:creationId xmlns:a16="http://schemas.microsoft.com/office/drawing/2014/main" id="{F3075D66-0974-48FF-A039-F40993104A71}"/>
              </a:ext>
            </a:extLst>
          </p:cNvPr>
          <p:cNvSpPr txBox="1"/>
          <p:nvPr/>
        </p:nvSpPr>
        <p:spPr>
          <a:xfrm>
            <a:off x="2292204" y="3288802"/>
            <a:ext cx="118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>
                <a:solidFill>
                  <a:schemeClr val="bg1"/>
                </a:solidFill>
              </a:rPr>
              <a:t>NFS</a:t>
            </a:r>
          </a:p>
        </p:txBody>
      </p:sp>
      <p:sp>
        <p:nvSpPr>
          <p:cNvPr id="189" name="TextBox 21">
            <a:extLst>
              <a:ext uri="{FF2B5EF4-FFF2-40B4-BE49-F238E27FC236}">
                <a16:creationId xmlns:a16="http://schemas.microsoft.com/office/drawing/2014/main" id="{C3DFF7E6-2FC1-47F7-80D7-5F9F1A1C3EB7}"/>
              </a:ext>
            </a:extLst>
          </p:cNvPr>
          <p:cNvSpPr txBox="1"/>
          <p:nvPr/>
        </p:nvSpPr>
        <p:spPr>
          <a:xfrm rot="19975020">
            <a:off x="2490114" y="3817808"/>
            <a:ext cx="118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>
                <a:solidFill>
                  <a:schemeClr val="bg1"/>
                </a:solidFill>
              </a:rPr>
              <a:t>iSCSI</a:t>
            </a:r>
          </a:p>
        </p:txBody>
      </p:sp>
      <p:sp>
        <p:nvSpPr>
          <p:cNvPr id="190" name="TextBox 22">
            <a:extLst>
              <a:ext uri="{FF2B5EF4-FFF2-40B4-BE49-F238E27FC236}">
                <a16:creationId xmlns:a16="http://schemas.microsoft.com/office/drawing/2014/main" id="{7164A0BF-7307-4502-AFC1-B6CB7DC2E3C7}"/>
              </a:ext>
            </a:extLst>
          </p:cNvPr>
          <p:cNvSpPr txBox="1"/>
          <p:nvPr/>
        </p:nvSpPr>
        <p:spPr>
          <a:xfrm rot="1555191">
            <a:off x="2515147" y="2648650"/>
            <a:ext cx="118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>
                <a:solidFill>
                  <a:schemeClr val="bg1"/>
                </a:solidFill>
              </a:rPr>
              <a:t>AFP</a:t>
            </a:r>
          </a:p>
        </p:txBody>
      </p:sp>
      <p:sp>
        <p:nvSpPr>
          <p:cNvPr id="191" name="TextBox 23">
            <a:extLst>
              <a:ext uri="{FF2B5EF4-FFF2-40B4-BE49-F238E27FC236}">
                <a16:creationId xmlns:a16="http://schemas.microsoft.com/office/drawing/2014/main" id="{9BC59AE1-7551-46DD-BE8F-71D3C5327613}"/>
              </a:ext>
            </a:extLst>
          </p:cNvPr>
          <p:cNvSpPr txBox="1"/>
          <p:nvPr/>
        </p:nvSpPr>
        <p:spPr>
          <a:xfrm>
            <a:off x="5854078" y="3060558"/>
            <a:ext cx="118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>
                <a:solidFill>
                  <a:schemeClr val="bg1"/>
                </a:solidFill>
              </a:rPr>
              <a:t>File Station</a:t>
            </a:r>
          </a:p>
        </p:txBody>
      </p:sp>
      <p:sp>
        <p:nvSpPr>
          <p:cNvPr id="192" name="TextBox 24">
            <a:extLst>
              <a:ext uri="{FF2B5EF4-FFF2-40B4-BE49-F238E27FC236}">
                <a16:creationId xmlns:a16="http://schemas.microsoft.com/office/drawing/2014/main" id="{0E62FD14-152D-4B77-8A3C-CB05E8F71D6F}"/>
              </a:ext>
            </a:extLst>
          </p:cNvPr>
          <p:cNvSpPr txBox="1"/>
          <p:nvPr/>
        </p:nvSpPr>
        <p:spPr>
          <a:xfrm rot="20684877">
            <a:off x="5794384" y="2593508"/>
            <a:ext cx="118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>
                <a:solidFill>
                  <a:schemeClr val="bg1"/>
                </a:solidFill>
              </a:rPr>
              <a:t>File Station</a:t>
            </a:r>
          </a:p>
        </p:txBody>
      </p:sp>
      <p:sp>
        <p:nvSpPr>
          <p:cNvPr id="193" name="TextBox 25">
            <a:extLst>
              <a:ext uri="{FF2B5EF4-FFF2-40B4-BE49-F238E27FC236}">
                <a16:creationId xmlns:a16="http://schemas.microsoft.com/office/drawing/2014/main" id="{93AE8019-23B1-4991-AB69-A3B5C31ED26B}"/>
              </a:ext>
            </a:extLst>
          </p:cNvPr>
          <p:cNvSpPr txBox="1"/>
          <p:nvPr/>
        </p:nvSpPr>
        <p:spPr>
          <a:xfrm rot="1137877">
            <a:off x="5797294" y="3574749"/>
            <a:ext cx="118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>
                <a:solidFill>
                  <a:schemeClr val="bg1"/>
                </a:solidFill>
              </a:rPr>
              <a:t>File Station</a:t>
            </a:r>
          </a:p>
        </p:txBody>
      </p:sp>
      <p:sp>
        <p:nvSpPr>
          <p:cNvPr id="194" name="TextBox 26">
            <a:extLst>
              <a:ext uri="{FF2B5EF4-FFF2-40B4-BE49-F238E27FC236}">
                <a16:creationId xmlns:a16="http://schemas.microsoft.com/office/drawing/2014/main" id="{56C8F2EC-189A-4E35-8987-4B41D82B0CC9}"/>
              </a:ext>
            </a:extLst>
          </p:cNvPr>
          <p:cNvSpPr txBox="1"/>
          <p:nvPr/>
        </p:nvSpPr>
        <p:spPr>
          <a:xfrm>
            <a:off x="2559591" y="4483780"/>
            <a:ext cx="4166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rgbClr val="CCB656"/>
                </a:solidFill>
              </a:rPr>
              <a:t>On-premise</a:t>
            </a:r>
          </a:p>
        </p:txBody>
      </p:sp>
      <p:pic>
        <p:nvPicPr>
          <p:cNvPr id="73" name="圖片 72" descr="一張含有 監視器, 電腦, 鍵盤, 時鐘 的圖片&#10;&#10;自動產生的描述">
            <a:extLst>
              <a:ext uri="{FF2B5EF4-FFF2-40B4-BE49-F238E27FC236}">
                <a16:creationId xmlns:a16="http://schemas.microsoft.com/office/drawing/2014/main" id="{40DEC570-345B-4417-9C04-97A6D2DD8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76" y="2316223"/>
            <a:ext cx="622570" cy="722180"/>
          </a:xfrm>
          <a:prstGeom prst="rect">
            <a:avLst/>
          </a:prstGeom>
        </p:spPr>
      </p:pic>
      <p:pic>
        <p:nvPicPr>
          <p:cNvPr id="77" name="圖片 76" descr="一張含有 監視器, 電腦, 鍵盤, 時鐘 的圖片&#10;&#10;自動產生的描述">
            <a:extLst>
              <a:ext uri="{FF2B5EF4-FFF2-40B4-BE49-F238E27FC236}">
                <a16:creationId xmlns:a16="http://schemas.microsoft.com/office/drawing/2014/main" id="{B2D9B35E-8DA1-4B07-AC91-26B65030CC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75" y="3003409"/>
            <a:ext cx="622570" cy="722180"/>
          </a:xfrm>
          <a:prstGeom prst="rect">
            <a:avLst/>
          </a:prstGeom>
        </p:spPr>
      </p:pic>
      <p:pic>
        <p:nvPicPr>
          <p:cNvPr id="76" name="圖片 75" descr="一張含有 監視器, 電腦, 鍵盤, 時鐘 的圖片&#10;&#10;自動產生的描述">
            <a:extLst>
              <a:ext uri="{FF2B5EF4-FFF2-40B4-BE49-F238E27FC236}">
                <a16:creationId xmlns:a16="http://schemas.microsoft.com/office/drawing/2014/main" id="{04C074EC-FE61-46B6-9FE3-821D9F0EF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24" y="3786034"/>
            <a:ext cx="622570" cy="722180"/>
          </a:xfrm>
          <a:prstGeom prst="rect">
            <a:avLst/>
          </a:prstGeom>
        </p:spPr>
      </p:pic>
      <p:grpSp>
        <p:nvGrpSpPr>
          <p:cNvPr id="80" name="群組 79">
            <a:extLst>
              <a:ext uri="{FF2B5EF4-FFF2-40B4-BE49-F238E27FC236}">
                <a16:creationId xmlns:a16="http://schemas.microsoft.com/office/drawing/2014/main" id="{841036B5-492B-4A3B-9275-E3B1AD103F6D}"/>
              </a:ext>
            </a:extLst>
          </p:cNvPr>
          <p:cNvGrpSpPr/>
          <p:nvPr/>
        </p:nvGrpSpPr>
        <p:grpSpPr>
          <a:xfrm flipH="1">
            <a:off x="5350044" y="2689346"/>
            <a:ext cx="1497423" cy="1312014"/>
            <a:chOff x="2165684" y="2791327"/>
            <a:chExt cx="1450665" cy="1312014"/>
          </a:xfrm>
        </p:grpSpPr>
        <p:cxnSp>
          <p:nvCxnSpPr>
            <p:cNvPr id="81" name="Straight Connector 136">
              <a:extLst>
                <a:ext uri="{FF2B5EF4-FFF2-40B4-BE49-F238E27FC236}">
                  <a16:creationId xmlns:a16="http://schemas.microsoft.com/office/drawing/2014/main" id="{19C2EB84-6758-4FA0-A6CD-B1D4A5F0E1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5684" y="2791327"/>
              <a:ext cx="1450665" cy="42626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37">
              <a:extLst>
                <a:ext uri="{FF2B5EF4-FFF2-40B4-BE49-F238E27FC236}">
                  <a16:creationId xmlns:a16="http://schemas.microsoft.com/office/drawing/2014/main" id="{567A3D73-E7E8-4B0F-9742-7B29F48729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5684" y="3396500"/>
              <a:ext cx="1434778" cy="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38">
              <a:extLst>
                <a:ext uri="{FF2B5EF4-FFF2-40B4-BE49-F238E27FC236}">
                  <a16:creationId xmlns:a16="http://schemas.microsoft.com/office/drawing/2014/main" id="{7913087E-BAB8-417A-B8A0-48E793A4A7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5433" y="3563656"/>
              <a:ext cx="1367528" cy="53968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D47E107-8323-4736-A62E-1241DE4A1E06}"/>
              </a:ext>
            </a:extLst>
          </p:cNvPr>
          <p:cNvGrpSpPr/>
          <p:nvPr/>
        </p:nvGrpSpPr>
        <p:grpSpPr>
          <a:xfrm flipH="1">
            <a:off x="6587299" y="2296744"/>
            <a:ext cx="700401" cy="2136989"/>
            <a:chOff x="1956494" y="2564875"/>
            <a:chExt cx="646377" cy="2136989"/>
          </a:xfrm>
        </p:grpSpPr>
        <p:pic>
          <p:nvPicPr>
            <p:cNvPr id="84" name="圖片 83" descr="一張含有 監視器, 電腦, 鍵盤, 時鐘 的圖片&#10;&#10;自動產生的描述">
              <a:extLst>
                <a:ext uri="{FF2B5EF4-FFF2-40B4-BE49-F238E27FC236}">
                  <a16:creationId xmlns:a16="http://schemas.microsoft.com/office/drawing/2014/main" id="{C58B8C4C-0421-47A1-9816-CA7277B0F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6495" y="2564875"/>
              <a:ext cx="622570" cy="722180"/>
            </a:xfrm>
            <a:prstGeom prst="rect">
              <a:avLst/>
            </a:prstGeom>
          </p:spPr>
        </p:pic>
        <p:pic>
          <p:nvPicPr>
            <p:cNvPr id="85" name="圖片 84" descr="一張含有 監視器, 電腦, 鍵盤, 時鐘 的圖片&#10;&#10;自動產生的描述">
              <a:extLst>
                <a:ext uri="{FF2B5EF4-FFF2-40B4-BE49-F238E27FC236}">
                  <a16:creationId xmlns:a16="http://schemas.microsoft.com/office/drawing/2014/main" id="{E5F821FF-6DC7-476D-A4C4-CF5949E39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6494" y="3252061"/>
              <a:ext cx="622570" cy="722180"/>
            </a:xfrm>
            <a:prstGeom prst="rect">
              <a:avLst/>
            </a:prstGeom>
          </p:spPr>
        </p:pic>
        <p:pic>
          <p:nvPicPr>
            <p:cNvPr id="86" name="圖片 85" descr="一張含有 監視器, 電腦, 鍵盤, 時鐘 的圖片&#10;&#10;自動產生的描述">
              <a:extLst>
                <a:ext uri="{FF2B5EF4-FFF2-40B4-BE49-F238E27FC236}">
                  <a16:creationId xmlns:a16="http://schemas.microsoft.com/office/drawing/2014/main" id="{0E03C923-2480-4EB8-997C-FE4C69DAB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301" y="3979684"/>
              <a:ext cx="622570" cy="722180"/>
            </a:xfrm>
            <a:prstGeom prst="rect">
              <a:avLst/>
            </a:prstGeom>
          </p:spPr>
        </p:pic>
      </p:grpSp>
      <p:pic>
        <p:nvPicPr>
          <p:cNvPr id="78" name="圖片 77">
            <a:extLst>
              <a:ext uri="{FF2B5EF4-FFF2-40B4-BE49-F238E27FC236}">
                <a16:creationId xmlns:a16="http://schemas.microsoft.com/office/drawing/2014/main" id="{14A4ED95-C918-465A-9169-8B9B5460F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752" y="2266889"/>
            <a:ext cx="1829784" cy="1180128"/>
          </a:xfrm>
          <a:prstGeom prst="rect">
            <a:avLst/>
          </a:prstGeom>
        </p:spPr>
      </p:pic>
      <p:sp>
        <p:nvSpPr>
          <p:cNvPr id="79" name="圖形 6">
            <a:extLst>
              <a:ext uri="{FF2B5EF4-FFF2-40B4-BE49-F238E27FC236}">
                <a16:creationId xmlns:a16="http://schemas.microsoft.com/office/drawing/2014/main" id="{07F4B430-0C93-4E22-B5F1-244B1887C3F7}"/>
              </a:ext>
            </a:extLst>
          </p:cNvPr>
          <p:cNvSpPr/>
          <p:nvPr/>
        </p:nvSpPr>
        <p:spPr>
          <a:xfrm>
            <a:off x="4062042" y="3408043"/>
            <a:ext cx="1030464" cy="189458"/>
          </a:xfrm>
          <a:custGeom>
            <a:avLst/>
            <a:gdLst>
              <a:gd name="connsiteX0" fmla="*/ 330059 w 1743075"/>
              <a:gd name="connsiteY0" fmla="*/ 4997 h 342900"/>
              <a:gd name="connsiteX1" fmla="*/ 546602 w 1743075"/>
              <a:gd name="connsiteY1" fmla="*/ 4997 h 342900"/>
              <a:gd name="connsiteX2" fmla="*/ 546602 w 1743075"/>
              <a:gd name="connsiteY2" fmla="*/ 60478 h 342900"/>
              <a:gd name="connsiteX3" fmla="*/ 469770 w 1743075"/>
              <a:gd name="connsiteY3" fmla="*/ 60478 h 342900"/>
              <a:gd name="connsiteX4" fmla="*/ 469770 w 1743075"/>
              <a:gd name="connsiteY4" fmla="*/ 337899 h 342900"/>
              <a:gd name="connsiteX5" fmla="*/ 406890 w 1743075"/>
              <a:gd name="connsiteY5" fmla="*/ 337899 h 342900"/>
              <a:gd name="connsiteX6" fmla="*/ 406890 w 1743075"/>
              <a:gd name="connsiteY6" fmla="*/ 60478 h 342900"/>
              <a:gd name="connsiteX7" fmla="*/ 330059 w 1743075"/>
              <a:gd name="connsiteY7" fmla="*/ 60478 h 342900"/>
              <a:gd name="connsiteX8" fmla="*/ 330059 w 1743075"/>
              <a:gd name="connsiteY8" fmla="*/ 4997 h 342900"/>
              <a:gd name="connsiteX9" fmla="*/ 708589 w 1743075"/>
              <a:gd name="connsiteY9" fmla="*/ 144956 h 342900"/>
              <a:gd name="connsiteX10" fmla="*/ 802412 w 1743075"/>
              <a:gd name="connsiteY10" fmla="*/ 247425 h 342900"/>
              <a:gd name="connsiteX11" fmla="*/ 685633 w 1743075"/>
              <a:gd name="connsiteY11" fmla="*/ 342900 h 342900"/>
              <a:gd name="connsiteX12" fmla="*/ 581836 w 1743075"/>
              <a:gd name="connsiteY12" fmla="*/ 322903 h 342900"/>
              <a:gd name="connsiteX13" fmla="*/ 604608 w 1743075"/>
              <a:gd name="connsiteY13" fmla="*/ 276875 h 342900"/>
              <a:gd name="connsiteX14" fmla="*/ 686626 w 1743075"/>
              <a:gd name="connsiteY14" fmla="*/ 288910 h 342900"/>
              <a:gd name="connsiteX15" fmla="*/ 739527 w 1743075"/>
              <a:gd name="connsiteY15" fmla="*/ 247425 h 342900"/>
              <a:gd name="connsiteX16" fmla="*/ 678638 w 1743075"/>
              <a:gd name="connsiteY16" fmla="*/ 194442 h 342900"/>
              <a:gd name="connsiteX17" fmla="*/ 587319 w 1743075"/>
              <a:gd name="connsiteY17" fmla="*/ 90470 h 342900"/>
              <a:gd name="connsiteX18" fmla="*/ 699105 w 1743075"/>
              <a:gd name="connsiteY18" fmla="*/ 2 h 342900"/>
              <a:gd name="connsiteX19" fmla="*/ 795799 w 1743075"/>
              <a:gd name="connsiteY19" fmla="*/ 10969 h 342900"/>
              <a:gd name="connsiteX20" fmla="*/ 771263 w 1743075"/>
              <a:gd name="connsiteY20" fmla="*/ 60552 h 342900"/>
              <a:gd name="connsiteX21" fmla="*/ 700104 w 1743075"/>
              <a:gd name="connsiteY21" fmla="*/ 53985 h 342900"/>
              <a:gd name="connsiteX22" fmla="*/ 650199 w 1743075"/>
              <a:gd name="connsiteY22" fmla="*/ 91973 h 342900"/>
              <a:gd name="connsiteX23" fmla="*/ 708589 w 1743075"/>
              <a:gd name="connsiteY23" fmla="*/ 144956 h 342900"/>
              <a:gd name="connsiteX24" fmla="*/ 290794 w 1743075"/>
              <a:gd name="connsiteY24" fmla="*/ 240429 h 342900"/>
              <a:gd name="connsiteX25" fmla="*/ 280820 w 1743075"/>
              <a:gd name="connsiteY25" fmla="*/ 288120 h 342900"/>
              <a:gd name="connsiteX26" fmla="*/ 330057 w 1743075"/>
              <a:gd name="connsiteY26" fmla="*/ 337897 h 342900"/>
              <a:gd name="connsiteX27" fmla="*/ 263600 w 1743075"/>
              <a:gd name="connsiteY27" fmla="*/ 337897 h 342900"/>
              <a:gd name="connsiteX28" fmla="*/ 249072 w 1743075"/>
              <a:gd name="connsiteY28" fmla="*/ 323244 h 342900"/>
              <a:gd name="connsiteX29" fmla="*/ 165028 w 1743075"/>
              <a:gd name="connsiteY29" fmla="*/ 342892 h 342900"/>
              <a:gd name="connsiteX30" fmla="*/ 125760 w 1743075"/>
              <a:gd name="connsiteY30" fmla="*/ 342892 h 342900"/>
              <a:gd name="connsiteX31" fmla="*/ 0 w 1743075"/>
              <a:gd name="connsiteY31" fmla="*/ 240429 h 342900"/>
              <a:gd name="connsiteX32" fmla="*/ 0 w 1743075"/>
              <a:gd name="connsiteY32" fmla="*/ 102469 h 342900"/>
              <a:gd name="connsiteX33" fmla="*/ 125760 w 1743075"/>
              <a:gd name="connsiteY33" fmla="*/ 0 h 342900"/>
              <a:gd name="connsiteX34" fmla="*/ 165028 w 1743075"/>
              <a:gd name="connsiteY34" fmla="*/ 0 h 342900"/>
              <a:gd name="connsiteX35" fmla="*/ 290794 w 1743075"/>
              <a:gd name="connsiteY35" fmla="*/ 102469 h 342900"/>
              <a:gd name="connsiteX36" fmla="*/ 290794 w 1743075"/>
              <a:gd name="connsiteY36" fmla="*/ 240429 h 342900"/>
              <a:gd name="connsiteX37" fmla="*/ 165028 w 1743075"/>
              <a:gd name="connsiteY37" fmla="*/ 287411 h 342900"/>
              <a:gd name="connsiteX38" fmla="*/ 205781 w 1743075"/>
              <a:gd name="connsiteY38" fmla="*/ 279600 h 342900"/>
              <a:gd name="connsiteX39" fmla="*/ 122998 w 1743075"/>
              <a:gd name="connsiteY39" fmla="*/ 196138 h 342900"/>
              <a:gd name="connsiteX40" fmla="*/ 189844 w 1743075"/>
              <a:gd name="connsiteY40" fmla="*/ 196138 h 342900"/>
              <a:gd name="connsiteX41" fmla="*/ 227908 w 1743075"/>
              <a:gd name="connsiteY41" fmla="*/ 234623 h 342900"/>
              <a:gd name="connsiteX42" fmla="*/ 227908 w 1743075"/>
              <a:gd name="connsiteY42" fmla="*/ 105967 h 342900"/>
              <a:gd name="connsiteX43" fmla="*/ 165028 w 1743075"/>
              <a:gd name="connsiteY43" fmla="*/ 55481 h 342900"/>
              <a:gd name="connsiteX44" fmla="*/ 125760 w 1743075"/>
              <a:gd name="connsiteY44" fmla="*/ 55481 h 342900"/>
              <a:gd name="connsiteX45" fmla="*/ 62880 w 1743075"/>
              <a:gd name="connsiteY45" fmla="*/ 105967 h 342900"/>
              <a:gd name="connsiteX46" fmla="*/ 62880 w 1743075"/>
              <a:gd name="connsiteY46" fmla="*/ 236932 h 342900"/>
              <a:gd name="connsiteX47" fmla="*/ 125760 w 1743075"/>
              <a:gd name="connsiteY47" fmla="*/ 287411 h 342900"/>
              <a:gd name="connsiteX48" fmla="*/ 165028 w 1743075"/>
              <a:gd name="connsiteY48" fmla="*/ 287411 h 342900"/>
              <a:gd name="connsiteX49" fmla="*/ 1051112 w 1743075"/>
              <a:gd name="connsiteY49" fmla="*/ 332902 h 342900"/>
              <a:gd name="connsiteX50" fmla="*/ 1051112 w 1743075"/>
              <a:gd name="connsiteY50" fmla="*/ 4999 h 342900"/>
              <a:gd name="connsiteX51" fmla="*/ 1079535 w 1743075"/>
              <a:gd name="connsiteY51" fmla="*/ 4999 h 342900"/>
              <a:gd name="connsiteX52" fmla="*/ 1079535 w 1743075"/>
              <a:gd name="connsiteY52" fmla="*/ 332902 h 342900"/>
              <a:gd name="connsiteX53" fmla="*/ 1051112 w 1743075"/>
              <a:gd name="connsiteY53" fmla="*/ 332902 h 342900"/>
              <a:gd name="connsiteX54" fmla="*/ 1211428 w 1743075"/>
              <a:gd name="connsiteY54" fmla="*/ 337897 h 342900"/>
              <a:gd name="connsiteX55" fmla="*/ 1118797 w 1743075"/>
              <a:gd name="connsiteY55" fmla="*/ 251012 h 342900"/>
              <a:gd name="connsiteX56" fmla="*/ 1118797 w 1743075"/>
              <a:gd name="connsiteY56" fmla="*/ 175912 h 342900"/>
              <a:gd name="connsiteX57" fmla="*/ 1211428 w 1743075"/>
              <a:gd name="connsiteY57" fmla="*/ 89027 h 342900"/>
              <a:gd name="connsiteX58" fmla="*/ 1304049 w 1743075"/>
              <a:gd name="connsiteY58" fmla="*/ 175912 h 342900"/>
              <a:gd name="connsiteX59" fmla="*/ 1304049 w 1743075"/>
              <a:gd name="connsiteY59" fmla="*/ 251012 h 342900"/>
              <a:gd name="connsiteX60" fmla="*/ 1211428 w 1743075"/>
              <a:gd name="connsiteY60" fmla="*/ 337897 h 342900"/>
              <a:gd name="connsiteX61" fmla="*/ 1275626 w 1743075"/>
              <a:gd name="connsiteY61" fmla="*/ 174929 h 342900"/>
              <a:gd name="connsiteX62" fmla="*/ 1211428 w 1743075"/>
              <a:gd name="connsiteY62" fmla="*/ 114556 h 342900"/>
              <a:gd name="connsiteX63" fmla="*/ 1147220 w 1743075"/>
              <a:gd name="connsiteY63" fmla="*/ 174929 h 342900"/>
              <a:gd name="connsiteX64" fmla="*/ 1147220 w 1743075"/>
              <a:gd name="connsiteY64" fmla="*/ 251995 h 342900"/>
              <a:gd name="connsiteX65" fmla="*/ 1211428 w 1743075"/>
              <a:gd name="connsiteY65" fmla="*/ 312374 h 342900"/>
              <a:gd name="connsiteX66" fmla="*/ 1275626 w 1743075"/>
              <a:gd name="connsiteY66" fmla="*/ 251995 h 342900"/>
              <a:gd name="connsiteX67" fmla="*/ 1275626 w 1743075"/>
              <a:gd name="connsiteY67" fmla="*/ 174929 h 342900"/>
              <a:gd name="connsiteX68" fmla="*/ 1499883 w 1743075"/>
              <a:gd name="connsiteY68" fmla="*/ 94420 h 342900"/>
              <a:gd name="connsiteX69" fmla="*/ 1528305 w 1743075"/>
              <a:gd name="connsiteY69" fmla="*/ 94420 h 342900"/>
              <a:gd name="connsiteX70" fmla="*/ 1528305 w 1743075"/>
              <a:gd name="connsiteY70" fmla="*/ 251016 h 342900"/>
              <a:gd name="connsiteX71" fmla="*/ 1435675 w 1743075"/>
              <a:gd name="connsiteY71" fmla="*/ 337900 h 342900"/>
              <a:gd name="connsiteX72" fmla="*/ 1343054 w 1743075"/>
              <a:gd name="connsiteY72" fmla="*/ 251016 h 342900"/>
              <a:gd name="connsiteX73" fmla="*/ 1343054 w 1743075"/>
              <a:gd name="connsiteY73" fmla="*/ 94420 h 342900"/>
              <a:gd name="connsiteX74" fmla="*/ 1371476 w 1743075"/>
              <a:gd name="connsiteY74" fmla="*/ 94420 h 342900"/>
              <a:gd name="connsiteX75" fmla="*/ 1371476 w 1743075"/>
              <a:gd name="connsiteY75" fmla="*/ 251999 h 342900"/>
              <a:gd name="connsiteX76" fmla="*/ 1435675 w 1743075"/>
              <a:gd name="connsiteY76" fmla="*/ 312377 h 342900"/>
              <a:gd name="connsiteX77" fmla="*/ 1499883 w 1743075"/>
              <a:gd name="connsiteY77" fmla="*/ 251999 h 342900"/>
              <a:gd name="connsiteX78" fmla="*/ 1499883 w 1743075"/>
              <a:gd name="connsiteY78" fmla="*/ 94420 h 342900"/>
              <a:gd name="connsiteX79" fmla="*/ 951842 w 1743075"/>
              <a:gd name="connsiteY79" fmla="*/ 312345 h 342900"/>
              <a:gd name="connsiteX80" fmla="*/ 1012117 w 1743075"/>
              <a:gd name="connsiteY80" fmla="*/ 309150 h 342900"/>
              <a:gd name="connsiteX81" fmla="*/ 1015622 w 1743075"/>
              <a:gd name="connsiteY81" fmla="*/ 334805 h 342900"/>
              <a:gd name="connsiteX82" fmla="*/ 951842 w 1743075"/>
              <a:gd name="connsiteY82" fmla="*/ 337897 h 342900"/>
              <a:gd name="connsiteX83" fmla="*/ 861306 w 1743075"/>
              <a:gd name="connsiteY83" fmla="*/ 251017 h 342900"/>
              <a:gd name="connsiteX84" fmla="*/ 861306 w 1743075"/>
              <a:gd name="connsiteY84" fmla="*/ 175912 h 342900"/>
              <a:gd name="connsiteX85" fmla="*/ 951842 w 1743075"/>
              <a:gd name="connsiteY85" fmla="*/ 89067 h 342900"/>
              <a:gd name="connsiteX86" fmla="*/ 1015289 w 1743075"/>
              <a:gd name="connsiteY86" fmla="*/ 92170 h 342900"/>
              <a:gd name="connsiteX87" fmla="*/ 1011117 w 1743075"/>
              <a:gd name="connsiteY87" fmla="*/ 117636 h 342900"/>
              <a:gd name="connsiteX88" fmla="*/ 951842 w 1743075"/>
              <a:gd name="connsiteY88" fmla="*/ 114584 h 342900"/>
              <a:gd name="connsiteX89" fmla="*/ 889732 w 1743075"/>
              <a:gd name="connsiteY89" fmla="*/ 174929 h 342900"/>
              <a:gd name="connsiteX90" fmla="*/ 889732 w 1743075"/>
              <a:gd name="connsiteY90" fmla="*/ 251994 h 342900"/>
              <a:gd name="connsiteX91" fmla="*/ 951842 w 1743075"/>
              <a:gd name="connsiteY91" fmla="*/ 312345 h 342900"/>
              <a:gd name="connsiteX92" fmla="*/ 1714595 w 1743075"/>
              <a:gd name="connsiteY92" fmla="*/ 4997 h 342900"/>
              <a:gd name="connsiteX93" fmla="*/ 1743037 w 1743075"/>
              <a:gd name="connsiteY93" fmla="*/ 4997 h 342900"/>
              <a:gd name="connsiteX94" fmla="*/ 1743037 w 1743075"/>
              <a:gd name="connsiteY94" fmla="*/ 251997 h 342900"/>
              <a:gd name="connsiteX95" fmla="*/ 1658102 w 1743075"/>
              <a:gd name="connsiteY95" fmla="*/ 337859 h 342900"/>
              <a:gd name="connsiteX96" fmla="*/ 1567577 w 1743075"/>
              <a:gd name="connsiteY96" fmla="*/ 251014 h 342900"/>
              <a:gd name="connsiteX97" fmla="*/ 1567577 w 1743075"/>
              <a:gd name="connsiteY97" fmla="*/ 175914 h 342900"/>
              <a:gd name="connsiteX98" fmla="*/ 1658102 w 1743075"/>
              <a:gd name="connsiteY98" fmla="*/ 89070 h 342900"/>
              <a:gd name="connsiteX99" fmla="*/ 1714595 w 1743075"/>
              <a:gd name="connsiteY99" fmla="*/ 89070 h 342900"/>
              <a:gd name="connsiteX100" fmla="*/ 1714595 w 1743075"/>
              <a:gd name="connsiteY100" fmla="*/ 4997 h 342900"/>
              <a:gd name="connsiteX101" fmla="*/ 1596000 w 1743075"/>
              <a:gd name="connsiteY101" fmla="*/ 251997 h 342900"/>
              <a:gd name="connsiteX102" fmla="*/ 1658102 w 1743075"/>
              <a:gd name="connsiteY102" fmla="*/ 312348 h 342900"/>
              <a:gd name="connsiteX103" fmla="*/ 1714595 w 1743075"/>
              <a:gd name="connsiteY103" fmla="*/ 251997 h 342900"/>
              <a:gd name="connsiteX104" fmla="*/ 1714595 w 1743075"/>
              <a:gd name="connsiteY104" fmla="*/ 114541 h 342900"/>
              <a:gd name="connsiteX105" fmla="*/ 1658102 w 1743075"/>
              <a:gd name="connsiteY105" fmla="*/ 114587 h 342900"/>
              <a:gd name="connsiteX106" fmla="*/ 1596000 w 1743075"/>
              <a:gd name="connsiteY106" fmla="*/ 174931 h 342900"/>
              <a:gd name="connsiteX107" fmla="*/ 1596000 w 1743075"/>
              <a:gd name="connsiteY107" fmla="*/ 251997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743075" h="342900">
                <a:moveTo>
                  <a:pt x="330059" y="4997"/>
                </a:moveTo>
                <a:lnTo>
                  <a:pt x="546602" y="4997"/>
                </a:lnTo>
                <a:lnTo>
                  <a:pt x="546602" y="60478"/>
                </a:lnTo>
                <a:lnTo>
                  <a:pt x="469770" y="60478"/>
                </a:lnTo>
                <a:lnTo>
                  <a:pt x="469770" y="337899"/>
                </a:lnTo>
                <a:lnTo>
                  <a:pt x="406890" y="337899"/>
                </a:lnTo>
                <a:lnTo>
                  <a:pt x="406890" y="60478"/>
                </a:lnTo>
                <a:lnTo>
                  <a:pt x="330059" y="60478"/>
                </a:lnTo>
                <a:lnTo>
                  <a:pt x="330059" y="4997"/>
                </a:lnTo>
                <a:close/>
                <a:moveTo>
                  <a:pt x="708589" y="144956"/>
                </a:moveTo>
                <a:cubicBezTo>
                  <a:pt x="797922" y="166450"/>
                  <a:pt x="802412" y="180944"/>
                  <a:pt x="802412" y="247425"/>
                </a:cubicBezTo>
                <a:cubicBezTo>
                  <a:pt x="802412" y="310405"/>
                  <a:pt x="783948" y="342900"/>
                  <a:pt x="685633" y="342900"/>
                </a:cubicBezTo>
                <a:cubicBezTo>
                  <a:pt x="647706" y="342900"/>
                  <a:pt x="603798" y="333402"/>
                  <a:pt x="581836" y="322903"/>
                </a:cubicBezTo>
                <a:lnTo>
                  <a:pt x="604608" y="276875"/>
                </a:lnTo>
                <a:cubicBezTo>
                  <a:pt x="631438" y="284344"/>
                  <a:pt x="657897" y="288910"/>
                  <a:pt x="686626" y="288910"/>
                </a:cubicBezTo>
                <a:cubicBezTo>
                  <a:pt x="732040" y="288910"/>
                  <a:pt x="739527" y="279412"/>
                  <a:pt x="739527" y="247425"/>
                </a:cubicBezTo>
                <a:cubicBezTo>
                  <a:pt x="739527" y="210439"/>
                  <a:pt x="738533" y="207438"/>
                  <a:pt x="678638" y="194442"/>
                </a:cubicBezTo>
                <a:cubicBezTo>
                  <a:pt x="598292" y="176446"/>
                  <a:pt x="587319" y="160953"/>
                  <a:pt x="587319" y="90470"/>
                </a:cubicBezTo>
                <a:cubicBezTo>
                  <a:pt x="587319" y="29988"/>
                  <a:pt x="614759" y="2"/>
                  <a:pt x="699105" y="2"/>
                </a:cubicBezTo>
                <a:cubicBezTo>
                  <a:pt x="728012" y="2"/>
                  <a:pt x="762898" y="3494"/>
                  <a:pt x="795799" y="10969"/>
                </a:cubicBezTo>
                <a:lnTo>
                  <a:pt x="771263" y="60552"/>
                </a:lnTo>
                <a:cubicBezTo>
                  <a:pt x="748154" y="56523"/>
                  <a:pt x="723053" y="53985"/>
                  <a:pt x="700104" y="53985"/>
                </a:cubicBezTo>
                <a:cubicBezTo>
                  <a:pt x="657685" y="53985"/>
                  <a:pt x="650199" y="62981"/>
                  <a:pt x="650199" y="91973"/>
                </a:cubicBezTo>
                <a:cubicBezTo>
                  <a:pt x="650199" y="129960"/>
                  <a:pt x="651198" y="130960"/>
                  <a:pt x="708589" y="144956"/>
                </a:cubicBezTo>
                <a:close/>
                <a:moveTo>
                  <a:pt x="290794" y="240429"/>
                </a:moveTo>
                <a:cubicBezTo>
                  <a:pt x="290794" y="257506"/>
                  <a:pt x="287747" y="273776"/>
                  <a:pt x="280820" y="288120"/>
                </a:cubicBezTo>
                <a:lnTo>
                  <a:pt x="330057" y="337897"/>
                </a:lnTo>
                <a:lnTo>
                  <a:pt x="263600" y="337897"/>
                </a:lnTo>
                <a:lnTo>
                  <a:pt x="249072" y="323244"/>
                </a:lnTo>
                <a:cubicBezTo>
                  <a:pt x="229473" y="335537"/>
                  <a:pt x="202095" y="342892"/>
                  <a:pt x="165028" y="342892"/>
                </a:cubicBezTo>
                <a:lnTo>
                  <a:pt x="125760" y="342892"/>
                </a:lnTo>
                <a:cubicBezTo>
                  <a:pt x="31936" y="342892"/>
                  <a:pt x="0" y="295909"/>
                  <a:pt x="0" y="240429"/>
                </a:cubicBezTo>
                <a:lnTo>
                  <a:pt x="0" y="102469"/>
                </a:lnTo>
                <a:cubicBezTo>
                  <a:pt x="0" y="46989"/>
                  <a:pt x="31936" y="0"/>
                  <a:pt x="125760" y="0"/>
                </a:cubicBezTo>
                <a:lnTo>
                  <a:pt x="165028" y="0"/>
                </a:lnTo>
                <a:cubicBezTo>
                  <a:pt x="258852" y="0"/>
                  <a:pt x="290794" y="46989"/>
                  <a:pt x="290794" y="102469"/>
                </a:cubicBezTo>
                <a:lnTo>
                  <a:pt x="290794" y="240429"/>
                </a:lnTo>
                <a:close/>
                <a:moveTo>
                  <a:pt x="165028" y="287411"/>
                </a:moveTo>
                <a:cubicBezTo>
                  <a:pt x="182774" y="287411"/>
                  <a:pt x="196075" y="284686"/>
                  <a:pt x="205781" y="279600"/>
                </a:cubicBezTo>
                <a:lnTo>
                  <a:pt x="122998" y="196138"/>
                </a:lnTo>
                <a:lnTo>
                  <a:pt x="189844" y="196138"/>
                </a:lnTo>
                <a:lnTo>
                  <a:pt x="227908" y="234623"/>
                </a:lnTo>
                <a:lnTo>
                  <a:pt x="227908" y="105967"/>
                </a:lnTo>
                <a:cubicBezTo>
                  <a:pt x="227908" y="74478"/>
                  <a:pt x="211938" y="55481"/>
                  <a:pt x="165028" y="55481"/>
                </a:cubicBezTo>
                <a:lnTo>
                  <a:pt x="125760" y="55481"/>
                </a:lnTo>
                <a:cubicBezTo>
                  <a:pt x="78851" y="55481"/>
                  <a:pt x="62880" y="74478"/>
                  <a:pt x="62880" y="105967"/>
                </a:cubicBezTo>
                <a:lnTo>
                  <a:pt x="62880" y="236932"/>
                </a:lnTo>
                <a:cubicBezTo>
                  <a:pt x="62880" y="268421"/>
                  <a:pt x="78851" y="287411"/>
                  <a:pt x="125760" y="287411"/>
                </a:cubicBezTo>
                <a:lnTo>
                  <a:pt x="165028" y="287411"/>
                </a:lnTo>
                <a:close/>
                <a:moveTo>
                  <a:pt x="1051112" y="332902"/>
                </a:moveTo>
                <a:lnTo>
                  <a:pt x="1051112" y="4999"/>
                </a:lnTo>
                <a:lnTo>
                  <a:pt x="1079535" y="4999"/>
                </a:lnTo>
                <a:lnTo>
                  <a:pt x="1079535" y="332902"/>
                </a:lnTo>
                <a:lnTo>
                  <a:pt x="1051112" y="332902"/>
                </a:lnTo>
                <a:close/>
                <a:moveTo>
                  <a:pt x="1211428" y="337897"/>
                </a:moveTo>
                <a:cubicBezTo>
                  <a:pt x="1144286" y="337897"/>
                  <a:pt x="1118797" y="300098"/>
                  <a:pt x="1118797" y="251012"/>
                </a:cubicBezTo>
                <a:lnTo>
                  <a:pt x="1118797" y="175912"/>
                </a:lnTo>
                <a:cubicBezTo>
                  <a:pt x="1118797" y="126826"/>
                  <a:pt x="1144286" y="89027"/>
                  <a:pt x="1211428" y="89027"/>
                </a:cubicBezTo>
                <a:cubicBezTo>
                  <a:pt x="1278569" y="89027"/>
                  <a:pt x="1304049" y="126826"/>
                  <a:pt x="1304049" y="175912"/>
                </a:cubicBezTo>
                <a:lnTo>
                  <a:pt x="1304049" y="251012"/>
                </a:lnTo>
                <a:cubicBezTo>
                  <a:pt x="1304049" y="300098"/>
                  <a:pt x="1278569" y="337897"/>
                  <a:pt x="1211428" y="337897"/>
                </a:cubicBezTo>
                <a:close/>
                <a:moveTo>
                  <a:pt x="1275626" y="174929"/>
                </a:moveTo>
                <a:cubicBezTo>
                  <a:pt x="1275626" y="134679"/>
                  <a:pt x="1256024" y="114556"/>
                  <a:pt x="1211428" y="114556"/>
                </a:cubicBezTo>
                <a:cubicBezTo>
                  <a:pt x="1166832" y="114556"/>
                  <a:pt x="1147220" y="134679"/>
                  <a:pt x="1147220" y="174929"/>
                </a:cubicBezTo>
                <a:lnTo>
                  <a:pt x="1147220" y="251995"/>
                </a:lnTo>
                <a:cubicBezTo>
                  <a:pt x="1147220" y="292246"/>
                  <a:pt x="1166832" y="312374"/>
                  <a:pt x="1211428" y="312374"/>
                </a:cubicBezTo>
                <a:cubicBezTo>
                  <a:pt x="1256024" y="312374"/>
                  <a:pt x="1275626" y="292246"/>
                  <a:pt x="1275626" y="251995"/>
                </a:cubicBezTo>
                <a:lnTo>
                  <a:pt x="1275626" y="174929"/>
                </a:lnTo>
                <a:close/>
                <a:moveTo>
                  <a:pt x="1499883" y="94420"/>
                </a:moveTo>
                <a:lnTo>
                  <a:pt x="1528305" y="94420"/>
                </a:lnTo>
                <a:lnTo>
                  <a:pt x="1528305" y="251016"/>
                </a:lnTo>
                <a:cubicBezTo>
                  <a:pt x="1528305" y="300101"/>
                  <a:pt x="1502816" y="337900"/>
                  <a:pt x="1435675" y="337900"/>
                </a:cubicBezTo>
                <a:cubicBezTo>
                  <a:pt x="1368533" y="337900"/>
                  <a:pt x="1343054" y="300101"/>
                  <a:pt x="1343054" y="251016"/>
                </a:cubicBezTo>
                <a:lnTo>
                  <a:pt x="1343054" y="94420"/>
                </a:lnTo>
                <a:lnTo>
                  <a:pt x="1371476" y="94420"/>
                </a:lnTo>
                <a:lnTo>
                  <a:pt x="1371476" y="251999"/>
                </a:lnTo>
                <a:cubicBezTo>
                  <a:pt x="1371476" y="292249"/>
                  <a:pt x="1391079" y="312377"/>
                  <a:pt x="1435675" y="312377"/>
                </a:cubicBezTo>
                <a:cubicBezTo>
                  <a:pt x="1480271" y="312377"/>
                  <a:pt x="1499883" y="292249"/>
                  <a:pt x="1499883" y="251999"/>
                </a:cubicBezTo>
                <a:lnTo>
                  <a:pt x="1499883" y="94420"/>
                </a:lnTo>
                <a:close/>
                <a:moveTo>
                  <a:pt x="951842" y="312345"/>
                </a:moveTo>
                <a:cubicBezTo>
                  <a:pt x="970874" y="312699"/>
                  <a:pt x="1012117" y="309150"/>
                  <a:pt x="1012117" y="309150"/>
                </a:cubicBezTo>
                <a:lnTo>
                  <a:pt x="1015622" y="334805"/>
                </a:lnTo>
                <a:cubicBezTo>
                  <a:pt x="1015622" y="334805"/>
                  <a:pt x="992534" y="337897"/>
                  <a:pt x="951842" y="337897"/>
                </a:cubicBezTo>
                <a:cubicBezTo>
                  <a:pt x="887137" y="337897"/>
                  <a:pt x="861306" y="299583"/>
                  <a:pt x="861306" y="251017"/>
                </a:cubicBezTo>
                <a:lnTo>
                  <a:pt x="861306" y="175912"/>
                </a:lnTo>
                <a:cubicBezTo>
                  <a:pt x="861306" y="127345"/>
                  <a:pt x="887359" y="89027"/>
                  <a:pt x="951842" y="89067"/>
                </a:cubicBezTo>
                <a:cubicBezTo>
                  <a:pt x="1005202" y="89067"/>
                  <a:pt x="1015289" y="92170"/>
                  <a:pt x="1015289" y="92170"/>
                </a:cubicBezTo>
                <a:lnTo>
                  <a:pt x="1011117" y="117636"/>
                </a:lnTo>
                <a:cubicBezTo>
                  <a:pt x="1011117" y="117636"/>
                  <a:pt x="993553" y="113384"/>
                  <a:pt x="951842" y="114584"/>
                </a:cubicBezTo>
                <a:cubicBezTo>
                  <a:pt x="908945" y="115818"/>
                  <a:pt x="889732" y="135318"/>
                  <a:pt x="889732" y="174929"/>
                </a:cubicBezTo>
                <a:lnTo>
                  <a:pt x="889732" y="251994"/>
                </a:lnTo>
                <a:cubicBezTo>
                  <a:pt x="889732" y="291605"/>
                  <a:pt x="910268" y="311562"/>
                  <a:pt x="951842" y="312345"/>
                </a:cubicBezTo>
                <a:close/>
                <a:moveTo>
                  <a:pt x="1714595" y="4997"/>
                </a:moveTo>
                <a:lnTo>
                  <a:pt x="1743037" y="4997"/>
                </a:lnTo>
                <a:lnTo>
                  <a:pt x="1743037" y="251997"/>
                </a:lnTo>
                <a:cubicBezTo>
                  <a:pt x="1743037" y="264673"/>
                  <a:pt x="1747742" y="337859"/>
                  <a:pt x="1658102" y="337859"/>
                </a:cubicBezTo>
                <a:cubicBezTo>
                  <a:pt x="1592790" y="337859"/>
                  <a:pt x="1567577" y="299580"/>
                  <a:pt x="1567577" y="251014"/>
                </a:cubicBezTo>
                <a:lnTo>
                  <a:pt x="1567577" y="175914"/>
                </a:lnTo>
                <a:cubicBezTo>
                  <a:pt x="1567577" y="127348"/>
                  <a:pt x="1592552" y="89858"/>
                  <a:pt x="1658102" y="89070"/>
                </a:cubicBezTo>
                <a:lnTo>
                  <a:pt x="1714595" y="89070"/>
                </a:lnTo>
                <a:lnTo>
                  <a:pt x="1714595" y="4997"/>
                </a:lnTo>
                <a:close/>
                <a:moveTo>
                  <a:pt x="1596000" y="251997"/>
                </a:moveTo>
                <a:cubicBezTo>
                  <a:pt x="1596000" y="291608"/>
                  <a:pt x="1616478" y="312348"/>
                  <a:pt x="1658102" y="312348"/>
                </a:cubicBezTo>
                <a:cubicBezTo>
                  <a:pt x="1716729" y="312348"/>
                  <a:pt x="1714357" y="265370"/>
                  <a:pt x="1714595" y="251997"/>
                </a:cubicBezTo>
                <a:lnTo>
                  <a:pt x="1714595" y="114541"/>
                </a:lnTo>
                <a:lnTo>
                  <a:pt x="1658102" y="114587"/>
                </a:lnTo>
                <a:cubicBezTo>
                  <a:pt x="1615002" y="115215"/>
                  <a:pt x="1596000" y="135321"/>
                  <a:pt x="1596000" y="174931"/>
                </a:cubicBezTo>
                <a:lnTo>
                  <a:pt x="1596000" y="25199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115" name="群組 81">
            <a:extLst>
              <a:ext uri="{FF2B5EF4-FFF2-40B4-BE49-F238E27FC236}">
                <a16:creationId xmlns:a16="http://schemas.microsoft.com/office/drawing/2014/main" id="{048B404C-0079-4687-9ED0-F715CEE68FF0}"/>
              </a:ext>
            </a:extLst>
          </p:cNvPr>
          <p:cNvGrpSpPr/>
          <p:nvPr/>
        </p:nvGrpSpPr>
        <p:grpSpPr>
          <a:xfrm>
            <a:off x="29496" y="3"/>
            <a:ext cx="1154789" cy="899650"/>
            <a:chOff x="134533" y="2"/>
            <a:chExt cx="1154789" cy="867908"/>
          </a:xfrm>
        </p:grpSpPr>
        <p:sp>
          <p:nvSpPr>
            <p:cNvPr id="116" name="矩形 84">
              <a:extLst>
                <a:ext uri="{FF2B5EF4-FFF2-40B4-BE49-F238E27FC236}">
                  <a16:creationId xmlns:a16="http://schemas.microsoft.com/office/drawing/2014/main" id="{61D07227-B3C1-4D08-97E0-B08DFF22B28D}"/>
                </a:ext>
              </a:extLst>
            </p:cNvPr>
            <p:cNvSpPr/>
            <p:nvPr/>
          </p:nvSpPr>
          <p:spPr>
            <a:xfrm rot="5400000">
              <a:off x="280742" y="40840"/>
              <a:ext cx="867908" cy="786231"/>
            </a:xfrm>
            <a:prstGeom prst="rect">
              <a:avLst/>
            </a:prstGeom>
            <a:gradFill>
              <a:gsLst>
                <a:gs pos="0">
                  <a:srgbClr val="3E2F00"/>
                </a:gs>
                <a:gs pos="77000">
                  <a:srgbClr val="000000"/>
                </a:gs>
              </a:gsLst>
              <a:lin ang="0" scaled="0"/>
            </a:gradFill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9" name="矩形 83">
              <a:extLst>
                <a:ext uri="{FF2B5EF4-FFF2-40B4-BE49-F238E27FC236}">
                  <a16:creationId xmlns:a16="http://schemas.microsoft.com/office/drawing/2014/main" id="{9C25E980-DB8C-4EEA-845E-C9C88D4AA909}"/>
                </a:ext>
              </a:extLst>
            </p:cNvPr>
            <p:cNvSpPr/>
            <p:nvPr/>
          </p:nvSpPr>
          <p:spPr>
            <a:xfrm>
              <a:off x="134533" y="110520"/>
              <a:ext cx="1154789" cy="30218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zh-TW" altLang="en-US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 Case</a:t>
              </a:r>
            </a:p>
          </p:txBody>
        </p:sp>
        <p:sp>
          <p:nvSpPr>
            <p:cNvPr id="120" name="矩形 87">
              <a:extLst>
                <a:ext uri="{FF2B5EF4-FFF2-40B4-BE49-F238E27FC236}">
                  <a16:creationId xmlns:a16="http://schemas.microsoft.com/office/drawing/2014/main" id="{07537D12-5E6B-4984-A258-405246242554}"/>
                </a:ext>
              </a:extLst>
            </p:cNvPr>
            <p:cNvSpPr/>
            <p:nvPr/>
          </p:nvSpPr>
          <p:spPr>
            <a:xfrm>
              <a:off x="134533" y="326521"/>
              <a:ext cx="1154789" cy="50475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微軟正黑體"/>
                  <a:ea typeface="微軟正黑體"/>
                </a:rPr>
                <a:t>1</a:t>
              </a:r>
              <a:endPara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1" name="Google Shape;294;p35">
            <a:extLst>
              <a:ext uri="{FF2B5EF4-FFF2-40B4-BE49-F238E27FC236}">
                <a16:creationId xmlns:a16="http://schemas.microsoft.com/office/drawing/2014/main" id="{7563ABF2-28D2-4580-9EBA-E380C77B8D9A}"/>
              </a:ext>
            </a:extLst>
          </p:cNvPr>
          <p:cNvSpPr/>
          <p:nvPr/>
        </p:nvSpPr>
        <p:spPr>
          <a:xfrm>
            <a:off x="1051405" y="1703057"/>
            <a:ext cx="7471610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>
                <a:solidFill>
                  <a:srgbClr val="FFFFFF"/>
                </a:solidFill>
              </a:rPr>
              <a:t>Data management with QTScloud hosted on Vmwa</a:t>
            </a:r>
            <a:r>
              <a:rPr lang="en-US" altLang="ja-JP">
                <a:solidFill>
                  <a:srgbClr val="FFFFFF"/>
                </a:solidFill>
              </a:rPr>
              <a:t>re/KVM/</a:t>
            </a:r>
            <a:r>
              <a:rPr lang="en-US" altLang="ja-JP" err="1">
                <a:solidFill>
                  <a:srgbClr val="FFFFFF"/>
                </a:solidFill>
              </a:rPr>
              <a:t>HyperV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and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IT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manager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could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use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File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St</a:t>
            </a:r>
            <a:r>
              <a:rPr lang="ja-JP">
                <a:solidFill>
                  <a:srgbClr val="FFFFFF"/>
                </a:solidFill>
              </a:rPr>
              <a:t>ation </a:t>
            </a:r>
            <a:r>
              <a:rPr lang="en-US" altLang="ja-JP">
                <a:solidFill>
                  <a:srgbClr val="FFFFFF"/>
                </a:solidFill>
              </a:rPr>
              <a:t>f</a:t>
            </a:r>
            <a:r>
              <a:rPr lang="ja-JP">
                <a:solidFill>
                  <a:srgbClr val="FFFFFF"/>
                </a:solidFill>
              </a:rPr>
              <a:t>or fil</a:t>
            </a:r>
            <a:r>
              <a:rPr lang="en-US" altLang="ja-JP">
                <a:solidFill>
                  <a:srgbClr val="FFFFFF"/>
                </a:solidFill>
              </a:rPr>
              <a:t>e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management</a:t>
            </a:r>
            <a:r>
              <a:rPr lang="ja-JP" altLang="en-US">
                <a:solidFill>
                  <a:srgbClr val="FFFFFF"/>
                </a:solidFill>
              </a:rPr>
              <a:t> </a:t>
            </a:r>
            <a:r>
              <a:rPr lang="en-US" altLang="ja-JP">
                <a:solidFill>
                  <a:srgbClr val="FFFFFF"/>
                </a:solidFill>
              </a:rPr>
              <a:t>a</a:t>
            </a:r>
            <a:r>
              <a:rPr lang="ja-JP">
                <a:solidFill>
                  <a:srgbClr val="FFFFFF"/>
                </a:solidFill>
              </a:rPr>
              <a:t>nd sharing.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22" name="矩形 39">
            <a:extLst>
              <a:ext uri="{FF2B5EF4-FFF2-40B4-BE49-F238E27FC236}">
                <a16:creationId xmlns:a16="http://schemas.microsoft.com/office/drawing/2014/main" id="{E733FEE2-C67C-4C97-AB0F-FB5004FF866A}"/>
              </a:ext>
            </a:extLst>
          </p:cNvPr>
          <p:cNvSpPr/>
          <p:nvPr/>
        </p:nvSpPr>
        <p:spPr>
          <a:xfrm>
            <a:off x="1040724" y="1073544"/>
            <a:ext cx="764607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/>
            <a:r>
              <a:rPr lang="en-US" altLang="ja-JP">
                <a:solidFill>
                  <a:srgbClr val="FFFFFF"/>
                </a:solidFill>
                <a:ea typeface="微軟正黑體"/>
              </a:rPr>
              <a:t>Modern-day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organizations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want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to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store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all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sensitive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data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ja-JP">
                <a:solidFill>
                  <a:srgbClr val="FFFFFF"/>
                </a:solidFill>
                <a:ea typeface="微軟正黑體"/>
              </a:rPr>
              <a:t>on-premise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and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have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an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easy-to-use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interface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w</a:t>
            </a:r>
            <a:r>
              <a:rPr lang="ja-JP">
                <a:solidFill>
                  <a:srgbClr val="FFFFFF"/>
                </a:solidFill>
                <a:ea typeface="微軟正黑體"/>
              </a:rPr>
              <a:t>ith 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data</a:t>
            </a:r>
            <a:r>
              <a:rPr lang="ja-JP" altLang="en-US">
                <a:solidFill>
                  <a:srgbClr val="FFFFFF"/>
                </a:solidFill>
                <a:ea typeface="微軟正黑體"/>
              </a:rPr>
              <a:t> </a:t>
            </a:r>
            <a:r>
              <a:rPr lang="en-US" altLang="ja-JP" err="1">
                <a:solidFill>
                  <a:srgbClr val="FFFFFF"/>
                </a:solidFill>
                <a:ea typeface="微軟正黑體"/>
              </a:rPr>
              <a:t>pr</a:t>
            </a:r>
            <a:r>
              <a:rPr lang="ja-JP">
                <a:solidFill>
                  <a:srgbClr val="FFFFFF"/>
                </a:solidFill>
                <a:ea typeface="微軟正黑體"/>
              </a:rPr>
              <a:t>ivacy to the d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a</a:t>
            </a:r>
            <a:r>
              <a:rPr lang="ja-JP">
                <a:solidFill>
                  <a:srgbClr val="FFFFFF"/>
                </a:solidFill>
                <a:ea typeface="微軟正黑體"/>
              </a:rPr>
              <a:t>t</a:t>
            </a:r>
            <a:r>
              <a:rPr lang="en-US" altLang="ja-JP">
                <a:solidFill>
                  <a:srgbClr val="FFFFFF"/>
                </a:solidFill>
                <a:ea typeface="微軟正黑體"/>
              </a:rPr>
              <a:t>a.</a:t>
            </a: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602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Day 2019 PPT" id="{EF7FEA27-FB4A-E842-BB3C-561DF3D8B68A}" vid="{939D5306-F468-094D-B021-C08CC655C58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1263</Words>
  <Application>Microsoft Office PowerPoint</Application>
  <PresentationFormat>如螢幕大小 (16:9)</PresentationFormat>
  <Paragraphs>341</Paragraphs>
  <Slides>26</Slides>
  <Notes>16</Notes>
  <HiddenSlides>1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1_Office 佈景主題</vt:lpstr>
      <vt:lpstr>PowerPoint 簡報</vt:lpstr>
      <vt:lpstr>PowerPoint 簡報</vt:lpstr>
      <vt:lpstr>PowerPoint 簡報</vt:lpstr>
      <vt:lpstr>QTScloud QNAP first Cloud NAS Solution</vt:lpstr>
      <vt:lpstr>Unlock your Cloud NAS experience with QNAP</vt:lpstr>
      <vt:lpstr>Use QNAP Cloud NAS to  Optimize Your Cloud Data Usage</vt:lpstr>
      <vt:lpstr>PowerPoint 簡報</vt:lpstr>
      <vt:lpstr>PowerPoint 簡報</vt:lpstr>
      <vt:lpstr>On-premise Data Drive</vt:lpstr>
      <vt:lpstr>Multi-sites Hybrid Cloud Backup</vt:lpstr>
      <vt:lpstr>Turn your Virtual Devices into a  Cloud Gateway</vt:lpstr>
      <vt:lpstr>PowerPoint 簡報</vt:lpstr>
      <vt:lpstr>PowerPoint 簡報</vt:lpstr>
      <vt:lpstr>PowerPoint 簡報</vt:lpstr>
      <vt:lpstr>Demo Scenarios</vt:lpstr>
      <vt:lpstr>PowerPoint 簡報</vt:lpstr>
      <vt:lpstr>Main features of QTScloud</vt:lpstr>
      <vt:lpstr>QTScloud Storage Expansion  with HybridMount</vt:lpstr>
      <vt:lpstr>Source-side deduplication for backup</vt:lpstr>
      <vt:lpstr> Data sharing and directory management</vt:lpstr>
      <vt:lpstr> Data sharing and directory management</vt:lpstr>
      <vt:lpstr>Stay informed of your Cloud NAS status  at all times</vt:lpstr>
      <vt:lpstr>Productivity apps for backup, management,  and multimedia</vt:lpstr>
      <vt:lpstr>Supported private cloud platforms</vt:lpstr>
      <vt:lpstr>QTScloud Pricing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 for vQTS Cloud</dc:title>
  <dc:creator>Aseem Manmualiya</dc:creator>
  <cp:lastModifiedBy>QNAP_Coco Chiang</cp:lastModifiedBy>
  <cp:revision>2</cp:revision>
  <dcterms:modified xsi:type="dcterms:W3CDTF">2020-01-13T06:27:43Z</dcterms:modified>
</cp:coreProperties>
</file>