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2.xml" ContentType="application/vnd.openxmlformats-officedocument.presentationml.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20" r:id="rId1"/>
  </p:sldMasterIdLst>
  <p:notesMasterIdLst>
    <p:notesMasterId r:id="rId28"/>
  </p:notesMasterIdLst>
  <p:sldIdLst>
    <p:sldId id="376" r:id="rId2"/>
    <p:sldId id="320" r:id="rId3"/>
    <p:sldId id="374" r:id="rId4"/>
    <p:sldId id="361" r:id="rId5"/>
    <p:sldId id="360" r:id="rId6"/>
    <p:sldId id="377" r:id="rId7"/>
    <p:sldId id="362" r:id="rId8"/>
    <p:sldId id="335" r:id="rId9"/>
    <p:sldId id="370" r:id="rId10"/>
    <p:sldId id="372" r:id="rId11"/>
    <p:sldId id="373" r:id="rId12"/>
    <p:sldId id="369" r:id="rId13"/>
    <p:sldId id="337" r:id="rId14"/>
    <p:sldId id="299" r:id="rId15"/>
    <p:sldId id="338" r:id="rId16"/>
    <p:sldId id="339" r:id="rId17"/>
    <p:sldId id="304" r:id="rId18"/>
    <p:sldId id="363" r:id="rId19"/>
    <p:sldId id="316" r:id="rId20"/>
    <p:sldId id="364" r:id="rId21"/>
    <p:sldId id="368" r:id="rId22"/>
    <p:sldId id="367" r:id="rId23"/>
    <p:sldId id="366" r:id="rId24"/>
    <p:sldId id="317" r:id="rId25"/>
    <p:sldId id="365" r:id="rId26"/>
    <p:sldId id="375"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微軟正黑體" panose="020B0604030504040204" pitchFamily="34" charset="-120"/>
      <p:regular r:id="rId33"/>
      <p:bold r:id="rId34"/>
    </p:embeddedFont>
    <p:embeddedFont>
      <p:font typeface="微軟正黑體" panose="020B0604030504040204" pitchFamily="34" charset="-120"/>
      <p:regular r:id="rId33"/>
      <p:bold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436" userDrawn="1">
          <p15:clr>
            <a:srgbClr val="A4A3A4"/>
          </p15:clr>
        </p15:guide>
        <p15:guide id="2" pos="2880" userDrawn="1">
          <p15:clr>
            <a:srgbClr val="A4A3A4"/>
          </p15:clr>
        </p15:guide>
        <p15:guide id="3" pos="249"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Cherry Chen" initials="QC" lastIdx="5" clrIdx="0">
    <p:extLst>
      <p:ext uri="{19B8F6BF-5375-455C-9EA6-DF929625EA0E}">
        <p15:presenceInfo xmlns:p15="http://schemas.microsoft.com/office/powerpoint/2012/main" userId="S::cherrychen@ieinet.onmicrosoft.com::6bd7dd6b-9f82-4cb6-a05e-449191304a3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059"/>
    <a:srgbClr val="FFEAAF"/>
    <a:srgbClr val="25231D"/>
    <a:srgbClr val="2F2D25"/>
    <a:srgbClr val="23231E"/>
    <a:srgbClr val="040810"/>
    <a:srgbClr val="020710"/>
    <a:srgbClr val="837B59"/>
    <a:srgbClr val="CDB757"/>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76A6266-1A3E-4083-B782-1CA13AF0866E}">
  <a:tblStyle styleId="{A76A6266-1A3E-4083-B782-1CA13AF086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7" d="100"/>
          <a:sy n="77" d="100"/>
        </p:scale>
        <p:origin x="114" y="1044"/>
      </p:cViewPr>
      <p:guideLst>
        <p:guide orient="horz" pos="2436"/>
        <p:guide pos="2880"/>
        <p:guide pos="249"/>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1-08T15:52:23.575" idx="1">
    <p:pos x="3512" y="-742"/>
    <p:text>[@QNAP_Coco Chiang] 1/13 直播主要講右邊的 VM 版，請用顏色的方匡的方式示意。</p:text>
    <p:extLst>
      <p:ext uri="{C676402C-5697-4E1C-873F-D02D1690AC5C}">
        <p15:threadingInfo xmlns:p15="http://schemas.microsoft.com/office/powerpoint/2012/main" timeZoneBias="48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1-08T19:44:04.411" idx="3">
    <p:pos x="6015" y="953"/>
    <p:text>確認機制如何運行？</p:text>
    <p:extLst>
      <p:ext uri="{C676402C-5697-4E1C-873F-D02D1690AC5C}">
        <p15:threadingInfo xmlns:p15="http://schemas.microsoft.com/office/powerpoint/2012/main" timeZoneBias="4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4074954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2633276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The HBS3 application of </a:t>
            </a:r>
            <a:r>
              <a:rPr lang="en-US" err="1">
                <a:latin typeface="Calibri"/>
                <a:cs typeface="Calibri"/>
              </a:rPr>
              <a:t>QTScloud</a:t>
            </a:r>
            <a:r>
              <a:rPr lang="en-US">
                <a:latin typeface="Calibri"/>
                <a:cs typeface="Calibri"/>
              </a:rPr>
              <a:t> has </a:t>
            </a:r>
            <a:r>
              <a:rPr lang="en-US" err="1">
                <a:latin typeface="Calibri"/>
                <a:cs typeface="Calibri"/>
              </a:rPr>
              <a:t>QuDedupe</a:t>
            </a:r>
            <a:r>
              <a:rPr lang="en-US">
                <a:latin typeface="Calibri"/>
                <a:cs typeface="Calibri"/>
              </a:rPr>
              <a:t> functionality which deduplicates the data before performing the backup. So, if the customer uses HBS to backup data from </a:t>
            </a:r>
            <a:r>
              <a:rPr lang="en-US" err="1">
                <a:latin typeface="Calibri"/>
                <a:cs typeface="Calibri"/>
              </a:rPr>
              <a:t>QTScloud</a:t>
            </a:r>
            <a:r>
              <a:rPr lang="en-US">
                <a:latin typeface="Calibri"/>
                <a:cs typeface="Calibri"/>
              </a:rPr>
              <a:t> to any other </a:t>
            </a:r>
            <a:r>
              <a:rPr lang="en-US" err="1">
                <a:latin typeface="Calibri"/>
                <a:cs typeface="Calibri"/>
              </a:rPr>
              <a:t>destionation</a:t>
            </a:r>
            <a:r>
              <a:rPr lang="en-US">
                <a:latin typeface="Calibri"/>
                <a:cs typeface="Calibri"/>
              </a:rPr>
              <a:t>, then the network throughput will be lot more. Not just that, it will also save the space for the end customer as there won't be any duplicate data.</a:t>
            </a:r>
          </a:p>
        </p:txBody>
      </p:sp>
    </p:spTree>
    <p:extLst>
      <p:ext uri="{BB962C8B-B14F-4D97-AF65-F5344CB8AC3E}">
        <p14:creationId xmlns:p14="http://schemas.microsoft.com/office/powerpoint/2010/main" val="24406262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4026048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ltLang="zh-TW" sz="2400">
                <a:solidFill>
                  <a:srgbClr val="FFC000"/>
                </a:solidFill>
              </a:rPr>
              <a:t>Notification Center</a:t>
            </a:r>
            <a:br>
              <a:rPr lang="en-US" altLang="zh-TW" sz="2400">
                <a:solidFill>
                  <a:srgbClr val="FFC000"/>
                </a:solidFill>
              </a:rPr>
            </a:br>
            <a:r>
              <a:rPr lang="en-US" altLang="zh-TW" sz="1100"/>
              <a:t>Provide you with a variety of delivery options, allowing you to choose the most appropriate notification method based on different messages and use cases!</a:t>
            </a:r>
            <a:endParaRPr lang="en-US"/>
          </a:p>
          <a:p>
            <a:endParaRPr lang="en-US"/>
          </a:p>
        </p:txBody>
      </p:sp>
    </p:spTree>
    <p:extLst>
      <p:ext uri="{BB962C8B-B14F-4D97-AF65-F5344CB8AC3E}">
        <p14:creationId xmlns:p14="http://schemas.microsoft.com/office/powerpoint/2010/main" val="1841030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p:txBody>
      </p:sp>
    </p:spTree>
    <p:extLst>
      <p:ext uri="{BB962C8B-B14F-4D97-AF65-F5344CB8AC3E}">
        <p14:creationId xmlns:p14="http://schemas.microsoft.com/office/powerpoint/2010/main" val="14561950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a:latin typeface="Calibri"/>
                <a:cs typeface="Calibri"/>
              </a:rPr>
              <a:t>Currently, we support three private cloud platforms: </a:t>
            </a:r>
            <a:r>
              <a:rPr lang="en-US" err="1">
                <a:latin typeface="Calibri"/>
                <a:cs typeface="Calibri"/>
              </a:rPr>
              <a:t>HyperV</a:t>
            </a:r>
            <a:r>
              <a:rPr lang="en-US">
                <a:latin typeface="Calibri"/>
                <a:cs typeface="Calibri"/>
              </a:rPr>
              <a:t>, </a:t>
            </a:r>
            <a:r>
              <a:rPr lang="en-US" err="1">
                <a:latin typeface="Calibri"/>
                <a:cs typeface="Calibri"/>
              </a:rPr>
              <a:t>vmware</a:t>
            </a:r>
            <a:r>
              <a:rPr lang="en-US">
                <a:latin typeface="Calibri"/>
                <a:cs typeface="Calibri"/>
              </a:rPr>
              <a:t> and KVM</a:t>
            </a:r>
          </a:p>
        </p:txBody>
      </p:sp>
    </p:spTree>
    <p:extLst>
      <p:ext uri="{BB962C8B-B14F-4D97-AF65-F5344CB8AC3E}">
        <p14:creationId xmlns:p14="http://schemas.microsoft.com/office/powerpoint/2010/main" val="1891463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384743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First of all we need to just introduce to the users that </a:t>
            </a:r>
            <a:r>
              <a:rPr lang="en-US" err="1"/>
              <a:t>QTScloud</a:t>
            </a:r>
            <a:r>
              <a:rPr lang="en-US"/>
              <a:t> is going to be QNAP's first Cloud NAS solution</a:t>
            </a:r>
          </a:p>
          <a:p>
            <a:r>
              <a:rPr lang="en-US"/>
              <a:t>Cloud NAS is a different business segment altogether and hence its important to stress </a:t>
            </a:r>
            <a:r>
              <a:rPr lang="en-US" err="1"/>
              <a:t>upton</a:t>
            </a:r>
            <a:r>
              <a:rPr lang="en-US"/>
              <a:t> the fact that QNAP is now going to dive into Cloud NAS business</a:t>
            </a:r>
          </a:p>
          <a:p>
            <a:r>
              <a:rPr lang="en-US"/>
              <a:t>Need to show an animation: NAS and Cloud</a:t>
            </a:r>
            <a:r>
              <a:rPr lang="en-US" baseline="0"/>
              <a:t> coming together</a:t>
            </a:r>
            <a:endParaRPr lang="en-US"/>
          </a:p>
          <a:p>
            <a:endParaRPr lang="en-US"/>
          </a:p>
        </p:txBody>
      </p:sp>
    </p:spTree>
    <p:extLst>
      <p:ext uri="{BB962C8B-B14F-4D97-AF65-F5344CB8AC3E}">
        <p14:creationId xmlns:p14="http://schemas.microsoft.com/office/powerpoint/2010/main" val="19392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5e1adcffc4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9" name="Google Shape;269;g5e1adcffc4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3582500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8942121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3742938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ja-JP" altLang="en-US"/>
          </a:p>
        </p:txBody>
      </p:sp>
    </p:spTree>
    <p:extLst>
      <p:ext uri="{BB962C8B-B14F-4D97-AF65-F5344CB8AC3E}">
        <p14:creationId xmlns:p14="http://schemas.microsoft.com/office/powerpoint/2010/main" val="2888344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2044391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a:r>
              <a:rPr lang="en-US" sz="1100" b="1" i="0" u="none" strike="noStrike" cap="none" err="1">
                <a:solidFill>
                  <a:srgbClr val="000000"/>
                </a:solidFill>
                <a:effectLst/>
                <a:latin typeface="Arial"/>
                <a:ea typeface="Arial"/>
                <a:cs typeface="Arial"/>
                <a:sym typeface="Arial"/>
              </a:rPr>
              <a:t>QTScloud</a:t>
            </a:r>
            <a:endParaRPr lang="en-US" b="0">
              <a:effectLst/>
            </a:endParaRPr>
          </a:p>
          <a:p>
            <a:pPr rtl="0"/>
            <a:r>
              <a:rPr lang="en-US" sz="1100" b="0" i="0" u="none" strike="noStrike" cap="none">
                <a:solidFill>
                  <a:srgbClr val="000000"/>
                </a:solidFill>
                <a:effectLst/>
                <a:latin typeface="Arial"/>
                <a:ea typeface="Arial"/>
                <a:cs typeface="Arial"/>
                <a:sym typeface="Arial"/>
              </a:rPr>
              <a:t>A cloud-based OS let users quickly own a NAS service with cloud servers at any time.</a:t>
            </a:r>
            <a:endParaRPr lang="en-US" b="0">
              <a:effectLst/>
            </a:endParaRPr>
          </a:p>
          <a:p>
            <a:endParaRPr lang="en-US"/>
          </a:p>
        </p:txBody>
      </p:sp>
    </p:spTree>
    <p:extLst>
      <p:ext uri="{BB962C8B-B14F-4D97-AF65-F5344CB8AC3E}">
        <p14:creationId xmlns:p14="http://schemas.microsoft.com/office/powerpoint/2010/main" val="41153065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rcRect/>
          <a:stretch/>
        </p:blipFill>
        <p:spPr>
          <a:xfrm>
            <a:off x="897" y="505"/>
            <a:ext cx="9142206" cy="5142490"/>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solidFill>
                  <a:srgbClr val="FFFFFF"/>
                </a:soli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5931191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_標題投影片">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0A0DB8E7-102D-41CD-892E-D76FA13B8071}"/>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69E5FA6F-C011-442E-8605-92DDD2283ECD}"/>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4E78A00B-46EE-4C59-886F-1BF478AD8818}"/>
                </a:ext>
              </a:extLst>
            </p:cNvPr>
            <p:cNvGrpSpPr/>
            <p:nvPr userDrawn="1"/>
          </p:nvGrpSpPr>
          <p:grpSpPr>
            <a:xfrm>
              <a:off x="0" y="0"/>
              <a:ext cx="9144000" cy="5143500"/>
              <a:chOff x="0" y="0"/>
              <a:chExt cx="12192000" cy="6858000"/>
            </a:xfrm>
          </p:grpSpPr>
          <p:pic>
            <p:nvPicPr>
              <p:cNvPr id="13" name="圖片 12">
                <a:extLst>
                  <a:ext uri="{FF2B5EF4-FFF2-40B4-BE49-F238E27FC236}">
                    <a16:creationId xmlns:a16="http://schemas.microsoft.com/office/drawing/2014/main" id="{E123714A-08A2-4187-A971-B6DA74D0864D}"/>
                  </a:ext>
                </a:extLst>
              </p:cNvPr>
              <p:cNvPicPr>
                <a:picLocks noChangeAspect="1"/>
              </p:cNvPicPr>
              <p:nvPr userDrawn="1"/>
            </p:nvPicPr>
            <p:blipFill>
              <a:blip r:embed="rId2"/>
              <a:srcRect/>
              <a:stretch/>
            </p:blipFill>
            <p:spPr>
              <a:xfrm>
                <a:off x="1196" y="673"/>
                <a:ext cx="12189608" cy="6856655"/>
              </a:xfrm>
              <a:prstGeom prst="rect">
                <a:avLst/>
              </a:prstGeom>
            </p:spPr>
          </p:pic>
          <p:sp>
            <p:nvSpPr>
              <p:cNvPr id="14" name="矩形 13">
                <a:extLst>
                  <a:ext uri="{FF2B5EF4-FFF2-40B4-BE49-F238E27FC236}">
                    <a16:creationId xmlns:a16="http://schemas.microsoft.com/office/drawing/2014/main" id="{D22783EE-6216-42B0-AC49-33DF62C85A49}"/>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Tree>
    <p:extLst>
      <p:ext uri="{BB962C8B-B14F-4D97-AF65-F5344CB8AC3E}">
        <p14:creationId xmlns:p14="http://schemas.microsoft.com/office/powerpoint/2010/main" val="199924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8" name="矩形: 圓角 7">
            <a:extLst>
              <a:ext uri="{FF2B5EF4-FFF2-40B4-BE49-F238E27FC236}">
                <a16:creationId xmlns:a16="http://schemas.microsoft.com/office/drawing/2014/main" id="{2811A7F6-4473-4232-9DF9-BD4990D3D998}"/>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1" name="群組 20">
            <a:extLst>
              <a:ext uri="{FF2B5EF4-FFF2-40B4-BE49-F238E27FC236}">
                <a16:creationId xmlns:a16="http://schemas.microsoft.com/office/drawing/2014/main" id="{6D790B5F-A310-4DA6-B66C-856881AF73A9}"/>
              </a:ext>
            </a:extLst>
          </p:cNvPr>
          <p:cNvGrpSpPr/>
          <p:nvPr userDrawn="1"/>
        </p:nvGrpSpPr>
        <p:grpSpPr>
          <a:xfrm>
            <a:off x="0" y="0"/>
            <a:ext cx="9144000" cy="5143500"/>
            <a:chOff x="0" y="0"/>
            <a:chExt cx="12192000" cy="6858000"/>
          </a:xfrm>
        </p:grpSpPr>
        <p:pic>
          <p:nvPicPr>
            <p:cNvPr id="11" name="圖片 10" descr="一張含有 火車, 室外 的圖片&#10;&#10;自動產生的描述">
              <a:extLst>
                <a:ext uri="{FF2B5EF4-FFF2-40B4-BE49-F238E27FC236}">
                  <a16:creationId xmlns:a16="http://schemas.microsoft.com/office/drawing/2014/main" id="{9148C870-96D9-42EF-8BAE-402A10B95F45}"/>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0" name="矩形 9">
              <a:extLst>
                <a:ext uri="{FF2B5EF4-FFF2-40B4-BE49-F238E27FC236}">
                  <a16:creationId xmlns:a16="http://schemas.microsoft.com/office/drawing/2014/main" id="{E7FFF5D6-C7D1-4AB0-AB75-7DBFF0845F36}"/>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9" name="圖形 8">
            <a:extLst>
              <a:ext uri="{FF2B5EF4-FFF2-40B4-BE49-F238E27FC236}">
                <a16:creationId xmlns:a16="http://schemas.microsoft.com/office/drawing/2014/main" id="{07EFA9EE-4616-4A77-B647-C5B0310305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2675710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78420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標題投影片">
    <p:spTree>
      <p:nvGrpSpPr>
        <p:cNvPr id="1" name=""/>
        <p:cNvGrpSpPr/>
        <p:nvPr/>
      </p:nvGrpSpPr>
      <p:grpSpPr>
        <a:xfrm>
          <a:off x="0" y="0"/>
          <a:ext cx="0" cy="0"/>
          <a:chOff x="0" y="0"/>
          <a:chExt cx="0" cy="0"/>
        </a:xfrm>
      </p:grpSpPr>
      <p:grpSp>
        <p:nvGrpSpPr>
          <p:cNvPr id="3" name="群組 2">
            <a:extLst>
              <a:ext uri="{FF2B5EF4-FFF2-40B4-BE49-F238E27FC236}">
                <a16:creationId xmlns:a16="http://schemas.microsoft.com/office/drawing/2014/main" id="{2339F7B6-F9DB-40DE-85D4-D89D46F02430}"/>
              </a:ext>
            </a:extLst>
          </p:cNvPr>
          <p:cNvGrpSpPr/>
          <p:nvPr userDrawn="1"/>
        </p:nvGrpSpPr>
        <p:grpSpPr>
          <a:xfrm>
            <a:off x="0" y="0"/>
            <a:ext cx="9144000" cy="5143500"/>
            <a:chOff x="0" y="0"/>
            <a:chExt cx="9144000" cy="5143500"/>
          </a:xfrm>
        </p:grpSpPr>
        <p:sp>
          <p:nvSpPr>
            <p:cNvPr id="7" name="矩形: 圓角 6">
              <a:extLst>
                <a:ext uri="{FF2B5EF4-FFF2-40B4-BE49-F238E27FC236}">
                  <a16:creationId xmlns:a16="http://schemas.microsoft.com/office/drawing/2014/main" id="{CDDF9F3C-3381-4569-B30E-7F25EF5FAD3C}"/>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E9A6612B-1DD2-49D3-832C-64C0A4BAECDC}"/>
                </a:ext>
              </a:extLst>
            </p:cNvPr>
            <p:cNvGrpSpPr/>
            <p:nvPr userDrawn="1"/>
          </p:nvGrpSpPr>
          <p:grpSpPr>
            <a:xfrm>
              <a:off x="0" y="0"/>
              <a:ext cx="9144000" cy="5143500"/>
              <a:chOff x="0" y="0"/>
              <a:chExt cx="12192000" cy="6858000"/>
            </a:xfrm>
          </p:grpSpPr>
          <p:pic>
            <p:nvPicPr>
              <p:cNvPr id="9" name="圖片 8" descr="一張含有 火車, 室外 的圖片&#10;&#10;自動產生的描述">
                <a:extLst>
                  <a:ext uri="{FF2B5EF4-FFF2-40B4-BE49-F238E27FC236}">
                    <a16:creationId xmlns:a16="http://schemas.microsoft.com/office/drawing/2014/main" id="{A05EC3BA-E7E9-495E-86B4-05B4E0A50B1F}"/>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2" name="矩形 11">
                <a:extLst>
                  <a:ext uri="{FF2B5EF4-FFF2-40B4-BE49-F238E27FC236}">
                    <a16:creationId xmlns:a16="http://schemas.microsoft.com/office/drawing/2014/main" id="{2F0FDAE1-5B9E-49AD-9F9B-BD741D6F7178}"/>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975360" y="0"/>
            <a:ext cx="7795896"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1010690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0_標題投影片">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03F6C390-5461-4011-A543-6F6F445BE69B}"/>
              </a:ext>
            </a:extLst>
          </p:cNvPr>
          <p:cNvGrpSpPr/>
          <p:nvPr userDrawn="1"/>
        </p:nvGrpSpPr>
        <p:grpSpPr>
          <a:xfrm>
            <a:off x="0" y="0"/>
            <a:ext cx="9144000" cy="5143500"/>
            <a:chOff x="0" y="0"/>
            <a:chExt cx="9144000" cy="5143500"/>
          </a:xfrm>
        </p:grpSpPr>
        <p:sp>
          <p:nvSpPr>
            <p:cNvPr id="14" name="矩形: 圓角 13">
              <a:extLst>
                <a:ext uri="{FF2B5EF4-FFF2-40B4-BE49-F238E27FC236}">
                  <a16:creationId xmlns:a16="http://schemas.microsoft.com/office/drawing/2014/main" id="{6417F95B-A24D-44EA-9661-4703B546490A}"/>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97F31AA8-CDFF-40F0-AE52-CF587EF01BCA}"/>
                </a:ext>
              </a:extLst>
            </p:cNvPr>
            <p:cNvGrpSpPr/>
            <p:nvPr userDrawn="1"/>
          </p:nvGrpSpPr>
          <p:grpSpPr>
            <a:xfrm>
              <a:off x="0" y="0"/>
              <a:ext cx="9144000" cy="5143500"/>
              <a:chOff x="0" y="0"/>
              <a:chExt cx="12192000" cy="6858000"/>
            </a:xfrm>
          </p:grpSpPr>
          <p:pic>
            <p:nvPicPr>
              <p:cNvPr id="17" name="圖片 16" descr="一張含有 火車, 室外 的圖片&#10;&#10;自動產生的描述">
                <a:extLst>
                  <a:ext uri="{FF2B5EF4-FFF2-40B4-BE49-F238E27FC236}">
                    <a16:creationId xmlns:a16="http://schemas.microsoft.com/office/drawing/2014/main" id="{90AF6C6D-9982-45B1-A6A9-4C1D2921632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8" name="矩形 17">
                <a:extLst>
                  <a:ext uri="{FF2B5EF4-FFF2-40B4-BE49-F238E27FC236}">
                    <a16:creationId xmlns:a16="http://schemas.microsoft.com/office/drawing/2014/main" id="{1113F177-835F-47A5-ADA7-7F036A37F93F}"/>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pic>
        <p:nvPicPr>
          <p:cNvPr id="100" name="圖形 99">
            <a:extLst>
              <a:ext uri="{FF2B5EF4-FFF2-40B4-BE49-F238E27FC236}">
                <a16:creationId xmlns:a16="http://schemas.microsoft.com/office/drawing/2014/main" id="{3D0FB467-9DAA-46D0-A93C-1C55C83E1DE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15717" y="4363823"/>
            <a:ext cx="469257" cy="85320"/>
          </a:xfrm>
          <a:prstGeom prst="rect">
            <a:avLst/>
          </a:prstGeom>
        </p:spPr>
      </p:pic>
      <p:sp>
        <p:nvSpPr>
          <p:cNvPr id="15" name="文字方塊 14">
            <a:extLst>
              <a:ext uri="{FF2B5EF4-FFF2-40B4-BE49-F238E27FC236}">
                <a16:creationId xmlns:a16="http://schemas.microsoft.com/office/drawing/2014/main" id="{75F0FE1E-B1A1-4C89-8F74-02E60FE0017E}"/>
              </a:ext>
            </a:extLst>
          </p:cNvPr>
          <p:cNvSpPr txBox="1"/>
          <p:nvPr userDrawn="1"/>
        </p:nvSpPr>
        <p:spPr>
          <a:xfrm>
            <a:off x="733068" y="4534624"/>
            <a:ext cx="7760786" cy="276999"/>
          </a:xfrm>
          <a:prstGeom prst="rect">
            <a:avLst/>
          </a:prstGeom>
          <a:noFill/>
        </p:spPr>
        <p:txBody>
          <a:bodyPr wrap="square" rtlCol="0">
            <a:spAutoFit/>
          </a:bodyPr>
          <a:lstStyle/>
          <a:p>
            <a:pPr>
              <a:lnSpc>
                <a:spcPct val="100000"/>
              </a:lnSpc>
            </a:pPr>
            <a:r>
              <a:rPr lang="en-US" altLang="zh-TW" sz="600">
                <a:solidFill>
                  <a:schemeClr val="bg1">
                    <a:lumMod val="50000"/>
                  </a:schemeClr>
                </a:solidFill>
                <a:latin typeface="Arial" panose="020B0604020202020204" pitchFamily="34" charset="0"/>
                <a:cs typeface="Arial" panose="020B0604020202020204" pitchFamily="34" charset="0"/>
              </a:rPr>
              <a:t>Copyright© 2020 QNAP Systems, Inc. All rights reserved. QNAP® and other names of QNAP Products are proprietary marks or registered trademarks of QNAP Systems, Inc. Other products and company names mentioned herein are trademarks of their respective holders.​​​</a:t>
            </a:r>
            <a:endParaRPr lang="zh-TW" altLang="en-US" sz="600">
              <a:solidFill>
                <a:schemeClr val="bg1">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7522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6_標題投影片">
    <p:spTree>
      <p:nvGrpSpPr>
        <p:cNvPr id="1" name=""/>
        <p:cNvGrpSpPr/>
        <p:nvPr/>
      </p:nvGrpSpPr>
      <p:grpSpPr>
        <a:xfrm>
          <a:off x="0" y="0"/>
          <a:ext cx="0" cy="0"/>
          <a:chOff x="0" y="0"/>
          <a:chExt cx="0" cy="0"/>
        </a:xfrm>
      </p:grpSpPr>
      <p:grpSp>
        <p:nvGrpSpPr>
          <p:cNvPr id="13" name="群組 12">
            <a:extLst>
              <a:ext uri="{FF2B5EF4-FFF2-40B4-BE49-F238E27FC236}">
                <a16:creationId xmlns:a16="http://schemas.microsoft.com/office/drawing/2014/main" id="{03F6C390-5461-4011-A543-6F6F445BE69B}"/>
              </a:ext>
            </a:extLst>
          </p:cNvPr>
          <p:cNvGrpSpPr/>
          <p:nvPr userDrawn="1"/>
        </p:nvGrpSpPr>
        <p:grpSpPr>
          <a:xfrm>
            <a:off x="0" y="0"/>
            <a:ext cx="9144000" cy="5143500"/>
            <a:chOff x="0" y="0"/>
            <a:chExt cx="9144000" cy="5143500"/>
          </a:xfrm>
        </p:grpSpPr>
        <p:sp>
          <p:nvSpPr>
            <p:cNvPr id="14" name="矩形: 圓角 13">
              <a:extLst>
                <a:ext uri="{FF2B5EF4-FFF2-40B4-BE49-F238E27FC236}">
                  <a16:creationId xmlns:a16="http://schemas.microsoft.com/office/drawing/2014/main" id="{6417F95B-A24D-44EA-9661-4703B546490A}"/>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 name="群組 15">
              <a:extLst>
                <a:ext uri="{FF2B5EF4-FFF2-40B4-BE49-F238E27FC236}">
                  <a16:creationId xmlns:a16="http://schemas.microsoft.com/office/drawing/2014/main" id="{97F31AA8-CDFF-40F0-AE52-CF587EF01BCA}"/>
                </a:ext>
              </a:extLst>
            </p:cNvPr>
            <p:cNvGrpSpPr/>
            <p:nvPr userDrawn="1"/>
          </p:nvGrpSpPr>
          <p:grpSpPr>
            <a:xfrm>
              <a:off x="0" y="0"/>
              <a:ext cx="9144000" cy="5143500"/>
              <a:chOff x="0" y="0"/>
              <a:chExt cx="12192000" cy="6858000"/>
            </a:xfrm>
          </p:grpSpPr>
          <p:pic>
            <p:nvPicPr>
              <p:cNvPr id="17" name="圖片 16" descr="一張含有 火車, 室外 的圖片&#10;&#10;自動產生的描述">
                <a:extLst>
                  <a:ext uri="{FF2B5EF4-FFF2-40B4-BE49-F238E27FC236}">
                    <a16:creationId xmlns:a16="http://schemas.microsoft.com/office/drawing/2014/main" id="{90AF6C6D-9982-45B1-A6A9-4C1D29216322}"/>
                  </a:ext>
                </a:extLst>
              </p:cNvPr>
              <p:cNvPicPr>
                <a:picLocks noChangeAspect="1"/>
              </p:cNvPicPr>
              <p:nvPr userDrawn="1"/>
            </p:nvPicPr>
            <p:blipFill>
              <a:blip r:embed="rId2" cstate="print">
                <a:alphaModFix amt="19000"/>
                <a:extLst>
                  <a:ext uri="{28A0092B-C50C-407E-A947-70E740481C1C}">
                    <a14:useLocalDpi xmlns:a14="http://schemas.microsoft.com/office/drawing/2010/main" val="0"/>
                  </a:ext>
                </a:extLst>
              </a:blip>
              <a:stretch>
                <a:fillRect/>
              </a:stretch>
            </p:blipFill>
            <p:spPr>
              <a:xfrm>
                <a:off x="0" y="673"/>
                <a:ext cx="12192000" cy="6856654"/>
              </a:xfrm>
              <a:prstGeom prst="rect">
                <a:avLst/>
              </a:prstGeom>
            </p:spPr>
          </p:pic>
          <p:sp>
            <p:nvSpPr>
              <p:cNvPr id="18" name="矩形 17">
                <a:extLst>
                  <a:ext uri="{FF2B5EF4-FFF2-40B4-BE49-F238E27FC236}">
                    <a16:creationId xmlns:a16="http://schemas.microsoft.com/office/drawing/2014/main" id="{1113F177-835F-47A5-ADA7-7F036A37F93F}"/>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Tree>
    <p:extLst>
      <p:ext uri="{BB962C8B-B14F-4D97-AF65-F5344CB8AC3E}">
        <p14:creationId xmlns:p14="http://schemas.microsoft.com/office/powerpoint/2010/main" val="170339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5ADC8C79-D5B4-4A92-AA4F-8582AC47B312}"/>
              </a:ext>
            </a:extLst>
          </p:cNvPr>
          <p:cNvPicPr>
            <a:picLocks noChangeAspect="1"/>
          </p:cNvPicPr>
          <p:nvPr userDrawn="1"/>
        </p:nvPicPr>
        <p:blipFill>
          <a:blip r:embed="rId2"/>
          <a:stretch>
            <a:fillRect/>
          </a:stretch>
        </p:blipFill>
        <p:spPr>
          <a:xfrm>
            <a:off x="898" y="505"/>
            <a:ext cx="9142204" cy="5142490"/>
          </a:xfrm>
          <a:prstGeom prst="rect">
            <a:avLst/>
          </a:prstGeom>
        </p:spPr>
      </p:pic>
      <p:sp>
        <p:nvSpPr>
          <p:cNvPr id="3" name="標題 1">
            <a:extLst>
              <a:ext uri="{FF2B5EF4-FFF2-40B4-BE49-F238E27FC236}">
                <a16:creationId xmlns:a16="http://schemas.microsoft.com/office/drawing/2014/main" id="{D11B140D-3864-4043-A858-C85DD75567A2}"/>
              </a:ext>
            </a:extLst>
          </p:cNvPr>
          <p:cNvSpPr>
            <a:spLocks noGrp="1"/>
          </p:cNvSpPr>
          <p:nvPr>
            <p:ph type="title" idx="4294967295"/>
          </p:nvPr>
        </p:nvSpPr>
        <p:spPr>
          <a:xfrm>
            <a:off x="285750" y="793750"/>
            <a:ext cx="4324350" cy="3676649"/>
          </a:xfrm>
        </p:spPr>
        <p:txBody>
          <a:bodyPr>
            <a:normAutofit/>
          </a:bodyPr>
          <a:lstStyle>
            <a:lvl1pPr>
              <a:defRPr sz="6000" b="0">
                <a:solidFill>
                  <a:srgbClr val="FFFFFF"/>
                </a:solidFill>
                <a:latin typeface="Arial" panose="020B0604020202020204" pitchFamily="34" charset="0"/>
                <a:ea typeface="Microsoft JhengHei" panose="020B0604030504040204" pitchFamily="34" charset="-120"/>
                <a:cs typeface="Arial" panose="020B0604020202020204" pitchFamily="34" charset="0"/>
              </a:defRPr>
            </a:lvl1pPr>
          </a:lstStyle>
          <a:p>
            <a:endParaRPr lang="zh-TW" altLang="en-US"/>
          </a:p>
        </p:txBody>
      </p:sp>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593119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B2E94644-E645-4796-9C64-22C7F58FBF45}"/>
              </a:ext>
            </a:extLst>
          </p:cNvPr>
          <p:cNvPicPr>
            <a:picLocks noChangeAspect="1"/>
          </p:cNvPicPr>
          <p:nvPr userDrawn="1"/>
        </p:nvPicPr>
        <p:blipFill>
          <a:blip r:embed="rId2"/>
          <a:stretch>
            <a:fillRect/>
          </a:stretch>
        </p:blipFill>
        <p:spPr>
          <a:xfrm>
            <a:off x="0" y="0"/>
            <a:ext cx="9143999" cy="5143500"/>
          </a:xfrm>
          <a:prstGeom prst="rect">
            <a:avLst/>
          </a:prstGeom>
        </p:spPr>
      </p:pic>
      <p:pic>
        <p:nvPicPr>
          <p:cNvPr id="6" name="圖片 5">
            <a:extLst>
              <a:ext uri="{FF2B5EF4-FFF2-40B4-BE49-F238E27FC236}">
                <a16:creationId xmlns:a16="http://schemas.microsoft.com/office/drawing/2014/main" id="{B31B4001-550F-4336-8BD4-D3ED9103800B}"/>
              </a:ext>
            </a:extLst>
          </p:cNvPr>
          <p:cNvPicPr>
            <a:picLocks noChangeAspect="1"/>
          </p:cNvPicPr>
          <p:nvPr userDrawn="1"/>
        </p:nvPicPr>
        <p:blipFill>
          <a:blip r:embed="rId3"/>
          <a:stretch>
            <a:fillRect/>
          </a:stretch>
        </p:blipFill>
        <p:spPr>
          <a:xfrm>
            <a:off x="7217024" y="129601"/>
            <a:ext cx="1939676" cy="1614312"/>
          </a:xfrm>
          <a:prstGeom prst="snip2DiagRect">
            <a:avLst>
              <a:gd name="adj1" fmla="val 23920"/>
              <a:gd name="adj2" fmla="val 45661"/>
            </a:avLst>
          </a:prstGeom>
        </p:spPr>
      </p:pic>
      <p:pic>
        <p:nvPicPr>
          <p:cNvPr id="4" name="圖形 3">
            <a:extLst>
              <a:ext uri="{FF2B5EF4-FFF2-40B4-BE49-F238E27FC236}">
                <a16:creationId xmlns:a16="http://schemas.microsoft.com/office/drawing/2014/main" id="{7A647F11-E355-4DB0-8694-80D2D8D803A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79709" y="426606"/>
            <a:ext cx="1030436" cy="187352"/>
          </a:xfrm>
          <a:prstGeom prst="rect">
            <a:avLst/>
          </a:prstGeom>
        </p:spPr>
      </p:pic>
    </p:spTree>
    <p:extLst>
      <p:ext uri="{BB962C8B-B14F-4D97-AF65-F5344CB8AC3E}">
        <p14:creationId xmlns:p14="http://schemas.microsoft.com/office/powerpoint/2010/main" val="254502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BA8FE47B-6C45-458F-882C-FADC4F3AF7BF}"/>
              </a:ext>
            </a:extLst>
          </p:cNvPr>
          <p:cNvGrpSpPr/>
          <p:nvPr userDrawn="1"/>
        </p:nvGrpSpPr>
        <p:grpSpPr>
          <a:xfrm>
            <a:off x="0" y="0"/>
            <a:ext cx="9144000" cy="5143500"/>
            <a:chOff x="0" y="0"/>
            <a:chExt cx="9144000" cy="5143500"/>
          </a:xfrm>
        </p:grpSpPr>
        <p:sp>
          <p:nvSpPr>
            <p:cNvPr id="16" name="矩形: 圓角 15">
              <a:extLst>
                <a:ext uri="{FF2B5EF4-FFF2-40B4-BE49-F238E27FC236}">
                  <a16:creationId xmlns:a16="http://schemas.microsoft.com/office/drawing/2014/main" id="{2B64B3A5-95D9-4802-A0C0-C3A00EE0AE83}"/>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8EBD2B12-A3D4-4D8D-9A54-985CD4BED270}"/>
                </a:ext>
              </a:extLst>
            </p:cNvPr>
            <p:cNvGrpSpPr/>
            <p:nvPr userDrawn="1"/>
          </p:nvGrpSpPr>
          <p:grpSpPr>
            <a:xfrm>
              <a:off x="0" y="0"/>
              <a:ext cx="9144000" cy="5143500"/>
              <a:chOff x="0" y="0"/>
              <a:chExt cx="12192000" cy="6858000"/>
            </a:xfrm>
          </p:grpSpPr>
          <p:pic>
            <p:nvPicPr>
              <p:cNvPr id="18" name="圖片 17">
                <a:extLst>
                  <a:ext uri="{FF2B5EF4-FFF2-40B4-BE49-F238E27FC236}">
                    <a16:creationId xmlns:a16="http://schemas.microsoft.com/office/drawing/2014/main" id="{491DF097-282E-45A5-87D6-BFD64A059EB2}"/>
                  </a:ext>
                </a:extLst>
              </p:cNvPr>
              <p:cNvPicPr>
                <a:picLocks noChangeAspect="1"/>
              </p:cNvPicPr>
              <p:nvPr userDrawn="1"/>
            </p:nvPicPr>
            <p:blipFill>
              <a:blip r:embed="rId2"/>
              <a:srcRect/>
              <a:stretch/>
            </p:blipFill>
            <p:spPr>
              <a:xfrm>
                <a:off x="1196" y="673"/>
                <a:ext cx="12189608" cy="6856655"/>
              </a:xfrm>
              <a:prstGeom prst="rect">
                <a:avLst/>
              </a:prstGeom>
            </p:spPr>
          </p:pic>
          <p:sp>
            <p:nvSpPr>
              <p:cNvPr id="19" name="矩形 18">
                <a:extLst>
                  <a:ext uri="{FF2B5EF4-FFF2-40B4-BE49-F238E27FC236}">
                    <a16:creationId xmlns:a16="http://schemas.microsoft.com/office/drawing/2014/main" id="{4613E621-0626-49F1-9C9E-FD9E6A117B8C}"/>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a:defRPr sz="3600" b="1">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6" name="文字版面配置區 2">
            <a:extLst>
              <a:ext uri="{FF2B5EF4-FFF2-40B4-BE49-F238E27FC236}">
                <a16:creationId xmlns:a16="http://schemas.microsoft.com/office/drawing/2014/main" id="{833FA963-DB05-6A4F-949C-97BE2C9ED7B9}"/>
              </a:ext>
            </a:extLst>
          </p:cNvPr>
          <p:cNvSpPr>
            <a:spLocks noGrp="1"/>
          </p:cNvSpPr>
          <p:nvPr>
            <p:ph idx="1"/>
          </p:nvPr>
        </p:nvSpPr>
        <p:spPr>
          <a:xfrm>
            <a:off x="226185" y="1140619"/>
            <a:ext cx="8642607" cy="3263504"/>
          </a:xfrm>
          <a:prstGeom prst="rect">
            <a:avLst/>
          </a:prstGeom>
        </p:spPr>
        <p:txBody>
          <a:bodyPr vert="horz" lIns="91440" tIns="45720" rIns="91440" bIns="45720" rtlCol="0">
            <a:normAutofit/>
          </a:bodyPr>
          <a:lstStyle>
            <a:lvl1pPr>
              <a:defRPr>
                <a:solidFill>
                  <a:schemeClr val="bg1"/>
                </a:solidFill>
                <a:latin typeface="Microsoft JhengHei" panose="020B0604030504040204" pitchFamily="34" charset="-120"/>
                <a:ea typeface="Microsoft JhengHei" panose="020B0604030504040204" pitchFamily="34" charset="-120"/>
              </a:defRPr>
            </a:lvl1pPr>
            <a:lvl2pPr>
              <a:defRPr>
                <a:solidFill>
                  <a:schemeClr val="bg1"/>
                </a:solidFill>
                <a:latin typeface="Microsoft JhengHei" panose="020B0604030504040204" pitchFamily="34" charset="-120"/>
                <a:ea typeface="Microsoft JhengHei" panose="020B0604030504040204" pitchFamily="34" charset="-120"/>
              </a:defRPr>
            </a:lvl2pPr>
            <a:lvl3pPr>
              <a:defRPr>
                <a:solidFill>
                  <a:schemeClr val="bg1"/>
                </a:solidFill>
                <a:latin typeface="Microsoft JhengHei" panose="020B0604030504040204" pitchFamily="34" charset="-120"/>
                <a:ea typeface="Microsoft JhengHei" panose="020B0604030504040204" pitchFamily="34" charset="-120"/>
              </a:defRPr>
            </a:lvl3pPr>
            <a:lvl4pPr>
              <a:defRPr>
                <a:solidFill>
                  <a:schemeClr val="bg1"/>
                </a:solidFill>
                <a:latin typeface="Microsoft JhengHei" panose="020B0604030504040204" pitchFamily="34" charset="-120"/>
                <a:ea typeface="Microsoft JhengHei" panose="020B0604030504040204" pitchFamily="34" charset="-120"/>
              </a:defRPr>
            </a:lvl4pPr>
            <a:lvl5pPr>
              <a:defRPr>
                <a:solidFill>
                  <a:schemeClr val="bg1"/>
                </a:solidFill>
                <a:latin typeface="Microsoft JhengHei" panose="020B0604030504040204" pitchFamily="34" charset="-120"/>
                <a:ea typeface="Microsoft JhengHei" panose="020B0604030504040204" pitchFamily="34" charset="-120"/>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9" name="圖形 8">
            <a:extLst>
              <a:ext uri="{FF2B5EF4-FFF2-40B4-BE49-F238E27FC236}">
                <a16:creationId xmlns:a16="http://schemas.microsoft.com/office/drawing/2014/main" id="{07EFA9EE-4616-4A77-B647-C5B03103055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1324769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D814A25C-D357-4B92-B576-9EA4BF93F5F6}"/>
              </a:ext>
            </a:extLst>
          </p:cNvPr>
          <p:cNvGrpSpPr/>
          <p:nvPr userDrawn="1"/>
        </p:nvGrpSpPr>
        <p:grpSpPr>
          <a:xfrm>
            <a:off x="0" y="0"/>
            <a:ext cx="9144000" cy="5143500"/>
            <a:chOff x="0" y="0"/>
            <a:chExt cx="9144000" cy="5143500"/>
          </a:xfrm>
        </p:grpSpPr>
        <p:sp>
          <p:nvSpPr>
            <p:cNvPr id="9" name="矩形: 圓角 8">
              <a:extLst>
                <a:ext uri="{FF2B5EF4-FFF2-40B4-BE49-F238E27FC236}">
                  <a16:creationId xmlns:a16="http://schemas.microsoft.com/office/drawing/2014/main" id="{4812B1AA-5823-4316-BC02-B761CE66A62D}"/>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C082D060-AAD7-43A3-A4EC-0A9F29ADB5A8}"/>
                </a:ext>
              </a:extLst>
            </p:cNvPr>
            <p:cNvGrpSpPr/>
            <p:nvPr userDrawn="1"/>
          </p:nvGrpSpPr>
          <p:grpSpPr>
            <a:xfrm>
              <a:off x="0" y="0"/>
              <a:ext cx="9144000" cy="5143500"/>
              <a:chOff x="0" y="0"/>
              <a:chExt cx="12192000" cy="6858000"/>
            </a:xfrm>
          </p:grpSpPr>
          <p:pic>
            <p:nvPicPr>
              <p:cNvPr id="15" name="圖片 14">
                <a:extLst>
                  <a:ext uri="{FF2B5EF4-FFF2-40B4-BE49-F238E27FC236}">
                    <a16:creationId xmlns:a16="http://schemas.microsoft.com/office/drawing/2014/main" id="{6873C217-FE96-46C4-91D5-6C2542C67093}"/>
                  </a:ext>
                </a:extLst>
              </p:cNvPr>
              <p:cNvPicPr>
                <a:picLocks noChangeAspect="1"/>
              </p:cNvPicPr>
              <p:nvPr userDrawn="1"/>
            </p:nvPicPr>
            <p:blipFill>
              <a:blip r:embed="rId2"/>
              <a:srcRect/>
              <a:stretch/>
            </p:blipFill>
            <p:spPr>
              <a:xfrm>
                <a:off x="1196" y="673"/>
                <a:ext cx="12189608" cy="6856655"/>
              </a:xfrm>
              <a:prstGeom prst="rect">
                <a:avLst/>
              </a:prstGeom>
            </p:spPr>
          </p:pic>
          <p:sp>
            <p:nvSpPr>
              <p:cNvPr id="16" name="矩形 15">
                <a:extLst>
                  <a:ext uri="{FF2B5EF4-FFF2-40B4-BE49-F238E27FC236}">
                    <a16:creationId xmlns:a16="http://schemas.microsoft.com/office/drawing/2014/main" id="{CA79B272-5946-4264-9E45-A605D31A97BD}"/>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3210198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grpSp>
        <p:nvGrpSpPr>
          <p:cNvPr id="8" name="群組 7">
            <a:extLst>
              <a:ext uri="{FF2B5EF4-FFF2-40B4-BE49-F238E27FC236}">
                <a16:creationId xmlns:a16="http://schemas.microsoft.com/office/drawing/2014/main" id="{D814A25C-D357-4B92-B576-9EA4BF93F5F6}"/>
              </a:ext>
            </a:extLst>
          </p:cNvPr>
          <p:cNvGrpSpPr/>
          <p:nvPr userDrawn="1"/>
        </p:nvGrpSpPr>
        <p:grpSpPr>
          <a:xfrm>
            <a:off x="0" y="0"/>
            <a:ext cx="9144000" cy="5143500"/>
            <a:chOff x="0" y="0"/>
            <a:chExt cx="9144000" cy="5143500"/>
          </a:xfrm>
        </p:grpSpPr>
        <p:sp>
          <p:nvSpPr>
            <p:cNvPr id="9" name="矩形: 圓角 8">
              <a:extLst>
                <a:ext uri="{FF2B5EF4-FFF2-40B4-BE49-F238E27FC236}">
                  <a16:creationId xmlns:a16="http://schemas.microsoft.com/office/drawing/2014/main" id="{4812B1AA-5823-4316-BC02-B761CE66A62D}"/>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2" name="群組 11">
              <a:extLst>
                <a:ext uri="{FF2B5EF4-FFF2-40B4-BE49-F238E27FC236}">
                  <a16:creationId xmlns:a16="http://schemas.microsoft.com/office/drawing/2014/main" id="{C082D060-AAD7-43A3-A4EC-0A9F29ADB5A8}"/>
                </a:ext>
              </a:extLst>
            </p:cNvPr>
            <p:cNvGrpSpPr/>
            <p:nvPr userDrawn="1"/>
          </p:nvGrpSpPr>
          <p:grpSpPr>
            <a:xfrm>
              <a:off x="0" y="0"/>
              <a:ext cx="9144000" cy="5143500"/>
              <a:chOff x="0" y="0"/>
              <a:chExt cx="12192000" cy="6858000"/>
            </a:xfrm>
          </p:grpSpPr>
          <p:pic>
            <p:nvPicPr>
              <p:cNvPr id="15" name="圖片 14">
                <a:extLst>
                  <a:ext uri="{FF2B5EF4-FFF2-40B4-BE49-F238E27FC236}">
                    <a16:creationId xmlns:a16="http://schemas.microsoft.com/office/drawing/2014/main" id="{6873C217-FE96-46C4-91D5-6C2542C67093}"/>
                  </a:ext>
                </a:extLst>
              </p:cNvPr>
              <p:cNvPicPr>
                <a:picLocks noChangeAspect="1"/>
              </p:cNvPicPr>
              <p:nvPr userDrawn="1"/>
            </p:nvPicPr>
            <p:blipFill>
              <a:blip r:embed="rId2"/>
              <a:srcRect/>
              <a:stretch/>
            </p:blipFill>
            <p:spPr>
              <a:xfrm>
                <a:off x="1196" y="673"/>
                <a:ext cx="12189608" cy="6856655"/>
              </a:xfrm>
              <a:prstGeom prst="rect">
                <a:avLst/>
              </a:prstGeom>
            </p:spPr>
          </p:pic>
          <p:sp>
            <p:nvSpPr>
              <p:cNvPr id="16" name="矩形 15">
                <a:extLst>
                  <a:ext uri="{FF2B5EF4-FFF2-40B4-BE49-F238E27FC236}">
                    <a16:creationId xmlns:a16="http://schemas.microsoft.com/office/drawing/2014/main" id="{CA79B272-5946-4264-9E45-A605D31A97BD}"/>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grpSp>
        <p:nvGrpSpPr>
          <p:cNvPr id="11" name="群組 10">
            <a:extLst>
              <a:ext uri="{FF2B5EF4-FFF2-40B4-BE49-F238E27FC236}">
                <a16:creationId xmlns:a16="http://schemas.microsoft.com/office/drawing/2014/main" id="{17A2EA31-8B0F-44DF-B99E-4C04A7A07CFC}"/>
              </a:ext>
            </a:extLst>
          </p:cNvPr>
          <p:cNvGrpSpPr/>
          <p:nvPr userDrawn="1"/>
        </p:nvGrpSpPr>
        <p:grpSpPr>
          <a:xfrm>
            <a:off x="0" y="1"/>
            <a:ext cx="9144000" cy="914399"/>
            <a:chOff x="0" y="1"/>
            <a:chExt cx="9144000" cy="914399"/>
          </a:xfrm>
        </p:grpSpPr>
        <p:sp>
          <p:nvSpPr>
            <p:cNvPr id="13" name="矩形 1">
              <a:extLst>
                <a:ext uri="{FF2B5EF4-FFF2-40B4-BE49-F238E27FC236}">
                  <a16:creationId xmlns:a16="http://schemas.microsoft.com/office/drawing/2014/main" id="{D42FA25A-A0DB-4F6D-AA55-ABA893B6610D}"/>
                </a:ext>
              </a:extLst>
            </p:cNvPr>
            <p:cNvSpPr/>
            <p:nvPr/>
          </p:nvSpPr>
          <p:spPr>
            <a:xfrm>
              <a:off x="0" y="1"/>
              <a:ext cx="9144000" cy="914399"/>
            </a:xfrm>
            <a:custGeom>
              <a:avLst/>
              <a:gdLst>
                <a:gd name="connsiteX0" fmla="*/ 0 w 5338916"/>
                <a:gd name="connsiteY0" fmla="*/ 0 h 368711"/>
                <a:gd name="connsiteX1" fmla="*/ 5338916 w 5338916"/>
                <a:gd name="connsiteY1" fmla="*/ 0 h 368711"/>
                <a:gd name="connsiteX2" fmla="*/ 5338916 w 5338916"/>
                <a:gd name="connsiteY2" fmla="*/ 368711 h 368711"/>
                <a:gd name="connsiteX3" fmla="*/ 0 w 5338916"/>
                <a:gd name="connsiteY3" fmla="*/ 368711 h 368711"/>
                <a:gd name="connsiteX4" fmla="*/ 0 w 5338916"/>
                <a:gd name="connsiteY4" fmla="*/ 0 h 368711"/>
                <a:gd name="connsiteX0" fmla="*/ 0 w 5338916"/>
                <a:gd name="connsiteY0" fmla="*/ 0 h 368711"/>
                <a:gd name="connsiteX1" fmla="*/ 5338916 w 5338916"/>
                <a:gd name="connsiteY1" fmla="*/ 0 h 368711"/>
                <a:gd name="connsiteX2" fmla="*/ 5191432 w 5338916"/>
                <a:gd name="connsiteY2" fmla="*/ 368711 h 368711"/>
                <a:gd name="connsiteX3" fmla="*/ 0 w 5338916"/>
                <a:gd name="connsiteY3" fmla="*/ 368711 h 368711"/>
                <a:gd name="connsiteX4" fmla="*/ 0 w 5338916"/>
                <a:gd name="connsiteY4" fmla="*/ 0 h 368711"/>
                <a:gd name="connsiteX0" fmla="*/ 0 w 5338916"/>
                <a:gd name="connsiteY0" fmla="*/ 0 h 371422"/>
                <a:gd name="connsiteX1" fmla="*/ 5338916 w 5338916"/>
                <a:gd name="connsiteY1" fmla="*/ 0 h 371422"/>
                <a:gd name="connsiteX2" fmla="*/ 4920181 w 5338916"/>
                <a:gd name="connsiteY2" fmla="*/ 371422 h 371422"/>
                <a:gd name="connsiteX3" fmla="*/ 0 w 5338916"/>
                <a:gd name="connsiteY3" fmla="*/ 368711 h 371422"/>
                <a:gd name="connsiteX4" fmla="*/ 0 w 5338916"/>
                <a:gd name="connsiteY4" fmla="*/ 0 h 37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16" h="371422">
                  <a:moveTo>
                    <a:pt x="0" y="0"/>
                  </a:moveTo>
                  <a:lnTo>
                    <a:pt x="5338916" y="0"/>
                  </a:lnTo>
                  <a:lnTo>
                    <a:pt x="4920181" y="371422"/>
                  </a:lnTo>
                  <a:lnTo>
                    <a:pt x="0" y="368711"/>
                  </a:lnTo>
                  <a:lnTo>
                    <a:pt x="0" y="0"/>
                  </a:lnTo>
                  <a:close/>
                </a:path>
              </a:pathLst>
            </a:custGeom>
            <a:solidFill>
              <a:srgbClr val="FFD45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4" name="直線接點 13">
              <a:extLst>
                <a:ext uri="{FF2B5EF4-FFF2-40B4-BE49-F238E27FC236}">
                  <a16:creationId xmlns:a16="http://schemas.microsoft.com/office/drawing/2014/main" id="{52E75257-07CB-4BAA-9027-86C909008084}"/>
                </a:ext>
              </a:extLst>
            </p:cNvPr>
            <p:cNvCxnSpPr>
              <a:cxnSpLocks/>
            </p:cNvCxnSpPr>
            <p:nvPr/>
          </p:nvCxnSpPr>
          <p:spPr>
            <a:xfrm>
              <a:off x="199104" y="912556"/>
              <a:ext cx="8244348"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0" kern="1200" dirty="0">
                <a:solidFill>
                  <a:srgbClr val="2F2D25"/>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3958108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7CD66A5E-CA73-4A43-AA6C-9AA49A8A9404}"/>
              </a:ext>
            </a:extLst>
          </p:cNvPr>
          <p:cNvGrpSpPr/>
          <p:nvPr userDrawn="1"/>
        </p:nvGrpSpPr>
        <p:grpSpPr>
          <a:xfrm>
            <a:off x="0" y="0"/>
            <a:ext cx="9144000" cy="5143500"/>
            <a:chOff x="0" y="0"/>
            <a:chExt cx="9144000" cy="5143500"/>
          </a:xfrm>
        </p:grpSpPr>
        <p:sp>
          <p:nvSpPr>
            <p:cNvPr id="16" name="矩形: 圓角 15">
              <a:extLst>
                <a:ext uri="{FF2B5EF4-FFF2-40B4-BE49-F238E27FC236}">
                  <a16:creationId xmlns:a16="http://schemas.microsoft.com/office/drawing/2014/main" id="{65EB3B00-1ADD-483B-BAC8-E4699C511944}"/>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3539EC8B-2B36-4B1C-9222-F73E3D485583}"/>
                </a:ext>
              </a:extLst>
            </p:cNvPr>
            <p:cNvGrpSpPr/>
            <p:nvPr userDrawn="1"/>
          </p:nvGrpSpPr>
          <p:grpSpPr>
            <a:xfrm>
              <a:off x="0" y="0"/>
              <a:ext cx="9144000" cy="5143500"/>
              <a:chOff x="0" y="0"/>
              <a:chExt cx="12192000" cy="6858000"/>
            </a:xfrm>
          </p:grpSpPr>
          <p:pic>
            <p:nvPicPr>
              <p:cNvPr id="18" name="圖片 17">
                <a:extLst>
                  <a:ext uri="{FF2B5EF4-FFF2-40B4-BE49-F238E27FC236}">
                    <a16:creationId xmlns:a16="http://schemas.microsoft.com/office/drawing/2014/main" id="{BDACAA08-4F4C-4C18-98F8-6A8D09F73776}"/>
                  </a:ext>
                </a:extLst>
              </p:cNvPr>
              <p:cNvPicPr>
                <a:picLocks noChangeAspect="1"/>
              </p:cNvPicPr>
              <p:nvPr userDrawn="1"/>
            </p:nvPicPr>
            <p:blipFill>
              <a:blip r:embed="rId2"/>
              <a:srcRect/>
              <a:stretch/>
            </p:blipFill>
            <p:spPr>
              <a:xfrm>
                <a:off x="1196" y="673"/>
                <a:ext cx="12189608" cy="6856655"/>
              </a:xfrm>
              <a:prstGeom prst="rect">
                <a:avLst/>
              </a:prstGeom>
            </p:spPr>
          </p:pic>
          <p:sp>
            <p:nvSpPr>
              <p:cNvPr id="19" name="矩形 18">
                <a:extLst>
                  <a:ext uri="{FF2B5EF4-FFF2-40B4-BE49-F238E27FC236}">
                    <a16:creationId xmlns:a16="http://schemas.microsoft.com/office/drawing/2014/main" id="{EF707155-5637-4489-8C19-BAE602963A91}"/>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081314" y="1"/>
            <a:ext cx="778747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3837496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7CD66A5E-CA73-4A43-AA6C-9AA49A8A9404}"/>
              </a:ext>
            </a:extLst>
          </p:cNvPr>
          <p:cNvGrpSpPr/>
          <p:nvPr userDrawn="1"/>
        </p:nvGrpSpPr>
        <p:grpSpPr>
          <a:xfrm>
            <a:off x="0" y="0"/>
            <a:ext cx="9144000" cy="5143500"/>
            <a:chOff x="0" y="0"/>
            <a:chExt cx="9144000" cy="5143500"/>
          </a:xfrm>
        </p:grpSpPr>
        <p:sp>
          <p:nvSpPr>
            <p:cNvPr id="16" name="矩形: 圓角 15">
              <a:extLst>
                <a:ext uri="{FF2B5EF4-FFF2-40B4-BE49-F238E27FC236}">
                  <a16:creationId xmlns:a16="http://schemas.microsoft.com/office/drawing/2014/main" id="{65EB3B00-1ADD-483B-BAC8-E4699C511944}"/>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3539EC8B-2B36-4B1C-9222-F73E3D485583}"/>
                </a:ext>
              </a:extLst>
            </p:cNvPr>
            <p:cNvGrpSpPr/>
            <p:nvPr userDrawn="1"/>
          </p:nvGrpSpPr>
          <p:grpSpPr>
            <a:xfrm>
              <a:off x="0" y="0"/>
              <a:ext cx="9144000" cy="5143500"/>
              <a:chOff x="0" y="0"/>
              <a:chExt cx="12192000" cy="6858000"/>
            </a:xfrm>
          </p:grpSpPr>
          <p:pic>
            <p:nvPicPr>
              <p:cNvPr id="18" name="圖片 17">
                <a:extLst>
                  <a:ext uri="{FF2B5EF4-FFF2-40B4-BE49-F238E27FC236}">
                    <a16:creationId xmlns:a16="http://schemas.microsoft.com/office/drawing/2014/main" id="{BDACAA08-4F4C-4C18-98F8-6A8D09F73776}"/>
                  </a:ext>
                </a:extLst>
              </p:cNvPr>
              <p:cNvPicPr>
                <a:picLocks noChangeAspect="1"/>
              </p:cNvPicPr>
              <p:nvPr userDrawn="1"/>
            </p:nvPicPr>
            <p:blipFill>
              <a:blip r:embed="rId2"/>
              <a:srcRect/>
              <a:stretch/>
            </p:blipFill>
            <p:spPr>
              <a:xfrm>
                <a:off x="1196" y="673"/>
                <a:ext cx="12189608" cy="6856655"/>
              </a:xfrm>
              <a:prstGeom prst="rect">
                <a:avLst/>
              </a:prstGeom>
            </p:spPr>
          </p:pic>
          <p:sp>
            <p:nvSpPr>
              <p:cNvPr id="19" name="矩形 18">
                <a:extLst>
                  <a:ext uri="{FF2B5EF4-FFF2-40B4-BE49-F238E27FC236}">
                    <a16:creationId xmlns:a16="http://schemas.microsoft.com/office/drawing/2014/main" id="{EF707155-5637-4489-8C19-BAE602963A91}"/>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grpSp>
        <p:nvGrpSpPr>
          <p:cNvPr id="11" name="群組 10">
            <a:extLst>
              <a:ext uri="{FF2B5EF4-FFF2-40B4-BE49-F238E27FC236}">
                <a16:creationId xmlns:a16="http://schemas.microsoft.com/office/drawing/2014/main" id="{1582A08F-F163-4A13-8BD9-D355BC9930EE}"/>
              </a:ext>
            </a:extLst>
          </p:cNvPr>
          <p:cNvGrpSpPr/>
          <p:nvPr userDrawn="1"/>
        </p:nvGrpSpPr>
        <p:grpSpPr>
          <a:xfrm>
            <a:off x="0" y="1"/>
            <a:ext cx="9144000" cy="914399"/>
            <a:chOff x="0" y="1"/>
            <a:chExt cx="9144000" cy="914399"/>
          </a:xfrm>
        </p:grpSpPr>
        <p:sp>
          <p:nvSpPr>
            <p:cNvPr id="12" name="矩形 1">
              <a:extLst>
                <a:ext uri="{FF2B5EF4-FFF2-40B4-BE49-F238E27FC236}">
                  <a16:creationId xmlns:a16="http://schemas.microsoft.com/office/drawing/2014/main" id="{D231AE6F-E3D1-4CD3-A7FF-F82AED662E08}"/>
                </a:ext>
              </a:extLst>
            </p:cNvPr>
            <p:cNvSpPr/>
            <p:nvPr/>
          </p:nvSpPr>
          <p:spPr>
            <a:xfrm>
              <a:off x="0" y="1"/>
              <a:ext cx="9144000" cy="914399"/>
            </a:xfrm>
            <a:custGeom>
              <a:avLst/>
              <a:gdLst>
                <a:gd name="connsiteX0" fmla="*/ 0 w 5338916"/>
                <a:gd name="connsiteY0" fmla="*/ 0 h 368711"/>
                <a:gd name="connsiteX1" fmla="*/ 5338916 w 5338916"/>
                <a:gd name="connsiteY1" fmla="*/ 0 h 368711"/>
                <a:gd name="connsiteX2" fmla="*/ 5338916 w 5338916"/>
                <a:gd name="connsiteY2" fmla="*/ 368711 h 368711"/>
                <a:gd name="connsiteX3" fmla="*/ 0 w 5338916"/>
                <a:gd name="connsiteY3" fmla="*/ 368711 h 368711"/>
                <a:gd name="connsiteX4" fmla="*/ 0 w 5338916"/>
                <a:gd name="connsiteY4" fmla="*/ 0 h 368711"/>
                <a:gd name="connsiteX0" fmla="*/ 0 w 5338916"/>
                <a:gd name="connsiteY0" fmla="*/ 0 h 368711"/>
                <a:gd name="connsiteX1" fmla="*/ 5338916 w 5338916"/>
                <a:gd name="connsiteY1" fmla="*/ 0 h 368711"/>
                <a:gd name="connsiteX2" fmla="*/ 5191432 w 5338916"/>
                <a:gd name="connsiteY2" fmla="*/ 368711 h 368711"/>
                <a:gd name="connsiteX3" fmla="*/ 0 w 5338916"/>
                <a:gd name="connsiteY3" fmla="*/ 368711 h 368711"/>
                <a:gd name="connsiteX4" fmla="*/ 0 w 5338916"/>
                <a:gd name="connsiteY4" fmla="*/ 0 h 368711"/>
                <a:gd name="connsiteX0" fmla="*/ 0 w 5338916"/>
                <a:gd name="connsiteY0" fmla="*/ 0 h 371422"/>
                <a:gd name="connsiteX1" fmla="*/ 5338916 w 5338916"/>
                <a:gd name="connsiteY1" fmla="*/ 0 h 371422"/>
                <a:gd name="connsiteX2" fmla="*/ 4920181 w 5338916"/>
                <a:gd name="connsiteY2" fmla="*/ 371422 h 371422"/>
                <a:gd name="connsiteX3" fmla="*/ 0 w 5338916"/>
                <a:gd name="connsiteY3" fmla="*/ 368711 h 371422"/>
                <a:gd name="connsiteX4" fmla="*/ 0 w 5338916"/>
                <a:gd name="connsiteY4" fmla="*/ 0 h 371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16" h="371422">
                  <a:moveTo>
                    <a:pt x="0" y="0"/>
                  </a:moveTo>
                  <a:lnTo>
                    <a:pt x="5338916" y="0"/>
                  </a:lnTo>
                  <a:lnTo>
                    <a:pt x="4920181" y="371422"/>
                  </a:lnTo>
                  <a:lnTo>
                    <a:pt x="0" y="368711"/>
                  </a:lnTo>
                  <a:lnTo>
                    <a:pt x="0" y="0"/>
                  </a:lnTo>
                  <a:close/>
                </a:path>
              </a:pathLst>
            </a:custGeom>
            <a:solidFill>
              <a:srgbClr val="FFD45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3" name="直線接點 12">
              <a:extLst>
                <a:ext uri="{FF2B5EF4-FFF2-40B4-BE49-F238E27FC236}">
                  <a16:creationId xmlns:a16="http://schemas.microsoft.com/office/drawing/2014/main" id="{07812918-4002-4313-B1CE-F10B746286DE}"/>
                </a:ext>
              </a:extLst>
            </p:cNvPr>
            <p:cNvCxnSpPr>
              <a:cxnSpLocks/>
            </p:cNvCxnSpPr>
            <p:nvPr/>
          </p:nvCxnSpPr>
          <p:spPr>
            <a:xfrm>
              <a:off x="199104" y="912556"/>
              <a:ext cx="8244348"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1081314" y="1"/>
            <a:ext cx="7787478"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0" kern="1200" dirty="0">
                <a:solidFill>
                  <a:srgbClr val="2F2D25"/>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428342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grpSp>
        <p:nvGrpSpPr>
          <p:cNvPr id="15" name="群組 14">
            <a:extLst>
              <a:ext uri="{FF2B5EF4-FFF2-40B4-BE49-F238E27FC236}">
                <a16:creationId xmlns:a16="http://schemas.microsoft.com/office/drawing/2014/main" id="{02606893-9FFF-4573-81F8-7B33DD1213CB}"/>
              </a:ext>
            </a:extLst>
          </p:cNvPr>
          <p:cNvGrpSpPr/>
          <p:nvPr userDrawn="1"/>
        </p:nvGrpSpPr>
        <p:grpSpPr>
          <a:xfrm>
            <a:off x="0" y="0"/>
            <a:ext cx="9144000" cy="5143500"/>
            <a:chOff x="0" y="0"/>
            <a:chExt cx="9144000" cy="5143500"/>
          </a:xfrm>
        </p:grpSpPr>
        <p:sp>
          <p:nvSpPr>
            <p:cNvPr id="16" name="矩形: 圓角 15">
              <a:extLst>
                <a:ext uri="{FF2B5EF4-FFF2-40B4-BE49-F238E27FC236}">
                  <a16:creationId xmlns:a16="http://schemas.microsoft.com/office/drawing/2014/main" id="{4352B291-E69E-4BA5-ADDC-0D51D64DE084}"/>
                </a:ext>
              </a:extLst>
            </p:cNvPr>
            <p:cNvSpPr/>
            <p:nvPr userDrawn="1"/>
          </p:nvSpPr>
          <p:spPr>
            <a:xfrm>
              <a:off x="0" y="0"/>
              <a:ext cx="9144000" cy="5143500"/>
            </a:xfrm>
            <a:prstGeom prst="roundRect">
              <a:avLst>
                <a:gd name="adj" fmla="val 0"/>
              </a:avLst>
            </a:prstGeom>
            <a:gradFill flip="none" rotWithShape="1">
              <a:gsLst>
                <a:gs pos="3315">
                  <a:srgbClr val="000B22"/>
                </a:gs>
                <a:gs pos="52000">
                  <a:srgbClr val="002060"/>
                </a:gs>
                <a:gs pos="100000">
                  <a:srgbClr val="0F51BD"/>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709F5CDF-A5D5-4BCF-93B7-E4A4565FA99D}"/>
                </a:ext>
              </a:extLst>
            </p:cNvPr>
            <p:cNvGrpSpPr/>
            <p:nvPr userDrawn="1"/>
          </p:nvGrpSpPr>
          <p:grpSpPr>
            <a:xfrm>
              <a:off x="0" y="0"/>
              <a:ext cx="9144000" cy="5143500"/>
              <a:chOff x="0" y="0"/>
              <a:chExt cx="12192000" cy="6858000"/>
            </a:xfrm>
          </p:grpSpPr>
          <p:pic>
            <p:nvPicPr>
              <p:cNvPr id="18" name="圖片 17">
                <a:extLst>
                  <a:ext uri="{FF2B5EF4-FFF2-40B4-BE49-F238E27FC236}">
                    <a16:creationId xmlns:a16="http://schemas.microsoft.com/office/drawing/2014/main" id="{055AA694-444E-4FBD-9F6C-AA6FB9EEBF7B}"/>
                  </a:ext>
                </a:extLst>
              </p:cNvPr>
              <p:cNvPicPr>
                <a:picLocks noChangeAspect="1"/>
              </p:cNvPicPr>
              <p:nvPr userDrawn="1"/>
            </p:nvPicPr>
            <p:blipFill>
              <a:blip r:embed="rId2"/>
              <a:srcRect/>
              <a:stretch/>
            </p:blipFill>
            <p:spPr>
              <a:xfrm>
                <a:off x="1196" y="673"/>
                <a:ext cx="12189608" cy="6856655"/>
              </a:xfrm>
              <a:prstGeom prst="rect">
                <a:avLst/>
              </a:prstGeom>
            </p:spPr>
          </p:pic>
          <p:sp>
            <p:nvSpPr>
              <p:cNvPr id="19" name="矩形 18">
                <a:extLst>
                  <a:ext uri="{FF2B5EF4-FFF2-40B4-BE49-F238E27FC236}">
                    <a16:creationId xmlns:a16="http://schemas.microsoft.com/office/drawing/2014/main" id="{7647CC33-8011-48C3-A8E7-2FB047131951}"/>
                  </a:ext>
                </a:extLst>
              </p:cNvPr>
              <p:cNvSpPr/>
              <p:nvPr userDrawn="1"/>
            </p:nvSpPr>
            <p:spPr>
              <a:xfrm>
                <a:off x="0" y="0"/>
                <a:ext cx="12192000" cy="6858000"/>
              </a:xfrm>
              <a:prstGeom prst="rect">
                <a:avLst/>
              </a:prstGeom>
              <a:gradFill>
                <a:gsLst>
                  <a:gs pos="0">
                    <a:srgbClr val="000510">
                      <a:alpha val="0"/>
                    </a:srgbClr>
                  </a:gs>
                  <a:gs pos="100000">
                    <a:srgbClr val="00051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sz="1050"/>
              </a:p>
            </p:txBody>
          </p:sp>
        </p:grpSp>
      </p:grpSp>
      <p:sp>
        <p:nvSpPr>
          <p:cNvPr id="5" name="標題版面配置區 1">
            <a:extLst>
              <a:ext uri="{FF2B5EF4-FFF2-40B4-BE49-F238E27FC236}">
                <a16:creationId xmlns:a16="http://schemas.microsoft.com/office/drawing/2014/main" id="{30F7587E-84EE-439A-AF5C-CCC664B86FF1}"/>
              </a:ext>
            </a:extLst>
          </p:cNvPr>
          <p:cNvSpPr>
            <a:spLocks noGrp="1"/>
          </p:cNvSpPr>
          <p:nvPr>
            <p:ph type="title"/>
          </p:nvPr>
        </p:nvSpPr>
        <p:spPr>
          <a:xfrm>
            <a:off x="226185" y="1"/>
            <a:ext cx="8642607"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lang="zh-TW" altLang="en-US" sz="3600" b="1" kern="1200" dirty="0">
                <a:solidFill>
                  <a:schemeClr val="bg1"/>
                </a:solidFill>
                <a:latin typeface="微軟正黑體" panose="020B0604030504040204" pitchFamily="34" charset="-120"/>
                <a:ea typeface="微軟正黑體" panose="020B0604030504040204" pitchFamily="34" charset="-120"/>
                <a:cs typeface="Arial" panose="020B0604020202020204" pitchFamily="34" charset="0"/>
              </a:defRPr>
            </a:lvl1pPr>
          </a:lstStyle>
          <a:p>
            <a:r>
              <a:rPr lang="en-US" altLang="zh-TW"/>
              <a:t>Click to edit Master title style</a:t>
            </a:r>
            <a:endParaRPr lang="zh-TW" altLang="en-US"/>
          </a:p>
        </p:txBody>
      </p:sp>
      <p:sp>
        <p:nvSpPr>
          <p:cNvPr id="2" name="文字方塊 1">
            <a:extLst>
              <a:ext uri="{FF2B5EF4-FFF2-40B4-BE49-F238E27FC236}">
                <a16:creationId xmlns:a16="http://schemas.microsoft.com/office/drawing/2014/main" id="{48283EF7-2E2D-7346-939F-0392665AB972}"/>
              </a:ext>
            </a:extLst>
          </p:cNvPr>
          <p:cNvSpPr txBox="1"/>
          <p:nvPr userDrawn="1"/>
        </p:nvSpPr>
        <p:spPr>
          <a:xfrm>
            <a:off x="8218715" y="-522515"/>
            <a:ext cx="184731" cy="253916"/>
          </a:xfrm>
          <a:prstGeom prst="rect">
            <a:avLst/>
          </a:prstGeom>
          <a:noFill/>
        </p:spPr>
        <p:txBody>
          <a:bodyPr wrap="none" rtlCol="0">
            <a:spAutoFit/>
          </a:bodyPr>
          <a:lstStyle/>
          <a:p>
            <a:endParaRPr kumimoji="1" lang="zh-TW" altLang="en-US" sz="1050"/>
          </a:p>
        </p:txBody>
      </p:sp>
      <p:pic>
        <p:nvPicPr>
          <p:cNvPr id="10" name="圖形 9">
            <a:extLst>
              <a:ext uri="{FF2B5EF4-FFF2-40B4-BE49-F238E27FC236}">
                <a16:creationId xmlns:a16="http://schemas.microsoft.com/office/drawing/2014/main" id="{D2323729-860F-4B08-9E9D-76B1778324F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9180" y="4878542"/>
            <a:ext cx="551216" cy="100222"/>
          </a:xfrm>
          <a:prstGeom prst="rect">
            <a:avLst/>
          </a:prstGeom>
        </p:spPr>
      </p:pic>
    </p:spTree>
    <p:extLst>
      <p:ext uri="{BB962C8B-B14F-4D97-AF65-F5344CB8AC3E}">
        <p14:creationId xmlns:p14="http://schemas.microsoft.com/office/powerpoint/2010/main" val="799403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399FF43-2CE4-4238-BD9F-0E6ECF498B1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B00C7C57-692B-431B-AFA7-992CE231BC65}"/>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E16B9003-1AFA-49C7-8F4B-47984BB8D4C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1D172A3-34AB-45EA-83DA-A35A52907D07}" type="datetimeFigureOut">
              <a:rPr lang="zh-TW" altLang="en-US" smtClean="0"/>
              <a:t>2020/1/14</a:t>
            </a:fld>
            <a:endParaRPr lang="zh-TW" altLang="en-US"/>
          </a:p>
        </p:txBody>
      </p:sp>
      <p:sp>
        <p:nvSpPr>
          <p:cNvPr id="5" name="頁尾版面配置區 4">
            <a:extLst>
              <a:ext uri="{FF2B5EF4-FFF2-40B4-BE49-F238E27FC236}">
                <a16:creationId xmlns:a16="http://schemas.microsoft.com/office/drawing/2014/main" id="{0F6FC07A-0CBA-418D-8056-541B7120E9D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065CC31-8830-41A4-B8E0-DAAE6A7A16EB}"/>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043BCEF-B4B2-4EBB-94BC-0DD37F0B73B3}" type="slidenum">
              <a:rPr lang="zh-TW" altLang="en-US" smtClean="0"/>
              <a:t>‹#›</a:t>
            </a:fld>
            <a:endParaRPr lang="zh-TW" altLang="en-US"/>
          </a:p>
        </p:txBody>
      </p:sp>
    </p:spTree>
    <p:extLst>
      <p:ext uri="{BB962C8B-B14F-4D97-AF65-F5344CB8AC3E}">
        <p14:creationId xmlns:p14="http://schemas.microsoft.com/office/powerpoint/2010/main" val="3666434901"/>
      </p:ext>
    </p:extLst>
  </p:cSld>
  <p:clrMap bg1="lt1" tx1="dk1" bg2="lt2" tx2="dk2" accent1="accent1" accent2="accent2" accent3="accent3" accent4="accent4" accent5="accent5" accent6="accent6" hlink="hlink" folHlink="folHlink"/>
  <p:sldLayoutIdLst>
    <p:sldLayoutId id="2147483737" r:id="rId1"/>
    <p:sldLayoutId id="2147483721" r:id="rId2"/>
    <p:sldLayoutId id="2147483733" r:id="rId3"/>
    <p:sldLayoutId id="2147483722" r:id="rId4"/>
    <p:sldLayoutId id="2147483723" r:id="rId5"/>
    <p:sldLayoutId id="2147483736" r:id="rId6"/>
    <p:sldLayoutId id="2147483724" r:id="rId7"/>
    <p:sldLayoutId id="2147483735" r:id="rId8"/>
    <p:sldLayoutId id="2147483726" r:id="rId9"/>
    <p:sldLayoutId id="2147483729" r:id="rId10"/>
    <p:sldLayoutId id="2147483725" r:id="rId11"/>
    <p:sldLayoutId id="2147483728" r:id="rId12"/>
    <p:sldLayoutId id="2147483727" r:id="rId13"/>
    <p:sldLayoutId id="2147483731" r:id="rId14"/>
    <p:sldLayoutId id="2147483732" r:id="rId15"/>
  </p:sldLayoutIdLst>
  <p:txStyles>
    <p:titleStyle>
      <a:lvl1pPr algn="l" defTabSz="685800" rtl="0" eaLnBrk="1" latinLnBrk="0" hangingPunct="1">
        <a:lnSpc>
          <a:spcPct val="90000"/>
        </a:lnSpc>
        <a:spcBef>
          <a:spcPct val="0"/>
        </a:spcBef>
        <a:buNone/>
        <a:defRPr sz="3600" b="1" kern="1200">
          <a:solidFill>
            <a:schemeClr val="tx1"/>
          </a:solidFill>
          <a:latin typeface="Microsoft JhengHei" panose="020B0604030504040204" pitchFamily="34" charset="-120"/>
          <a:ea typeface="Microsoft JhengHei" panose="020B0604030504040204" pitchFamily="34" charset="-120"/>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icrosoft JhengHei" panose="020B0604030504040204" pitchFamily="34" charset="-120"/>
          <a:ea typeface="Microsoft JhengHei" panose="020B0604030504040204" pitchFamily="34" charset="-120"/>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icrosoft JhengHei" panose="020B0604030504040204" pitchFamily="34" charset="-120"/>
          <a:ea typeface="Microsoft JhengHei" panose="020B0604030504040204" pitchFamily="34" charset="-120"/>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icrosoft JhengHei" panose="020B0604030504040204" pitchFamily="34" charset="-120"/>
          <a:ea typeface="Microsoft JhengHei" panose="020B0604030504040204" pitchFamily="34" charset="-120"/>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icrosoft JhengHei" panose="020B0604030504040204" pitchFamily="34" charset="-120"/>
          <a:ea typeface="Microsoft JhengHei" panose="020B0604030504040204" pitchFamily="34" charset="-120"/>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8.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3.png"/><Relationship Id="rId12" Type="http://schemas.openxmlformats.org/officeDocument/2006/relationships/image" Target="../media/image37.png"/><Relationship Id="rId17" Type="http://schemas.openxmlformats.org/officeDocument/2006/relationships/image" Target="../media/image42.png"/><Relationship Id="rId2" Type="http://schemas.openxmlformats.org/officeDocument/2006/relationships/notesSlide" Target="../notesSlides/notesSlide6.xml"/><Relationship Id="rId16" Type="http://schemas.openxmlformats.org/officeDocument/2006/relationships/image" Target="../media/image41.png"/><Relationship Id="rId20" Type="http://schemas.openxmlformats.org/officeDocument/2006/relationships/image" Target="../media/image45.svg"/><Relationship Id="rId1" Type="http://schemas.openxmlformats.org/officeDocument/2006/relationships/slideLayout" Target="../slideLayouts/slideLayout8.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40.png"/><Relationship Id="rId10" Type="http://schemas.openxmlformats.org/officeDocument/2006/relationships/image" Target="../media/image35.png"/><Relationship Id="rId19" Type="http://schemas.openxmlformats.org/officeDocument/2006/relationships/image" Target="../media/image44.png"/><Relationship Id="rId4" Type="http://schemas.openxmlformats.org/officeDocument/2006/relationships/image" Target="../media/image29.svg"/><Relationship Id="rId9" Type="http://schemas.openxmlformats.org/officeDocument/2006/relationships/image" Target="../media/image34.png"/><Relationship Id="rId14" Type="http://schemas.openxmlformats.org/officeDocument/2006/relationships/image" Target="../media/image39.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svg"/><Relationship Id="rId3" Type="http://schemas.openxmlformats.org/officeDocument/2006/relationships/image" Target="../media/image29.sv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8.png"/><Relationship Id="rId16" Type="http://schemas.openxmlformats.org/officeDocument/2006/relationships/image" Target="../media/image43.png"/><Relationship Id="rId20" Type="http://schemas.openxmlformats.org/officeDocument/2006/relationships/image" Target="../media/image48.svg"/><Relationship Id="rId1" Type="http://schemas.openxmlformats.org/officeDocument/2006/relationships/slideLayout" Target="../slideLayouts/slideLayout8.xml"/><Relationship Id="rId6" Type="http://schemas.openxmlformats.org/officeDocument/2006/relationships/image" Target="../media/image13.png"/><Relationship Id="rId11" Type="http://schemas.openxmlformats.org/officeDocument/2006/relationships/image" Target="../media/image38.png"/><Relationship Id="rId5" Type="http://schemas.openxmlformats.org/officeDocument/2006/relationships/image" Target="../media/image31.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36.png"/><Relationship Id="rId1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36.png"/><Relationship Id="rId18" Type="http://schemas.openxmlformats.org/officeDocument/2006/relationships/image" Target="../media/image41.png"/><Relationship Id="rId3" Type="http://schemas.openxmlformats.org/officeDocument/2006/relationships/image" Target="../media/image46.png"/><Relationship Id="rId7" Type="http://schemas.openxmlformats.org/officeDocument/2006/relationships/image" Target="../media/image56.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image" Target="../media/image52.png"/><Relationship Id="rId16" Type="http://schemas.openxmlformats.org/officeDocument/2006/relationships/image" Target="../media/image39.png"/><Relationship Id="rId20" Type="http://schemas.openxmlformats.org/officeDocument/2006/relationships/image" Target="../media/image43.png"/><Relationship Id="rId1" Type="http://schemas.openxmlformats.org/officeDocument/2006/relationships/slideLayout" Target="../slideLayouts/slideLayout6.xml"/><Relationship Id="rId6" Type="http://schemas.openxmlformats.org/officeDocument/2006/relationships/image" Target="../media/image55.png"/><Relationship Id="rId11" Type="http://schemas.openxmlformats.org/officeDocument/2006/relationships/image" Target="../media/image34.png"/><Relationship Id="rId5" Type="http://schemas.openxmlformats.org/officeDocument/2006/relationships/image" Target="../media/image54.png"/><Relationship Id="rId15" Type="http://schemas.openxmlformats.org/officeDocument/2006/relationships/image" Target="../media/image38.png"/><Relationship Id="rId10" Type="http://schemas.openxmlformats.org/officeDocument/2006/relationships/image" Target="../media/image59.png"/><Relationship Id="rId19" Type="http://schemas.openxmlformats.org/officeDocument/2006/relationships/image" Target="../media/image42.png"/><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g"/><Relationship Id="rId1" Type="http://schemas.openxmlformats.org/officeDocument/2006/relationships/slideLayout" Target="../slideLayouts/slideLayout10.xml"/><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tif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76.png"/><Relationship Id="rId5" Type="http://schemas.openxmlformats.org/officeDocument/2006/relationships/image" Target="../media/image25.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80.png"/><Relationship Id="rId4" Type="http://schemas.openxmlformats.org/officeDocument/2006/relationships/image" Target="../media/image79.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comments" Target="../comments/comment1.xml"/><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0.xml"/><Relationship Id="rId5" Type="http://schemas.openxmlformats.org/officeDocument/2006/relationships/image" Target="../media/image11.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線接點 15">
            <a:extLst>
              <a:ext uri="{FF2B5EF4-FFF2-40B4-BE49-F238E27FC236}">
                <a16:creationId xmlns:a16="http://schemas.microsoft.com/office/drawing/2014/main" id="{A9112C4A-6C2B-4BAA-9C11-FE1C6A8794E6}"/>
              </a:ext>
            </a:extLst>
          </p:cNvPr>
          <p:cNvCxnSpPr>
            <a:cxnSpLocks/>
          </p:cNvCxnSpPr>
          <p:nvPr/>
        </p:nvCxnSpPr>
        <p:spPr>
          <a:xfrm>
            <a:off x="0" y="2105025"/>
            <a:ext cx="5524500" cy="0"/>
          </a:xfrm>
          <a:prstGeom prst="line">
            <a:avLst/>
          </a:prstGeom>
          <a:ln w="3175">
            <a:solidFill>
              <a:schemeClr val="bg1">
                <a:alpha val="58000"/>
              </a:schemeClr>
            </a:solidFill>
          </a:ln>
        </p:spPr>
        <p:style>
          <a:lnRef idx="1">
            <a:schemeClr val="accent1"/>
          </a:lnRef>
          <a:fillRef idx="0">
            <a:schemeClr val="accent1"/>
          </a:fillRef>
          <a:effectRef idx="0">
            <a:schemeClr val="accent1"/>
          </a:effectRef>
          <a:fontRef idx="minor">
            <a:schemeClr val="tx1"/>
          </a:fontRef>
        </p:style>
      </p:cxnSp>
      <p:pic>
        <p:nvPicPr>
          <p:cNvPr id="17" name="圖形 16">
            <a:extLst>
              <a:ext uri="{FF2B5EF4-FFF2-40B4-BE49-F238E27FC236}">
                <a16:creationId xmlns:a16="http://schemas.microsoft.com/office/drawing/2014/main" id="{C29D24DC-3AD4-4E6E-B199-EEBEAEE4ADA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
        <p:nvSpPr>
          <p:cNvPr id="13" name="標題 13">
            <a:extLst>
              <a:ext uri="{FF2B5EF4-FFF2-40B4-BE49-F238E27FC236}">
                <a16:creationId xmlns:a16="http://schemas.microsoft.com/office/drawing/2014/main" id="{5FEC3F1A-D547-4E58-8656-107BE89D886E}"/>
              </a:ext>
            </a:extLst>
          </p:cNvPr>
          <p:cNvSpPr>
            <a:spLocks noGrp="1"/>
          </p:cNvSpPr>
          <p:nvPr>
            <p:ph type="title" idx="4294967295"/>
          </p:nvPr>
        </p:nvSpPr>
        <p:spPr>
          <a:xfrm>
            <a:off x="0" y="2087563"/>
            <a:ext cx="4572000" cy="1393825"/>
          </a:xfrm>
          <a:effectLst>
            <a:outerShdw blurRad="50800" dist="38100" dir="2700000" algn="tl" rotWithShape="0">
              <a:prstClr val="black">
                <a:alpha val="40000"/>
              </a:prstClr>
            </a:outerShdw>
          </a:effectLst>
        </p:spPr>
        <p:txBody>
          <a:bodyPr>
            <a:normAutofit/>
          </a:bodyPr>
          <a:lstStyle/>
          <a:p>
            <a:pPr algn="ctr"/>
            <a:r>
              <a:rPr lang="zh-TW" altLang="en-US" sz="4000">
                <a:gradFill>
                  <a:gsLst>
                    <a:gs pos="0">
                      <a:schemeClr val="accent1">
                        <a:lumMod val="5000"/>
                        <a:lumOff val="95000"/>
                      </a:schemeClr>
                    </a:gs>
                    <a:gs pos="100000">
                      <a:schemeClr val="tx2">
                        <a:lumMod val="20000"/>
                        <a:lumOff val="80000"/>
                        <a:alpha val="85000"/>
                      </a:schemeClr>
                    </a:gs>
                  </a:gsLst>
                  <a:lin ang="5400000" scaled="1"/>
                </a:gradFill>
              </a:rPr>
              <a:t>在私有資料中心</a:t>
            </a:r>
            <a:br>
              <a:rPr lang="zh-TW" altLang="en-US" sz="4000">
                <a:gradFill>
                  <a:gsLst>
                    <a:gs pos="0">
                      <a:schemeClr val="accent1">
                        <a:lumMod val="5000"/>
                        <a:lumOff val="95000"/>
                      </a:schemeClr>
                    </a:gs>
                    <a:gs pos="100000">
                      <a:schemeClr val="tx2">
                        <a:lumMod val="20000"/>
                        <a:lumOff val="80000"/>
                        <a:alpha val="85000"/>
                      </a:schemeClr>
                    </a:gs>
                  </a:gsLst>
                  <a:lin ang="5400000" scaled="1"/>
                </a:gradFill>
              </a:rPr>
            </a:br>
            <a:r>
              <a:rPr lang="zh-TW" altLang="en-US" sz="4000">
                <a:gradFill>
                  <a:gsLst>
                    <a:gs pos="0">
                      <a:schemeClr val="accent1">
                        <a:lumMod val="5000"/>
                        <a:lumOff val="95000"/>
                      </a:schemeClr>
                    </a:gs>
                    <a:gs pos="100000">
                      <a:schemeClr val="tx2">
                        <a:lumMod val="20000"/>
                        <a:lumOff val="80000"/>
                        <a:alpha val="85000"/>
                      </a:schemeClr>
                    </a:gs>
                  </a:gsLst>
                  <a:lin ang="5400000" scaled="1"/>
                </a:gradFill>
              </a:rPr>
              <a:t>啟用雲</a:t>
            </a:r>
            <a:r>
              <a:rPr lang="en-US" altLang="zh-TW" sz="4000">
                <a:gradFill>
                  <a:gsLst>
                    <a:gs pos="0">
                      <a:schemeClr val="accent1">
                        <a:lumMod val="5000"/>
                        <a:lumOff val="95000"/>
                      </a:schemeClr>
                    </a:gs>
                    <a:gs pos="100000">
                      <a:schemeClr val="tx2">
                        <a:lumMod val="20000"/>
                        <a:lumOff val="80000"/>
                        <a:alpha val="85000"/>
                      </a:schemeClr>
                    </a:gs>
                  </a:gsLst>
                  <a:lin ang="5400000" scaled="1"/>
                </a:gradFill>
              </a:rPr>
              <a:t>NAS</a:t>
            </a:r>
            <a:endParaRPr lang="zh-TW" altLang="en-US" sz="4400">
              <a:gradFill>
                <a:gsLst>
                  <a:gs pos="0">
                    <a:schemeClr val="accent1">
                      <a:lumMod val="5000"/>
                      <a:lumOff val="95000"/>
                    </a:schemeClr>
                  </a:gs>
                  <a:gs pos="100000">
                    <a:schemeClr val="tx2">
                      <a:lumMod val="20000"/>
                      <a:lumOff val="80000"/>
                      <a:alpha val="85000"/>
                    </a:schemeClr>
                  </a:gs>
                </a:gsLst>
                <a:lin ang="5400000" scaled="1"/>
              </a:gradFill>
            </a:endParaRPr>
          </a:p>
        </p:txBody>
      </p:sp>
      <p:grpSp>
        <p:nvGrpSpPr>
          <p:cNvPr id="14" name="群組 13">
            <a:extLst>
              <a:ext uri="{FF2B5EF4-FFF2-40B4-BE49-F238E27FC236}">
                <a16:creationId xmlns:a16="http://schemas.microsoft.com/office/drawing/2014/main" id="{D3885D1D-EFCA-4491-BE1B-A430B5520BCB}"/>
              </a:ext>
            </a:extLst>
          </p:cNvPr>
          <p:cNvGrpSpPr/>
          <p:nvPr/>
        </p:nvGrpSpPr>
        <p:grpSpPr>
          <a:xfrm>
            <a:off x="503919" y="1153622"/>
            <a:ext cx="3248024" cy="882682"/>
            <a:chOff x="714376" y="1184618"/>
            <a:chExt cx="3248024" cy="882682"/>
          </a:xfrm>
          <a:gradFill>
            <a:gsLst>
              <a:gs pos="51000">
                <a:schemeClr val="accent1">
                  <a:lumMod val="5000"/>
                  <a:lumOff val="95000"/>
                </a:schemeClr>
              </a:gs>
              <a:gs pos="100000">
                <a:srgbClr val="E8EBF0"/>
              </a:gs>
            </a:gsLst>
            <a:lin ang="5400000" scaled="1"/>
          </a:gradFill>
          <a:effectLst>
            <a:outerShdw blurRad="50800" dist="38100" dir="2700000" algn="tl" rotWithShape="0">
              <a:prstClr val="black">
                <a:alpha val="40000"/>
              </a:prstClr>
            </a:outerShdw>
          </a:effectLst>
        </p:grpSpPr>
        <p:sp>
          <p:nvSpPr>
            <p:cNvPr id="15" name="圖形 6">
              <a:extLst>
                <a:ext uri="{FF2B5EF4-FFF2-40B4-BE49-F238E27FC236}">
                  <a16:creationId xmlns:a16="http://schemas.microsoft.com/office/drawing/2014/main" id="{426A927D-264E-4FCB-896B-BF918C3B632A}"/>
                </a:ext>
              </a:extLst>
            </p:cNvPr>
            <p:cNvSpPr/>
            <p:nvPr/>
          </p:nvSpPr>
          <p:spPr>
            <a:xfrm>
              <a:off x="714376" y="1428344"/>
              <a:ext cx="3248024" cy="638956"/>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gradFill>
              <a:gsLst>
                <a:gs pos="39000">
                  <a:schemeClr val="accent1">
                    <a:lumMod val="5000"/>
                    <a:lumOff val="95000"/>
                  </a:schemeClr>
                </a:gs>
                <a:gs pos="100000">
                  <a:schemeClr val="tx2">
                    <a:lumMod val="20000"/>
                    <a:lumOff val="80000"/>
                    <a:alpha val="86000"/>
                  </a:schemeClr>
                </a:gs>
              </a:gsLst>
              <a:lin ang="5400000" scaled="1"/>
            </a:gradFill>
            <a:ln w="9525" cap="flat">
              <a:noFill/>
              <a:prstDash val="solid"/>
              <a:miter/>
            </a:ln>
          </p:spPr>
          <p:txBody>
            <a:bodyPr rtlCol="0" anchor="ctr"/>
            <a:lstStyle/>
            <a:p>
              <a:endParaRPr lang="zh-TW" altLang="en-US"/>
            </a:p>
          </p:txBody>
        </p:sp>
        <p:sp>
          <p:nvSpPr>
            <p:cNvPr id="18" name="矩形 17">
              <a:extLst>
                <a:ext uri="{FF2B5EF4-FFF2-40B4-BE49-F238E27FC236}">
                  <a16:creationId xmlns:a16="http://schemas.microsoft.com/office/drawing/2014/main" id="{8BDF9872-F42B-48F9-9E96-FA465C27F36B}"/>
                </a:ext>
              </a:extLst>
            </p:cNvPr>
            <p:cNvSpPr/>
            <p:nvPr/>
          </p:nvSpPr>
          <p:spPr>
            <a:xfrm>
              <a:off x="3198834" y="1184618"/>
              <a:ext cx="748923" cy="430887"/>
            </a:xfrm>
            <a:prstGeom prst="rect">
              <a:avLst/>
            </a:prstGeom>
            <a:noFill/>
          </p:spPr>
          <p:txBody>
            <a:bodyPr wrap="none">
              <a:spAutoFit/>
            </a:bodyPr>
            <a:lstStyle/>
            <a:p>
              <a:r>
                <a:rPr lang="zh-TW" altLang="en-US" sz="2200" b="1">
                  <a:gradFill flip="none" rotWithShape="1">
                    <a:gsLst>
                      <a:gs pos="37000">
                        <a:schemeClr val="accent1">
                          <a:lumMod val="5000"/>
                          <a:lumOff val="95000"/>
                        </a:schemeClr>
                      </a:gs>
                      <a:gs pos="100000">
                        <a:schemeClr val="tx2">
                          <a:lumMod val="20000"/>
                          <a:lumOff val="80000"/>
                          <a:alpha val="77000"/>
                        </a:schemeClr>
                      </a:gs>
                    </a:gsLst>
                    <a:lin ang="5400000" scaled="1"/>
                    <a:tileRect/>
                  </a:gradFill>
                  <a:latin typeface="微軟正黑體"/>
                  <a:ea typeface="微軟正黑體"/>
                </a:rPr>
                <a:t>透過</a:t>
              </a:r>
            </a:p>
          </p:txBody>
        </p:sp>
      </p:grpSp>
      <p:sp>
        <p:nvSpPr>
          <p:cNvPr id="19" name="矩形 18">
            <a:extLst>
              <a:ext uri="{FF2B5EF4-FFF2-40B4-BE49-F238E27FC236}">
                <a16:creationId xmlns:a16="http://schemas.microsoft.com/office/drawing/2014/main" id="{DD7C2031-7D16-42FB-8259-82B9C9547E15}"/>
              </a:ext>
            </a:extLst>
          </p:cNvPr>
          <p:cNvSpPr/>
          <p:nvPr/>
        </p:nvSpPr>
        <p:spPr>
          <a:xfrm>
            <a:off x="898242" y="3286442"/>
            <a:ext cx="2863267" cy="430887"/>
          </a:xfrm>
          <a:prstGeom prst="rect">
            <a:avLst/>
          </a:prstGeom>
          <a:noFill/>
          <a:effectLst>
            <a:outerShdw blurRad="50800" dist="38100" dir="2700000" algn="tl" rotWithShape="0">
              <a:prstClr val="black">
                <a:alpha val="40000"/>
              </a:prstClr>
            </a:outerShdw>
          </a:effectLst>
        </p:spPr>
        <p:txBody>
          <a:bodyPr wrap="square" anchor="t">
            <a:spAutoFit/>
          </a:bodyPr>
          <a:lstStyle/>
          <a:p>
            <a:r>
              <a:rPr lang="zh-TW" altLang="en-US" sz="2200" b="1">
                <a:gradFill flip="none" rotWithShape="1">
                  <a:gsLst>
                    <a:gs pos="0">
                      <a:schemeClr val="accent1">
                        <a:lumMod val="5000"/>
                        <a:lumOff val="95000"/>
                      </a:schemeClr>
                    </a:gs>
                    <a:gs pos="100000">
                      <a:schemeClr val="tx2">
                        <a:lumMod val="20000"/>
                        <a:lumOff val="80000"/>
                        <a:alpha val="83000"/>
                      </a:schemeClr>
                    </a:gs>
                  </a:gsLst>
                  <a:lin ang="5400000" scaled="1"/>
                  <a:tileRect/>
                </a:gradFill>
                <a:latin typeface="微軟正黑體"/>
                <a:ea typeface="微軟正黑體"/>
              </a:rPr>
              <a:t>彈性配置資源與預算</a:t>
            </a:r>
          </a:p>
        </p:txBody>
      </p:sp>
    </p:spTree>
    <p:extLst>
      <p:ext uri="{BB962C8B-B14F-4D97-AF65-F5344CB8AC3E}">
        <p14:creationId xmlns:p14="http://schemas.microsoft.com/office/powerpoint/2010/main" val="3133556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CBB89312-CEA9-4082-93E1-F54A6FE8CEB2}"/>
              </a:ext>
            </a:extLst>
          </p:cNvPr>
          <p:cNvCxnSpPr>
            <a:cxnSpLocks/>
          </p:cNvCxnSpPr>
          <p:nvPr/>
        </p:nvCxnSpPr>
        <p:spPr>
          <a:xfrm>
            <a:off x="2989428" y="3024436"/>
            <a:ext cx="1631809" cy="316641"/>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Straight Connector 17">
            <a:extLst>
              <a:ext uri="{FF2B5EF4-FFF2-40B4-BE49-F238E27FC236}">
                <a16:creationId xmlns:a16="http://schemas.microsoft.com/office/drawing/2014/main" id="{FE3A1EB3-DBAC-4A42-B2B6-A0AE69F297D0}"/>
              </a:ext>
            </a:extLst>
          </p:cNvPr>
          <p:cNvCxnSpPr/>
          <p:nvPr/>
        </p:nvCxnSpPr>
        <p:spPr>
          <a:xfrm flipV="1">
            <a:off x="2924165" y="3835549"/>
            <a:ext cx="1689543" cy="6576"/>
          </a:xfrm>
          <a:prstGeom prst="line">
            <a:avLst/>
          </a:prstGeom>
        </p:spPr>
        <p:style>
          <a:lnRef idx="3">
            <a:schemeClr val="accent1"/>
          </a:lnRef>
          <a:fillRef idx="0">
            <a:schemeClr val="accent1"/>
          </a:fillRef>
          <a:effectRef idx="2">
            <a:schemeClr val="accent1"/>
          </a:effectRef>
          <a:fontRef idx="minor">
            <a:schemeClr val="tx1"/>
          </a:fontRef>
        </p:style>
      </p:cxnSp>
      <p:cxnSp>
        <p:nvCxnSpPr>
          <p:cNvPr id="19" name="Straight Connector 18">
            <a:extLst>
              <a:ext uri="{FF2B5EF4-FFF2-40B4-BE49-F238E27FC236}">
                <a16:creationId xmlns:a16="http://schemas.microsoft.com/office/drawing/2014/main" id="{D5D7AC19-6D5E-4C88-B63E-6F4A1E3C8409}"/>
              </a:ext>
            </a:extLst>
          </p:cNvPr>
          <p:cNvCxnSpPr/>
          <p:nvPr/>
        </p:nvCxnSpPr>
        <p:spPr>
          <a:xfrm flipV="1">
            <a:off x="2978112" y="4168069"/>
            <a:ext cx="1704103" cy="568125"/>
          </a:xfrm>
          <a:prstGeom prst="line">
            <a:avLst/>
          </a:prstGeom>
        </p:spPr>
        <p:style>
          <a:lnRef idx="3">
            <a:schemeClr val="accent1"/>
          </a:lnRef>
          <a:fillRef idx="0">
            <a:schemeClr val="accent1"/>
          </a:fillRef>
          <a:effectRef idx="2">
            <a:schemeClr val="accent1"/>
          </a:effectRef>
          <a:fontRef idx="minor">
            <a:schemeClr val="tx1"/>
          </a:fontRef>
        </p:style>
      </p:cxnSp>
      <p:grpSp>
        <p:nvGrpSpPr>
          <p:cNvPr id="86" name="群組 85">
            <a:extLst>
              <a:ext uri="{FF2B5EF4-FFF2-40B4-BE49-F238E27FC236}">
                <a16:creationId xmlns:a16="http://schemas.microsoft.com/office/drawing/2014/main" id="{A865F918-310C-4750-8E1A-0C426F935534}"/>
              </a:ext>
            </a:extLst>
          </p:cNvPr>
          <p:cNvGrpSpPr/>
          <p:nvPr/>
        </p:nvGrpSpPr>
        <p:grpSpPr>
          <a:xfrm>
            <a:off x="358748" y="1027203"/>
            <a:ext cx="8482000" cy="1256231"/>
            <a:chOff x="358748" y="1027203"/>
            <a:chExt cx="8482000" cy="1256231"/>
          </a:xfrm>
        </p:grpSpPr>
        <p:sp>
          <p:nvSpPr>
            <p:cNvPr id="87" name="矩形: 圓角 86">
              <a:extLst>
                <a:ext uri="{FF2B5EF4-FFF2-40B4-BE49-F238E27FC236}">
                  <a16:creationId xmlns:a16="http://schemas.microsoft.com/office/drawing/2014/main" id="{460526A1-6269-4EB5-9D50-A351602D1943}"/>
                </a:ext>
              </a:extLst>
            </p:cNvPr>
            <p:cNvSpPr/>
            <p:nvPr/>
          </p:nvSpPr>
          <p:spPr>
            <a:xfrm>
              <a:off x="358748" y="1027203"/>
              <a:ext cx="8482000" cy="1256231"/>
            </a:xfrm>
            <a:prstGeom prst="roundRect">
              <a:avLst/>
            </a:prstGeom>
            <a:solidFill>
              <a:srgbClr val="000000">
                <a:alpha val="42000"/>
              </a:srgbClr>
            </a:solidFill>
            <a:ln w="19050" cap="flat">
              <a:noFill/>
              <a:prstDash val="solid"/>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25400"/>
            </a:sp3d>
          </p:spPr>
          <p:txBody>
            <a:bodyPr rtlCol="0" anchor="ctr"/>
            <a:lstStyle/>
            <a:p>
              <a:endParaRPr lang="zh-TW" altLang="en-US" sz="2400" b="1">
                <a:solidFill>
                  <a:schemeClr val="tx1"/>
                </a:solidFill>
              </a:endParaRPr>
            </a:p>
          </p:txBody>
        </p:sp>
        <p:cxnSp>
          <p:nvCxnSpPr>
            <p:cNvPr id="88" name="直線接點 87">
              <a:extLst>
                <a:ext uri="{FF2B5EF4-FFF2-40B4-BE49-F238E27FC236}">
                  <a16:creationId xmlns:a16="http://schemas.microsoft.com/office/drawing/2014/main" id="{76258664-1536-4BAE-8428-F24C8CD8DA15}"/>
                </a:ext>
              </a:extLst>
            </p:cNvPr>
            <p:cNvCxnSpPr>
              <a:cxnSpLocks/>
              <a:stCxn id="87" idx="1"/>
              <a:endCxn id="87" idx="3"/>
            </p:cNvCxnSpPr>
            <p:nvPr/>
          </p:nvCxnSpPr>
          <p:spPr>
            <a:xfrm>
              <a:off x="455571" y="1663707"/>
              <a:ext cx="8258094"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0" name="圖形 89">
              <a:extLst>
                <a:ext uri="{FF2B5EF4-FFF2-40B4-BE49-F238E27FC236}">
                  <a16:creationId xmlns:a16="http://schemas.microsoft.com/office/drawing/2014/main" id="{CAD62E70-BC3E-4C68-A8A7-BFE0E979AF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433" y="1772526"/>
              <a:ext cx="449720" cy="365747"/>
            </a:xfrm>
            <a:prstGeom prst="rect">
              <a:avLst/>
            </a:prstGeom>
            <a:effectLst/>
            <a:scene3d>
              <a:camera prst="orthographicFront">
                <a:rot lat="0" lon="0" rev="0"/>
              </a:camera>
              <a:lightRig rig="contrasting" dir="t">
                <a:rot lat="0" lon="0" rev="7800000"/>
              </a:lightRig>
            </a:scene3d>
            <a:sp3d>
              <a:bevelT w="139700" h="139700"/>
            </a:sp3d>
          </p:spPr>
        </p:pic>
        <p:cxnSp>
          <p:nvCxnSpPr>
            <p:cNvPr id="91" name="直線接點 90">
              <a:extLst>
                <a:ext uri="{FF2B5EF4-FFF2-40B4-BE49-F238E27FC236}">
                  <a16:creationId xmlns:a16="http://schemas.microsoft.com/office/drawing/2014/main" id="{708A816D-855D-4DC8-93C7-CCD48457B62F}"/>
                </a:ext>
              </a:extLst>
            </p:cNvPr>
            <p:cNvCxnSpPr>
              <a:cxnSpLocks/>
            </p:cNvCxnSpPr>
            <p:nvPr/>
          </p:nvCxnSpPr>
          <p:spPr>
            <a:xfrm>
              <a:off x="1123398" y="1095469"/>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直線接點 94">
              <a:extLst>
                <a:ext uri="{FF2B5EF4-FFF2-40B4-BE49-F238E27FC236}">
                  <a16:creationId xmlns:a16="http://schemas.microsoft.com/office/drawing/2014/main" id="{25E706CA-5743-488F-81F4-C5ED3B3270EF}"/>
                </a:ext>
              </a:extLst>
            </p:cNvPr>
            <p:cNvCxnSpPr>
              <a:cxnSpLocks/>
            </p:cNvCxnSpPr>
            <p:nvPr/>
          </p:nvCxnSpPr>
          <p:spPr>
            <a:xfrm>
              <a:off x="1123398" y="1737562"/>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6" name="橢圓 38">
              <a:extLst>
                <a:ext uri="{FF2B5EF4-FFF2-40B4-BE49-F238E27FC236}">
                  <a16:creationId xmlns:a16="http://schemas.microsoft.com/office/drawing/2014/main" id="{B38344D6-F765-4685-86B5-0658BC713B8A}"/>
                </a:ext>
              </a:extLst>
            </p:cNvPr>
            <p:cNvSpPr/>
            <p:nvPr/>
          </p:nvSpPr>
          <p:spPr>
            <a:xfrm>
              <a:off x="579627" y="1158109"/>
              <a:ext cx="357229" cy="345675"/>
            </a:xfrm>
            <a:prstGeom prst="ellipse">
              <a:avLst/>
            </a:prstGeom>
            <a:solidFill>
              <a:schemeClr val="bg1"/>
            </a:solidFill>
            <a:ln>
              <a:solidFill>
                <a:srgbClr val="5E58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3C3828"/>
                  </a:solidFill>
                  <a:latin typeface="Arial" panose="020B0604020202020204" pitchFamily="34" charset="0"/>
                  <a:cs typeface="Arial" panose="020B0604020202020204" pitchFamily="34" charset="0"/>
                </a:rPr>
                <a:t>?</a:t>
              </a:r>
              <a:endParaRPr lang="zh-TW" altLang="en-US" sz="1800" b="1">
                <a:solidFill>
                  <a:srgbClr val="3C3828"/>
                </a:solidFill>
                <a:latin typeface="Arial" panose="020B0604020202020204" pitchFamily="34" charset="0"/>
                <a:cs typeface="Arial" panose="020B0604020202020204" pitchFamily="34" charset="0"/>
              </a:endParaRPr>
            </a:p>
          </p:txBody>
        </p:sp>
      </p:grpSp>
      <p:grpSp>
        <p:nvGrpSpPr>
          <p:cNvPr id="81" name="群組 81">
            <a:extLst>
              <a:ext uri="{FF2B5EF4-FFF2-40B4-BE49-F238E27FC236}">
                <a16:creationId xmlns:a16="http://schemas.microsoft.com/office/drawing/2014/main" id="{DCEB52A9-70CE-40A8-90EA-33B12C13008D}"/>
              </a:ext>
            </a:extLst>
          </p:cNvPr>
          <p:cNvGrpSpPr/>
          <p:nvPr/>
        </p:nvGrpSpPr>
        <p:grpSpPr>
          <a:xfrm>
            <a:off x="134533" y="2"/>
            <a:ext cx="1154789" cy="941557"/>
            <a:chOff x="134533" y="2"/>
            <a:chExt cx="1154789" cy="867908"/>
          </a:xfrm>
        </p:grpSpPr>
        <p:sp>
          <p:nvSpPr>
            <p:cNvPr id="92" name="矩形 84">
              <a:extLst>
                <a:ext uri="{FF2B5EF4-FFF2-40B4-BE49-F238E27FC236}">
                  <a16:creationId xmlns:a16="http://schemas.microsoft.com/office/drawing/2014/main" id="{2510E606-A543-4A84-83D8-253FB32CDEB3}"/>
                </a:ext>
              </a:extLst>
            </p:cNvPr>
            <p:cNvSpPr/>
            <p:nvPr/>
          </p:nvSpPr>
          <p:spPr>
            <a:xfrm rot="5400000">
              <a:off x="280742" y="40840"/>
              <a:ext cx="867908" cy="786231"/>
            </a:xfrm>
            <a:prstGeom prst="rect">
              <a:avLst/>
            </a:prstGeom>
            <a:gradFill>
              <a:gsLst>
                <a:gs pos="0">
                  <a:srgbClr val="3E2F00"/>
                </a:gs>
                <a:gs pos="77000">
                  <a:srgbClr val="000000"/>
                </a:gs>
              </a:gsLst>
              <a:lin ang="0" scaled="0"/>
            </a:grad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3" name="矩形 83">
              <a:extLst>
                <a:ext uri="{FF2B5EF4-FFF2-40B4-BE49-F238E27FC236}">
                  <a16:creationId xmlns:a16="http://schemas.microsoft.com/office/drawing/2014/main" id="{BAF98D32-C9D0-4779-B4F1-38A3A2732917}"/>
                </a:ext>
              </a:extLst>
            </p:cNvPr>
            <p:cNvSpPr/>
            <p:nvPr/>
          </p:nvSpPr>
          <p:spPr>
            <a:xfrm>
              <a:off x="134533" y="123110"/>
              <a:ext cx="1154789" cy="276999"/>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94" name="矩形 87">
              <a:extLst>
                <a:ext uri="{FF2B5EF4-FFF2-40B4-BE49-F238E27FC236}">
                  <a16:creationId xmlns:a16="http://schemas.microsoft.com/office/drawing/2014/main" id="{6FA66188-07B1-45E7-A812-BE504EC7D31E}"/>
                </a:ext>
              </a:extLst>
            </p:cNvPr>
            <p:cNvSpPr/>
            <p:nvPr/>
          </p:nvSpPr>
          <p:spPr>
            <a:xfrm>
              <a:off x="134533" y="293509"/>
              <a:ext cx="1154789" cy="570786"/>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a:solidFill>
                    <a:schemeClr val="bg1"/>
                  </a:solidFill>
                  <a:latin typeface="微軟正黑體"/>
                  <a:ea typeface="微軟正黑體"/>
                </a:rPr>
                <a:t>2</a:t>
              </a:r>
              <a:endParaRPr lang="en-US" altLang="zh-TW" sz="2800" b="1">
                <a:solidFill>
                  <a:schemeClr val="bg1"/>
                </a:solidFill>
                <a:latin typeface="微軟正黑體" panose="020B0604030504040204" pitchFamily="34" charset="-120"/>
                <a:ea typeface="微軟正黑體" panose="020B0604030504040204" pitchFamily="34" charset="-120"/>
              </a:endParaRPr>
            </a:p>
          </p:txBody>
        </p:sp>
      </p:grpSp>
      <p:sp>
        <p:nvSpPr>
          <p:cNvPr id="6" name="Title 1">
            <a:extLst>
              <a:ext uri="{FF2B5EF4-FFF2-40B4-BE49-F238E27FC236}">
                <a16:creationId xmlns:a16="http://schemas.microsoft.com/office/drawing/2014/main" id="{30662424-365C-4741-B912-8D83A0DBC171}"/>
              </a:ext>
            </a:extLst>
          </p:cNvPr>
          <p:cNvSpPr txBox="1">
            <a:spLocks/>
          </p:cNvSpPr>
          <p:nvPr/>
        </p:nvSpPr>
        <p:spPr>
          <a:xfrm>
            <a:off x="1317356" y="233465"/>
            <a:ext cx="7551436" cy="828169"/>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buFontTx/>
            </a:pPr>
            <a:endParaRPr lang="en-US">
              <a:latin typeface="微軟正黑體" panose="020B0604030504040204" pitchFamily="34" charset="-120"/>
            </a:endParaRPr>
          </a:p>
        </p:txBody>
      </p:sp>
      <p:sp>
        <p:nvSpPr>
          <p:cNvPr id="2" name="標題 1">
            <a:extLst>
              <a:ext uri="{FF2B5EF4-FFF2-40B4-BE49-F238E27FC236}">
                <a16:creationId xmlns:a16="http://schemas.microsoft.com/office/drawing/2014/main" id="{C8409E8C-541D-4C22-B5E9-8AA1739E4A23}"/>
              </a:ext>
            </a:extLst>
          </p:cNvPr>
          <p:cNvSpPr>
            <a:spLocks noGrp="1"/>
          </p:cNvSpPr>
          <p:nvPr>
            <p:ph type="title"/>
          </p:nvPr>
        </p:nvSpPr>
        <p:spPr/>
        <p:txBody>
          <a:bodyPr>
            <a:normAutofit/>
          </a:bodyPr>
          <a:lstStyle/>
          <a:p>
            <a:r>
              <a:rPr lang="zh-CN" altLang="en-US">
                <a:latin typeface="Arial"/>
                <a:ea typeface="微軟正黑體"/>
                <a:cs typeface="Arial"/>
              </a:rPr>
              <a:t>混合雲異地備份省時又省力</a:t>
            </a:r>
            <a:endParaRPr lang="zh-CN" altLang="en-US">
              <a:latin typeface="Arial"/>
            </a:endParaRPr>
          </a:p>
        </p:txBody>
      </p:sp>
      <p:sp>
        <p:nvSpPr>
          <p:cNvPr id="57" name="文字方塊 34">
            <a:extLst>
              <a:ext uri="{FF2B5EF4-FFF2-40B4-BE49-F238E27FC236}">
                <a16:creationId xmlns:a16="http://schemas.microsoft.com/office/drawing/2014/main" id="{70595C53-6253-47D6-93E6-81BD68202549}"/>
              </a:ext>
            </a:extLst>
          </p:cNvPr>
          <p:cNvSpPr txBox="1"/>
          <p:nvPr/>
        </p:nvSpPr>
        <p:spPr>
          <a:xfrm>
            <a:off x="509057" y="1237220"/>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9" name="文字方塊 34">
            <a:extLst>
              <a:ext uri="{FF2B5EF4-FFF2-40B4-BE49-F238E27FC236}">
                <a16:creationId xmlns:a16="http://schemas.microsoft.com/office/drawing/2014/main" id="{41825360-DA81-4541-9909-A314A888CAB6}"/>
              </a:ext>
            </a:extLst>
          </p:cNvPr>
          <p:cNvSpPr txBox="1"/>
          <p:nvPr/>
        </p:nvSpPr>
        <p:spPr>
          <a:xfrm>
            <a:off x="513262" y="1140446"/>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Google Shape;294;p35">
            <a:extLst>
              <a:ext uri="{FF2B5EF4-FFF2-40B4-BE49-F238E27FC236}">
                <a16:creationId xmlns:a16="http://schemas.microsoft.com/office/drawing/2014/main" id="{BAD26C57-9553-4CC5-B47C-9987CB4FE778}"/>
              </a:ext>
            </a:extLst>
          </p:cNvPr>
          <p:cNvSpPr/>
          <p:nvPr/>
        </p:nvSpPr>
        <p:spPr>
          <a:xfrm>
            <a:off x="1280654" y="1804060"/>
            <a:ext cx="7560837" cy="307777"/>
          </a:xfrm>
          <a:prstGeom prst="rect">
            <a:avLst/>
          </a:prstGeom>
        </p:spPr>
        <p:txBody>
          <a:bodyPr wrap="square" anchor="t">
            <a:spAutoFit/>
          </a:bodyPr>
          <a:lstStyle/>
          <a:p>
            <a:r>
              <a:rPr lang="en-US" altLang="ja-JP" b="1">
                <a:solidFill>
                  <a:srgbClr val="FFFFFF"/>
                </a:solidFill>
                <a:latin typeface="微軟正黑體" panose="020B0604030504040204" pitchFamily="34" charset="-120"/>
                <a:ea typeface="微軟正黑體" panose="020B0604030504040204" pitchFamily="34" charset="-120"/>
              </a:rPr>
              <a:t>將 </a:t>
            </a:r>
            <a:r>
              <a:rPr lang="en-US" altLang="ja-JP" b="1" err="1">
                <a:solidFill>
                  <a:srgbClr val="FFFFFF"/>
                </a:solidFill>
                <a:latin typeface="微軟正黑體" panose="020B0604030504040204" pitchFamily="34" charset="-120"/>
                <a:ea typeface="微軟正黑體" panose="020B0604030504040204" pitchFamily="34" charset="-120"/>
              </a:rPr>
              <a:t>QTScloud</a:t>
            </a:r>
            <a:r>
              <a:rPr lang="en-US" altLang="ja-JP" b="1">
                <a:solidFill>
                  <a:srgbClr val="FFFFFF"/>
                </a:solidFill>
                <a:latin typeface="微軟正黑體" panose="020B0604030504040204" pitchFamily="34" charset="-120"/>
                <a:ea typeface="微軟正黑體" panose="020B0604030504040204" pitchFamily="34" charset="-120"/>
              </a:rPr>
              <a:t> VM</a:t>
            </a:r>
            <a:r>
              <a:rPr lang="ja-JP" b="1">
                <a:solidFill>
                  <a:srgbClr val="FFFFFF"/>
                </a:solidFill>
                <a:latin typeface="微軟正黑體" panose="020B0604030504040204" pitchFamily="34" charset="-120"/>
                <a:ea typeface="微軟正黑體" panose="020B0604030504040204" pitchFamily="34" charset="-120"/>
              </a:rPr>
              <a:t> 版本</a:t>
            </a:r>
            <a:r>
              <a:rPr lang="ja-JP" altLang="en-US" b="1">
                <a:solidFill>
                  <a:srgbClr val="FFFFFF"/>
                </a:solidFill>
                <a:latin typeface="微軟正黑體" panose="020B0604030504040204" pitchFamily="34" charset="-120"/>
                <a:ea typeface="微軟正黑體" panose="020B0604030504040204" pitchFamily="34" charset="-120"/>
              </a:rPr>
              <a:t>部署在多個站點的資料中心內的虛擬設備並</a:t>
            </a:r>
            <a:r>
              <a:rPr lang="ja-JP" b="1">
                <a:solidFill>
                  <a:srgbClr val="FFFFFF"/>
                </a:solidFill>
                <a:latin typeface="微軟正黑體" panose="020B0604030504040204" pitchFamily="34" charset="-120"/>
                <a:ea typeface="微軟正黑體" panose="020B0604030504040204" pitchFamily="34" charset="-120"/>
              </a:rPr>
              <a:t>將數據中心備份到雲。</a:t>
            </a:r>
            <a:endParaRPr lang="en-US" b="1">
              <a:solidFill>
                <a:srgbClr val="FFFFFF"/>
              </a:solidFill>
              <a:latin typeface="微軟正黑體" panose="020B0604030504040204" pitchFamily="34" charset="-120"/>
              <a:ea typeface="微軟正黑體" panose="020B0604030504040204" pitchFamily="34" charset="-120"/>
            </a:endParaRPr>
          </a:p>
        </p:txBody>
      </p:sp>
      <p:sp>
        <p:nvSpPr>
          <p:cNvPr id="118" name="矩形 39">
            <a:extLst>
              <a:ext uri="{FF2B5EF4-FFF2-40B4-BE49-F238E27FC236}">
                <a16:creationId xmlns:a16="http://schemas.microsoft.com/office/drawing/2014/main" id="{AC9CCBC7-E495-4ED8-98D2-9BDACE90C5B5}"/>
              </a:ext>
            </a:extLst>
          </p:cNvPr>
          <p:cNvSpPr/>
          <p:nvPr/>
        </p:nvSpPr>
        <p:spPr>
          <a:xfrm>
            <a:off x="1276699" y="1132537"/>
            <a:ext cx="6894049" cy="523220"/>
          </a:xfrm>
          <a:prstGeom prst="rect">
            <a:avLst/>
          </a:prstGeom>
        </p:spPr>
        <p:txBody>
          <a:bodyPr wrap="square" anchor="t">
            <a:spAutoFit/>
          </a:bodyPr>
          <a:lstStyle/>
          <a:p>
            <a:pPr defTabSz="1219170"/>
            <a:r>
              <a:rPr lang="ja-JP" altLang="en-US" b="1">
                <a:solidFill>
                  <a:srgbClr val="FFFFFF"/>
                </a:solidFill>
                <a:latin typeface="微軟正黑體" panose="020B0604030504040204" pitchFamily="34" charset="-120"/>
                <a:ea typeface="微軟正黑體" panose="020B0604030504040204" pitchFamily="34" charset="-120"/>
              </a:rPr>
              <a:t>擁有多站點資料中心的大型企業需要可靠的異地備援方案來保護重要資料，但在企業內部另外部署硬體作為備份用途需要巨額投資。</a:t>
            </a:r>
          </a:p>
        </p:txBody>
      </p:sp>
      <p:pic>
        <p:nvPicPr>
          <p:cNvPr id="28" name="Picture 28">
            <a:extLst>
              <a:ext uri="{FF2B5EF4-FFF2-40B4-BE49-F238E27FC236}">
                <a16:creationId xmlns:a16="http://schemas.microsoft.com/office/drawing/2014/main" id="{54393B10-1C70-497B-B357-21F1B4B51A31}"/>
              </a:ext>
            </a:extLst>
          </p:cNvPr>
          <p:cNvPicPr>
            <a:picLocks noChangeAspect="1"/>
          </p:cNvPicPr>
          <p:nvPr/>
        </p:nvPicPr>
        <p:blipFill>
          <a:blip r:embed="rId5"/>
          <a:stretch>
            <a:fillRect/>
          </a:stretch>
        </p:blipFill>
        <p:spPr>
          <a:xfrm>
            <a:off x="3487232" y="3429601"/>
            <a:ext cx="728780" cy="728780"/>
          </a:xfrm>
          <a:prstGeom prst="rect">
            <a:avLst/>
          </a:prstGeom>
          <a:effectLst/>
        </p:spPr>
      </p:pic>
      <p:grpSp>
        <p:nvGrpSpPr>
          <p:cNvPr id="7" name="群組 6">
            <a:extLst>
              <a:ext uri="{FF2B5EF4-FFF2-40B4-BE49-F238E27FC236}">
                <a16:creationId xmlns:a16="http://schemas.microsoft.com/office/drawing/2014/main" id="{41AA8154-EED4-4FD0-8032-D74EA1DB76ED}"/>
              </a:ext>
            </a:extLst>
          </p:cNvPr>
          <p:cNvGrpSpPr/>
          <p:nvPr/>
        </p:nvGrpSpPr>
        <p:grpSpPr>
          <a:xfrm>
            <a:off x="1034412" y="2532183"/>
            <a:ext cx="2052547" cy="835809"/>
            <a:chOff x="1034412" y="2532183"/>
            <a:chExt cx="2052547" cy="835809"/>
          </a:xfrm>
        </p:grpSpPr>
        <p:sp>
          <p:nvSpPr>
            <p:cNvPr id="20" name="TextBox 19">
              <a:extLst>
                <a:ext uri="{FF2B5EF4-FFF2-40B4-BE49-F238E27FC236}">
                  <a16:creationId xmlns:a16="http://schemas.microsoft.com/office/drawing/2014/main" id="{56879958-C17F-4BBE-ADCE-D05894F7AF33}"/>
                </a:ext>
              </a:extLst>
            </p:cNvPr>
            <p:cNvSpPr txBox="1"/>
            <p:nvPr/>
          </p:nvSpPr>
          <p:spPr>
            <a:xfrm>
              <a:off x="1034412" y="2607956"/>
              <a:ext cx="589828" cy="646331"/>
            </a:xfrm>
            <a:prstGeom prst="rect">
              <a:avLst/>
            </a:prstGeom>
            <a:noFill/>
          </p:spPr>
          <p:txBody>
            <a:bodyPr wrap="square" rtlCol="0">
              <a:spAutoFit/>
            </a:bodyPr>
            <a:lstStyle/>
            <a:p>
              <a:pPr algn="ctr"/>
              <a:r>
                <a:rPr lang="zh-TW" altLang="en-US" sz="1200" b="1">
                  <a:solidFill>
                    <a:schemeClr val="bg1">
                      <a:lumMod val="95000"/>
                    </a:schemeClr>
                  </a:solidFill>
                  <a:latin typeface="微軟正黑體" panose="020B0604030504040204" pitchFamily="34" charset="-120"/>
                  <a:ea typeface="微軟正黑體" panose="020B0604030504040204" pitchFamily="34" charset="-120"/>
                </a:rPr>
                <a:t>資料中心</a:t>
              </a:r>
              <a:endParaRPr lang="en-US" altLang="zh-TW" sz="1200" b="1">
                <a:solidFill>
                  <a:schemeClr val="bg1">
                    <a:lumMod val="95000"/>
                  </a:schemeClr>
                </a:solidFill>
                <a:latin typeface="微軟正黑體" panose="020B0604030504040204" pitchFamily="34" charset="-120"/>
                <a:ea typeface="微軟正黑體" panose="020B0604030504040204" pitchFamily="34" charset="-120"/>
              </a:endParaRPr>
            </a:p>
            <a:p>
              <a:pPr algn="ctr"/>
              <a:r>
                <a:rPr lang="zh-TW" altLang="en-US" sz="1200" b="1">
                  <a:solidFill>
                    <a:schemeClr val="bg1">
                      <a:lumMod val="95000"/>
                    </a:schemeClr>
                  </a:solidFill>
                  <a:latin typeface="微軟正黑體" panose="020B0604030504040204" pitchFamily="34" charset="-120"/>
                  <a:ea typeface="微軟正黑體" panose="020B0604030504040204" pitchFamily="34" charset="-120"/>
                </a:rPr>
                <a:t> </a:t>
              </a:r>
              <a:r>
                <a:rPr lang="en-US" altLang="zh-TW" sz="1200" b="1">
                  <a:solidFill>
                    <a:schemeClr val="bg1">
                      <a:lumMod val="95000"/>
                    </a:schemeClr>
                  </a:solidFill>
                  <a:latin typeface="微軟正黑體" panose="020B0604030504040204" pitchFamily="34" charset="-120"/>
                  <a:ea typeface="微軟正黑體" panose="020B0604030504040204" pitchFamily="34" charset="-120"/>
                </a:rPr>
                <a:t>1</a:t>
              </a:r>
              <a:endParaRPr lang="en-US" sz="1200">
                <a:solidFill>
                  <a:schemeClr val="bg1">
                    <a:lumMod val="95000"/>
                  </a:schemeClr>
                </a:solidFill>
              </a:endParaRPr>
            </a:p>
          </p:txBody>
        </p:sp>
        <p:pic>
          <p:nvPicPr>
            <p:cNvPr id="4" name="圖片 3">
              <a:extLst>
                <a:ext uri="{FF2B5EF4-FFF2-40B4-BE49-F238E27FC236}">
                  <a16:creationId xmlns:a16="http://schemas.microsoft.com/office/drawing/2014/main" id="{2B1A66F6-F706-42DA-8CD3-08293E9AC4BE}"/>
                </a:ext>
              </a:extLst>
            </p:cNvPr>
            <p:cNvPicPr>
              <a:picLocks noChangeAspect="1"/>
            </p:cNvPicPr>
            <p:nvPr/>
          </p:nvPicPr>
          <p:blipFill>
            <a:blip r:embed="rId6"/>
            <a:stretch>
              <a:fillRect/>
            </a:stretch>
          </p:blipFill>
          <p:spPr>
            <a:xfrm>
              <a:off x="1985949" y="2617511"/>
              <a:ext cx="1101010" cy="710102"/>
            </a:xfrm>
            <a:prstGeom prst="rect">
              <a:avLst/>
            </a:prstGeom>
          </p:spPr>
        </p:pic>
        <p:pic>
          <p:nvPicPr>
            <p:cNvPr id="50" name="圖片 49" descr="一張含有 電腦, 桌, 坐, 書桌 的圖片&#10;&#10;自動產生的描述">
              <a:extLst>
                <a:ext uri="{FF2B5EF4-FFF2-40B4-BE49-F238E27FC236}">
                  <a16:creationId xmlns:a16="http://schemas.microsoft.com/office/drawing/2014/main" id="{9DBD0FCC-532A-4135-90E8-3A2FAE8EAA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0873" y="2532183"/>
              <a:ext cx="637416" cy="835809"/>
            </a:xfrm>
            <a:prstGeom prst="rect">
              <a:avLst/>
            </a:prstGeom>
          </p:spPr>
        </p:pic>
      </p:grpSp>
      <p:grpSp>
        <p:nvGrpSpPr>
          <p:cNvPr id="8" name="群組 7">
            <a:extLst>
              <a:ext uri="{FF2B5EF4-FFF2-40B4-BE49-F238E27FC236}">
                <a16:creationId xmlns:a16="http://schemas.microsoft.com/office/drawing/2014/main" id="{2E741171-CB19-462D-8D2B-9534860A5F6B}"/>
              </a:ext>
            </a:extLst>
          </p:cNvPr>
          <p:cNvGrpSpPr/>
          <p:nvPr/>
        </p:nvGrpSpPr>
        <p:grpSpPr>
          <a:xfrm>
            <a:off x="999243" y="3406172"/>
            <a:ext cx="2087716" cy="835809"/>
            <a:chOff x="999243" y="3448376"/>
            <a:chExt cx="2087716" cy="835809"/>
          </a:xfrm>
        </p:grpSpPr>
        <p:pic>
          <p:nvPicPr>
            <p:cNvPr id="52" name="圖片 51">
              <a:extLst>
                <a:ext uri="{FF2B5EF4-FFF2-40B4-BE49-F238E27FC236}">
                  <a16:creationId xmlns:a16="http://schemas.microsoft.com/office/drawing/2014/main" id="{6D287603-D93A-4915-AD86-5023C86A67CC}"/>
                </a:ext>
              </a:extLst>
            </p:cNvPr>
            <p:cNvPicPr>
              <a:picLocks noChangeAspect="1"/>
            </p:cNvPicPr>
            <p:nvPr/>
          </p:nvPicPr>
          <p:blipFill>
            <a:blip r:embed="rId6"/>
            <a:stretch>
              <a:fillRect/>
            </a:stretch>
          </p:blipFill>
          <p:spPr>
            <a:xfrm>
              <a:off x="1985949" y="3491665"/>
              <a:ext cx="1101010" cy="710102"/>
            </a:xfrm>
            <a:prstGeom prst="rect">
              <a:avLst/>
            </a:prstGeom>
          </p:spPr>
        </p:pic>
        <p:pic>
          <p:nvPicPr>
            <p:cNvPr id="51" name="圖片 50" descr="一張含有 電腦, 桌, 坐, 書桌 的圖片&#10;&#10;自動產生的描述">
              <a:extLst>
                <a:ext uri="{FF2B5EF4-FFF2-40B4-BE49-F238E27FC236}">
                  <a16:creationId xmlns:a16="http://schemas.microsoft.com/office/drawing/2014/main" id="{2DD9C633-8E1D-458B-9D46-0C4E458A49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0873" y="3448376"/>
              <a:ext cx="637416" cy="835809"/>
            </a:xfrm>
            <a:prstGeom prst="rect">
              <a:avLst/>
            </a:prstGeom>
          </p:spPr>
        </p:pic>
        <p:sp>
          <p:nvSpPr>
            <p:cNvPr id="83" name="TextBox 19">
              <a:extLst>
                <a:ext uri="{FF2B5EF4-FFF2-40B4-BE49-F238E27FC236}">
                  <a16:creationId xmlns:a16="http://schemas.microsoft.com/office/drawing/2014/main" id="{D8556EFB-851D-4DFD-80E4-1C4C47193F8E}"/>
                </a:ext>
              </a:extLst>
            </p:cNvPr>
            <p:cNvSpPr txBox="1"/>
            <p:nvPr/>
          </p:nvSpPr>
          <p:spPr>
            <a:xfrm>
              <a:off x="999243" y="3550628"/>
              <a:ext cx="589828" cy="646331"/>
            </a:xfrm>
            <a:prstGeom prst="rect">
              <a:avLst/>
            </a:prstGeom>
            <a:noFill/>
          </p:spPr>
          <p:txBody>
            <a:bodyPr wrap="square" rtlCol="0">
              <a:spAutoFit/>
            </a:bodyPr>
            <a:lstStyle/>
            <a:p>
              <a:pPr algn="ctr"/>
              <a:r>
                <a:rPr lang="zh-TW" altLang="en-US" sz="1200" b="1">
                  <a:solidFill>
                    <a:schemeClr val="bg1">
                      <a:lumMod val="95000"/>
                    </a:schemeClr>
                  </a:solidFill>
                  <a:latin typeface="微軟正黑體" panose="020B0604030504040204" pitchFamily="34" charset="-120"/>
                  <a:ea typeface="微軟正黑體" panose="020B0604030504040204" pitchFamily="34" charset="-120"/>
                </a:rPr>
                <a:t>資料中心</a:t>
              </a:r>
              <a:endParaRPr lang="en-US" altLang="zh-TW" sz="1200" b="1">
                <a:solidFill>
                  <a:schemeClr val="bg1">
                    <a:lumMod val="95000"/>
                  </a:schemeClr>
                </a:solidFill>
                <a:latin typeface="微軟正黑體" panose="020B0604030504040204" pitchFamily="34" charset="-120"/>
                <a:ea typeface="微軟正黑體" panose="020B0604030504040204" pitchFamily="34" charset="-120"/>
              </a:endParaRPr>
            </a:p>
            <a:p>
              <a:pPr algn="ctr"/>
              <a:r>
                <a:rPr lang="zh-TW" altLang="en-US" sz="1200" b="1">
                  <a:solidFill>
                    <a:schemeClr val="bg1">
                      <a:lumMod val="95000"/>
                    </a:schemeClr>
                  </a:solidFill>
                  <a:latin typeface="微軟正黑體" panose="020B0604030504040204" pitchFamily="34" charset="-120"/>
                  <a:ea typeface="微軟正黑體" panose="020B0604030504040204" pitchFamily="34" charset="-120"/>
                </a:rPr>
                <a:t> </a:t>
              </a:r>
              <a:r>
                <a:rPr lang="en-US" altLang="zh-TW" sz="1200" b="1">
                  <a:solidFill>
                    <a:schemeClr val="bg1">
                      <a:lumMod val="95000"/>
                    </a:schemeClr>
                  </a:solidFill>
                  <a:latin typeface="微軟正黑體" panose="020B0604030504040204" pitchFamily="34" charset="-120"/>
                  <a:ea typeface="微軟正黑體" panose="020B0604030504040204" pitchFamily="34" charset="-120"/>
                </a:rPr>
                <a:t>2</a:t>
              </a:r>
              <a:endParaRPr lang="en-US" sz="1200">
                <a:solidFill>
                  <a:schemeClr val="bg1">
                    <a:lumMod val="95000"/>
                  </a:schemeClr>
                </a:solidFill>
              </a:endParaRPr>
            </a:p>
          </p:txBody>
        </p:sp>
      </p:grpSp>
      <p:grpSp>
        <p:nvGrpSpPr>
          <p:cNvPr id="9" name="群組 8">
            <a:extLst>
              <a:ext uri="{FF2B5EF4-FFF2-40B4-BE49-F238E27FC236}">
                <a16:creationId xmlns:a16="http://schemas.microsoft.com/office/drawing/2014/main" id="{A6045066-B227-455F-A654-567759B1AB0C}"/>
              </a:ext>
            </a:extLst>
          </p:cNvPr>
          <p:cNvGrpSpPr/>
          <p:nvPr/>
        </p:nvGrpSpPr>
        <p:grpSpPr>
          <a:xfrm>
            <a:off x="1006117" y="4253665"/>
            <a:ext cx="2080842" cy="889835"/>
            <a:chOff x="1006117" y="4253665"/>
            <a:chExt cx="2080842" cy="889835"/>
          </a:xfrm>
        </p:grpSpPr>
        <p:pic>
          <p:nvPicPr>
            <p:cNvPr id="68" name="圖片 67">
              <a:extLst>
                <a:ext uri="{FF2B5EF4-FFF2-40B4-BE49-F238E27FC236}">
                  <a16:creationId xmlns:a16="http://schemas.microsoft.com/office/drawing/2014/main" id="{F7715CBB-6B70-45B0-9A11-E29F546C8790}"/>
                </a:ext>
              </a:extLst>
            </p:cNvPr>
            <p:cNvPicPr>
              <a:picLocks noChangeAspect="1"/>
            </p:cNvPicPr>
            <p:nvPr/>
          </p:nvPicPr>
          <p:blipFill>
            <a:blip r:embed="rId6"/>
            <a:stretch>
              <a:fillRect/>
            </a:stretch>
          </p:blipFill>
          <p:spPr>
            <a:xfrm>
              <a:off x="1985949" y="4253665"/>
              <a:ext cx="1101010" cy="710102"/>
            </a:xfrm>
            <a:prstGeom prst="rect">
              <a:avLst/>
            </a:prstGeom>
          </p:spPr>
        </p:pic>
        <p:sp>
          <p:nvSpPr>
            <p:cNvPr id="84" name="TextBox 19">
              <a:extLst>
                <a:ext uri="{FF2B5EF4-FFF2-40B4-BE49-F238E27FC236}">
                  <a16:creationId xmlns:a16="http://schemas.microsoft.com/office/drawing/2014/main" id="{60DB50F9-CD69-45E1-A1CB-6052F2985B4C}"/>
                </a:ext>
              </a:extLst>
            </p:cNvPr>
            <p:cNvSpPr txBox="1"/>
            <p:nvPr/>
          </p:nvSpPr>
          <p:spPr>
            <a:xfrm>
              <a:off x="1006117" y="4388889"/>
              <a:ext cx="589828" cy="646331"/>
            </a:xfrm>
            <a:prstGeom prst="rect">
              <a:avLst/>
            </a:prstGeom>
            <a:noFill/>
          </p:spPr>
          <p:txBody>
            <a:bodyPr wrap="square" rtlCol="0">
              <a:spAutoFit/>
            </a:bodyPr>
            <a:lstStyle/>
            <a:p>
              <a:pPr algn="ctr"/>
              <a:r>
                <a:rPr lang="zh-TW" altLang="en-US" sz="1200" b="1">
                  <a:solidFill>
                    <a:schemeClr val="bg1">
                      <a:lumMod val="95000"/>
                    </a:schemeClr>
                  </a:solidFill>
                  <a:latin typeface="微軟正黑體" panose="020B0604030504040204" pitchFamily="34" charset="-120"/>
                  <a:ea typeface="微軟正黑體" panose="020B0604030504040204" pitchFamily="34" charset="-120"/>
                </a:rPr>
                <a:t>資料中心</a:t>
              </a:r>
              <a:endParaRPr lang="en-US" altLang="zh-TW" sz="1200" b="1">
                <a:solidFill>
                  <a:schemeClr val="bg1">
                    <a:lumMod val="95000"/>
                  </a:schemeClr>
                </a:solidFill>
                <a:latin typeface="微軟正黑體" panose="020B0604030504040204" pitchFamily="34" charset="-120"/>
                <a:ea typeface="微軟正黑體" panose="020B0604030504040204" pitchFamily="34" charset="-120"/>
              </a:endParaRPr>
            </a:p>
            <a:p>
              <a:pPr algn="ctr"/>
              <a:r>
                <a:rPr lang="en-US" altLang="zh-TW" sz="1200" b="1">
                  <a:solidFill>
                    <a:schemeClr val="bg1">
                      <a:lumMod val="95000"/>
                    </a:schemeClr>
                  </a:solidFill>
                  <a:latin typeface="微軟正黑體" panose="020B0604030504040204" pitchFamily="34" charset="-120"/>
                  <a:ea typeface="微軟正黑體" panose="020B0604030504040204" pitchFamily="34" charset="-120"/>
                </a:rPr>
                <a:t>3</a:t>
              </a:r>
              <a:endParaRPr lang="en-US" sz="1200">
                <a:solidFill>
                  <a:schemeClr val="bg1">
                    <a:lumMod val="95000"/>
                  </a:schemeClr>
                </a:solidFill>
              </a:endParaRPr>
            </a:p>
          </p:txBody>
        </p:sp>
        <p:pic>
          <p:nvPicPr>
            <p:cNvPr id="67" name="圖片 66" descr="一張含有 電腦, 桌, 坐, 書桌 的圖片&#10;&#10;自動產生的描述">
              <a:extLst>
                <a:ext uri="{FF2B5EF4-FFF2-40B4-BE49-F238E27FC236}">
                  <a16:creationId xmlns:a16="http://schemas.microsoft.com/office/drawing/2014/main" id="{F4B693E3-CC94-4BA1-8258-6E0F78B667E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00873" y="4307691"/>
              <a:ext cx="637416" cy="835809"/>
            </a:xfrm>
            <a:prstGeom prst="rect">
              <a:avLst/>
            </a:prstGeom>
          </p:spPr>
        </p:pic>
      </p:grpSp>
      <p:grpSp>
        <p:nvGrpSpPr>
          <p:cNvPr id="66" name="群組 65">
            <a:extLst>
              <a:ext uri="{FF2B5EF4-FFF2-40B4-BE49-F238E27FC236}">
                <a16:creationId xmlns:a16="http://schemas.microsoft.com/office/drawing/2014/main" id="{AE0506DD-08D8-4260-8EDD-F1BC3538E420}"/>
              </a:ext>
            </a:extLst>
          </p:cNvPr>
          <p:cNvGrpSpPr/>
          <p:nvPr/>
        </p:nvGrpSpPr>
        <p:grpSpPr>
          <a:xfrm>
            <a:off x="4216013" y="1745038"/>
            <a:ext cx="4458141" cy="3118733"/>
            <a:chOff x="4453338" y="1633356"/>
            <a:chExt cx="4458141" cy="3118733"/>
          </a:xfrm>
        </p:grpSpPr>
        <p:pic>
          <p:nvPicPr>
            <p:cNvPr id="69" name="Shape 224">
              <a:extLst>
                <a:ext uri="{FF2B5EF4-FFF2-40B4-BE49-F238E27FC236}">
                  <a16:creationId xmlns:a16="http://schemas.microsoft.com/office/drawing/2014/main" id="{04A148AF-8998-4840-9F1C-B4BFB3EC0B60}"/>
                </a:ext>
              </a:extLst>
            </p:cNvPr>
            <p:cNvPicPr preferRelativeResize="0"/>
            <p:nvPr/>
          </p:nvPicPr>
          <p:blipFill>
            <a:blip r:embed="rId8"/>
            <a:stretch>
              <a:fillRect/>
            </a:stretch>
          </p:blipFill>
          <p:spPr>
            <a:xfrm>
              <a:off x="4453338" y="1633356"/>
              <a:ext cx="4458141" cy="3118733"/>
            </a:xfrm>
            <a:prstGeom prst="rect">
              <a:avLst/>
            </a:prstGeom>
            <a:noFill/>
            <a:ln>
              <a:noFill/>
            </a:ln>
          </p:spPr>
        </p:pic>
        <p:sp>
          <p:nvSpPr>
            <p:cNvPr id="70" name="等腰三角形 15">
              <a:extLst>
                <a:ext uri="{FF2B5EF4-FFF2-40B4-BE49-F238E27FC236}">
                  <a16:creationId xmlns:a16="http://schemas.microsoft.com/office/drawing/2014/main" id="{3E9481C4-C981-489D-9CE0-FE4E656BCDCB}"/>
                </a:ext>
              </a:extLst>
            </p:cNvPr>
            <p:cNvSpPr/>
            <p:nvPr/>
          </p:nvSpPr>
          <p:spPr>
            <a:xfrm flipV="1">
              <a:off x="5240215" y="4264872"/>
              <a:ext cx="457201" cy="201614"/>
            </a:xfrm>
            <a:custGeom>
              <a:avLst/>
              <a:gdLst>
                <a:gd name="connsiteX0" fmla="*/ 0 w 513470"/>
                <a:gd name="connsiteY0" fmla="*/ 218049 h 218049"/>
                <a:gd name="connsiteX1" fmla="*/ 256735 w 513470"/>
                <a:gd name="connsiteY1" fmla="*/ 0 h 218049"/>
                <a:gd name="connsiteX2" fmla="*/ 513470 w 513470"/>
                <a:gd name="connsiteY2" fmla="*/ 218049 h 218049"/>
                <a:gd name="connsiteX3" fmla="*/ 0 w 513470"/>
                <a:gd name="connsiteY3" fmla="*/ 218049 h 218049"/>
                <a:gd name="connsiteX0" fmla="*/ 0 w 513470"/>
                <a:gd name="connsiteY0" fmla="*/ 218049 h 218049"/>
                <a:gd name="connsiteX1" fmla="*/ 256735 w 513470"/>
                <a:gd name="connsiteY1" fmla="*/ 0 h 218049"/>
                <a:gd name="connsiteX2" fmla="*/ 513470 w 513470"/>
                <a:gd name="connsiteY2" fmla="*/ 218049 h 218049"/>
                <a:gd name="connsiteX3" fmla="*/ 0 w 513470"/>
                <a:gd name="connsiteY3" fmla="*/ 218049 h 218049"/>
                <a:gd name="connsiteX0" fmla="*/ 0 w 365760"/>
                <a:gd name="connsiteY0" fmla="*/ 218049 h 295422"/>
                <a:gd name="connsiteX1" fmla="*/ 256735 w 365760"/>
                <a:gd name="connsiteY1" fmla="*/ 0 h 295422"/>
                <a:gd name="connsiteX2" fmla="*/ 365760 w 365760"/>
                <a:gd name="connsiteY2" fmla="*/ 295422 h 295422"/>
                <a:gd name="connsiteX3" fmla="*/ 0 w 365760"/>
                <a:gd name="connsiteY3" fmla="*/ 218049 h 295422"/>
                <a:gd name="connsiteX0" fmla="*/ 0 w 527538"/>
                <a:gd name="connsiteY0" fmla="*/ 337624 h 337624"/>
                <a:gd name="connsiteX1" fmla="*/ 418513 w 527538"/>
                <a:gd name="connsiteY1" fmla="*/ 0 h 337624"/>
                <a:gd name="connsiteX2" fmla="*/ 527538 w 527538"/>
                <a:gd name="connsiteY2" fmla="*/ 295422 h 337624"/>
                <a:gd name="connsiteX3" fmla="*/ 0 w 527538"/>
                <a:gd name="connsiteY3" fmla="*/ 337624 h 337624"/>
              </a:gdLst>
              <a:ahLst/>
              <a:cxnLst>
                <a:cxn ang="0">
                  <a:pos x="connsiteX0" y="connsiteY0"/>
                </a:cxn>
                <a:cxn ang="0">
                  <a:pos x="connsiteX1" y="connsiteY1"/>
                </a:cxn>
                <a:cxn ang="0">
                  <a:pos x="connsiteX2" y="connsiteY2"/>
                </a:cxn>
                <a:cxn ang="0">
                  <a:pos x="connsiteX3" y="connsiteY3"/>
                </a:cxn>
              </a:cxnLst>
              <a:rect l="l" t="t" r="r" b="b"/>
              <a:pathLst>
                <a:path w="527538" h="337624">
                  <a:moveTo>
                    <a:pt x="0" y="337624"/>
                  </a:moveTo>
                  <a:lnTo>
                    <a:pt x="418513" y="0"/>
                  </a:lnTo>
                  <a:lnTo>
                    <a:pt x="527538" y="295422"/>
                  </a:lnTo>
                  <a:lnTo>
                    <a:pt x="0" y="33762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1" name="Rounded Rectangle 5">
              <a:extLst>
                <a:ext uri="{FF2B5EF4-FFF2-40B4-BE49-F238E27FC236}">
                  <a16:creationId xmlns:a16="http://schemas.microsoft.com/office/drawing/2014/main" id="{EEB086D1-D464-4117-A0D8-034F019980AE}"/>
                </a:ext>
              </a:extLst>
            </p:cNvPr>
            <p:cNvSpPr/>
            <p:nvPr/>
          </p:nvSpPr>
          <p:spPr>
            <a:xfrm>
              <a:off x="5542670" y="4023359"/>
              <a:ext cx="2529290" cy="45016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ja-JP" altLang="en-US" sz="1600" b="1">
                  <a:latin typeface="微軟正黑體" panose="020B0604030504040204" pitchFamily="34" charset="-120"/>
                  <a:ea typeface="微軟正黑體" panose="020B0604030504040204" pitchFamily="34" charset="-120"/>
                  <a:cs typeface="Calibri"/>
                </a:rPr>
                <a:t>公有雲平台</a:t>
              </a:r>
            </a:p>
          </p:txBody>
        </p:sp>
      </p:grpSp>
      <p:grpSp>
        <p:nvGrpSpPr>
          <p:cNvPr id="26" name="群組 67">
            <a:extLst>
              <a:ext uri="{FF2B5EF4-FFF2-40B4-BE49-F238E27FC236}">
                <a16:creationId xmlns:a16="http://schemas.microsoft.com/office/drawing/2014/main" id="{C51DA298-ACB2-475D-A338-B8AA87B0AABD}"/>
              </a:ext>
            </a:extLst>
          </p:cNvPr>
          <p:cNvGrpSpPr/>
          <p:nvPr/>
        </p:nvGrpSpPr>
        <p:grpSpPr>
          <a:xfrm>
            <a:off x="5294891" y="3057176"/>
            <a:ext cx="2494835" cy="931024"/>
            <a:chOff x="5891256" y="3767036"/>
            <a:chExt cx="2045616" cy="763384"/>
          </a:xfrm>
        </p:grpSpPr>
        <p:pic>
          <p:nvPicPr>
            <p:cNvPr id="49" name="Picture 48">
              <a:extLst>
                <a:ext uri="{FF2B5EF4-FFF2-40B4-BE49-F238E27FC236}">
                  <a16:creationId xmlns:a16="http://schemas.microsoft.com/office/drawing/2014/main" id="{D48BC289-AB54-41D3-A36E-C7F65DBADFA7}"/>
                </a:ext>
              </a:extLst>
            </p:cNvPr>
            <p:cNvPicPr>
              <a:picLocks noChangeAspect="1" noChangeArrowheads="1"/>
            </p:cNvPicPr>
            <p:nvPr/>
          </p:nvPicPr>
          <p:blipFill>
            <a:blip r:embed="rId9" cstate="print"/>
            <a:srcRect/>
            <a:stretch>
              <a:fillRect/>
            </a:stretch>
          </p:blipFill>
          <p:spPr bwMode="auto">
            <a:xfrm>
              <a:off x="7158069" y="4173888"/>
              <a:ext cx="356533" cy="356532"/>
            </a:xfrm>
            <a:prstGeom prst="rect">
              <a:avLst/>
            </a:prstGeom>
            <a:noFill/>
            <a:effectLst>
              <a:outerShdw blurRad="50800" dist="38100" dir="2700000" algn="tl" rotWithShape="0">
                <a:prstClr val="black">
                  <a:alpha val="40000"/>
                </a:prstClr>
              </a:outerShdw>
            </a:effectLst>
          </p:spPr>
        </p:pic>
        <p:pic>
          <p:nvPicPr>
            <p:cNvPr id="56" name="Picture 55">
              <a:extLst>
                <a:ext uri="{FF2B5EF4-FFF2-40B4-BE49-F238E27FC236}">
                  <a16:creationId xmlns:a16="http://schemas.microsoft.com/office/drawing/2014/main" id="{5B448883-E096-4A6A-A264-CACD2C25EDF9}"/>
                </a:ext>
              </a:extLst>
            </p:cNvPr>
            <p:cNvPicPr>
              <a:picLocks noChangeAspect="1" noChangeArrowheads="1"/>
            </p:cNvPicPr>
            <p:nvPr/>
          </p:nvPicPr>
          <p:blipFill>
            <a:blip r:embed="rId10" cstate="print"/>
            <a:srcRect/>
            <a:stretch>
              <a:fillRect/>
            </a:stretch>
          </p:blipFill>
          <p:spPr bwMode="auto">
            <a:xfrm>
              <a:off x="6317758" y="3767036"/>
              <a:ext cx="356533" cy="356532"/>
            </a:xfrm>
            <a:prstGeom prst="rect">
              <a:avLst/>
            </a:prstGeom>
            <a:noFill/>
            <a:effectLst>
              <a:outerShdw blurRad="50800" dist="38100" dir="2700000" algn="tl" rotWithShape="0">
                <a:prstClr val="black">
                  <a:alpha val="40000"/>
                </a:prstClr>
              </a:outerShdw>
            </a:effectLst>
          </p:spPr>
        </p:pic>
        <p:pic>
          <p:nvPicPr>
            <p:cNvPr id="58" name="Picture 57">
              <a:extLst>
                <a:ext uri="{FF2B5EF4-FFF2-40B4-BE49-F238E27FC236}">
                  <a16:creationId xmlns:a16="http://schemas.microsoft.com/office/drawing/2014/main" id="{BE8F5D8D-2786-4CF7-82B4-C775E9A1F42D}"/>
                </a:ext>
              </a:extLst>
            </p:cNvPr>
            <p:cNvPicPr>
              <a:picLocks noChangeAspect="1" noChangeArrowheads="1"/>
            </p:cNvPicPr>
            <p:nvPr/>
          </p:nvPicPr>
          <p:blipFill>
            <a:blip r:embed="rId11" cstate="print"/>
            <a:srcRect/>
            <a:stretch>
              <a:fillRect/>
            </a:stretch>
          </p:blipFill>
          <p:spPr bwMode="auto">
            <a:xfrm>
              <a:off x="5891256" y="4173888"/>
              <a:ext cx="356533" cy="356532"/>
            </a:xfrm>
            <a:prstGeom prst="rect">
              <a:avLst/>
            </a:prstGeom>
            <a:noFill/>
            <a:effectLst>
              <a:outerShdw blurRad="50800" dist="38100" dir="2700000" algn="tl" rotWithShape="0">
                <a:prstClr val="black">
                  <a:alpha val="40000"/>
                </a:prstClr>
              </a:outerShdw>
            </a:effectLst>
          </p:spPr>
        </p:pic>
        <p:pic>
          <p:nvPicPr>
            <p:cNvPr id="59" name="Picture 58">
              <a:extLst>
                <a:ext uri="{FF2B5EF4-FFF2-40B4-BE49-F238E27FC236}">
                  <a16:creationId xmlns:a16="http://schemas.microsoft.com/office/drawing/2014/main" id="{17FD734D-1CE4-4D2D-A981-1F8DE87F1815}"/>
                </a:ext>
              </a:extLst>
            </p:cNvPr>
            <p:cNvPicPr>
              <a:picLocks noChangeAspect="1" noChangeArrowheads="1"/>
            </p:cNvPicPr>
            <p:nvPr/>
          </p:nvPicPr>
          <p:blipFill>
            <a:blip r:embed="rId12" cstate="print"/>
            <a:srcRect/>
            <a:stretch>
              <a:fillRect/>
            </a:stretch>
          </p:blipFill>
          <p:spPr bwMode="auto">
            <a:xfrm>
              <a:off x="7147164" y="3767036"/>
              <a:ext cx="356533" cy="356532"/>
            </a:xfrm>
            <a:prstGeom prst="rect">
              <a:avLst/>
            </a:prstGeom>
            <a:noFill/>
            <a:effectLst>
              <a:outerShdw blurRad="50800" dist="38100" dir="2700000" algn="tl" rotWithShape="0">
                <a:prstClr val="black">
                  <a:alpha val="40000"/>
                </a:prstClr>
              </a:outerShdw>
            </a:effectLst>
          </p:spPr>
        </p:pic>
        <p:pic>
          <p:nvPicPr>
            <p:cNvPr id="60" name="Picture 59">
              <a:extLst>
                <a:ext uri="{FF2B5EF4-FFF2-40B4-BE49-F238E27FC236}">
                  <a16:creationId xmlns:a16="http://schemas.microsoft.com/office/drawing/2014/main" id="{08085E13-E1D4-4CD1-BFCC-6D8F3BB76714}"/>
                </a:ext>
              </a:extLst>
            </p:cNvPr>
            <p:cNvPicPr>
              <a:picLocks noChangeAspect="1" noChangeArrowheads="1"/>
            </p:cNvPicPr>
            <p:nvPr/>
          </p:nvPicPr>
          <p:blipFill>
            <a:blip r:embed="rId13" cstate="print"/>
            <a:srcRect/>
            <a:stretch>
              <a:fillRect/>
            </a:stretch>
          </p:blipFill>
          <p:spPr bwMode="auto">
            <a:xfrm>
              <a:off x="6735798" y="4173888"/>
              <a:ext cx="356533" cy="356532"/>
            </a:xfrm>
            <a:prstGeom prst="rect">
              <a:avLst/>
            </a:prstGeom>
            <a:noFill/>
            <a:effectLst>
              <a:outerShdw blurRad="50800" dist="38100" dir="2700000" algn="tl" rotWithShape="0">
                <a:prstClr val="black">
                  <a:alpha val="40000"/>
                </a:prstClr>
              </a:outerShdw>
            </a:effectLst>
          </p:spPr>
        </p:pic>
        <p:pic>
          <p:nvPicPr>
            <p:cNvPr id="61" name="Picture 60">
              <a:extLst>
                <a:ext uri="{FF2B5EF4-FFF2-40B4-BE49-F238E27FC236}">
                  <a16:creationId xmlns:a16="http://schemas.microsoft.com/office/drawing/2014/main" id="{37D14EB9-45DF-4E97-8ABB-93C718C66343}"/>
                </a:ext>
              </a:extLst>
            </p:cNvPr>
            <p:cNvPicPr>
              <a:picLocks noChangeAspect="1" noChangeArrowheads="1"/>
            </p:cNvPicPr>
            <p:nvPr/>
          </p:nvPicPr>
          <p:blipFill>
            <a:blip r:embed="rId14" cstate="print"/>
            <a:srcRect/>
            <a:stretch>
              <a:fillRect/>
            </a:stretch>
          </p:blipFill>
          <p:spPr bwMode="auto">
            <a:xfrm>
              <a:off x="6732461" y="3767036"/>
              <a:ext cx="356533" cy="356532"/>
            </a:xfrm>
            <a:prstGeom prst="rect">
              <a:avLst/>
            </a:prstGeom>
            <a:noFill/>
            <a:effectLst>
              <a:outerShdw blurRad="50800" dist="38100" dir="2700000" algn="tl" rotWithShape="0">
                <a:prstClr val="black">
                  <a:alpha val="40000"/>
                </a:prstClr>
              </a:outerShdw>
            </a:effectLst>
          </p:spPr>
        </p:pic>
        <p:pic>
          <p:nvPicPr>
            <p:cNvPr id="62" name="Picture 61">
              <a:extLst>
                <a:ext uri="{FF2B5EF4-FFF2-40B4-BE49-F238E27FC236}">
                  <a16:creationId xmlns:a16="http://schemas.microsoft.com/office/drawing/2014/main" id="{12D42F01-10AF-4316-9E0E-691CD078891C}"/>
                </a:ext>
              </a:extLst>
            </p:cNvPr>
            <p:cNvPicPr>
              <a:picLocks noChangeAspect="1" noChangeArrowheads="1"/>
            </p:cNvPicPr>
            <p:nvPr/>
          </p:nvPicPr>
          <p:blipFill>
            <a:blip r:embed="rId15" cstate="print"/>
            <a:srcRect/>
            <a:stretch>
              <a:fillRect/>
            </a:stretch>
          </p:blipFill>
          <p:spPr bwMode="auto">
            <a:xfrm>
              <a:off x="7580339" y="4173888"/>
              <a:ext cx="356533" cy="356532"/>
            </a:xfrm>
            <a:prstGeom prst="rect">
              <a:avLst/>
            </a:prstGeom>
            <a:noFill/>
            <a:effectLst>
              <a:outerShdw blurRad="50800" dist="38100" dir="2700000" algn="tl" rotWithShape="0">
                <a:prstClr val="black">
                  <a:alpha val="40000"/>
                </a:prstClr>
              </a:outerShdw>
            </a:effectLst>
          </p:spPr>
        </p:pic>
        <p:pic>
          <p:nvPicPr>
            <p:cNvPr id="63" name="Picture 62" descr="Image result for è¯çºé²">
              <a:extLst>
                <a:ext uri="{FF2B5EF4-FFF2-40B4-BE49-F238E27FC236}">
                  <a16:creationId xmlns:a16="http://schemas.microsoft.com/office/drawing/2014/main" id="{4CB3B0C3-0BF5-4474-8CA6-3515C418AC23}"/>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l="32299" t="2107" r="32593" b="45223"/>
            <a:stretch>
              <a:fillRect/>
            </a:stretch>
          </p:blipFill>
          <p:spPr bwMode="auto">
            <a:xfrm>
              <a:off x="6313527" y="4173888"/>
              <a:ext cx="356533" cy="356532"/>
            </a:xfrm>
            <a:prstGeom prst="rect">
              <a:avLst/>
            </a:prstGeom>
            <a:noFill/>
            <a:effectLst>
              <a:outerShdw blurRad="50800" dist="38100" dir="2700000" algn="tl" rotWithShape="0">
                <a:prstClr val="black">
                  <a:alpha val="40000"/>
                </a:prstClr>
              </a:outerShdw>
            </a:effectLst>
          </p:spPr>
        </p:pic>
        <p:pic>
          <p:nvPicPr>
            <p:cNvPr id="64" name="Google Shape;106;p17">
              <a:extLst>
                <a:ext uri="{FF2B5EF4-FFF2-40B4-BE49-F238E27FC236}">
                  <a16:creationId xmlns:a16="http://schemas.microsoft.com/office/drawing/2014/main" id="{6FB35DA4-48D1-4B7C-8EB4-9B065CA937AA}"/>
                </a:ext>
              </a:extLst>
            </p:cNvPr>
            <p:cNvPicPr preferRelativeResize="0"/>
            <p:nvPr/>
          </p:nvPicPr>
          <p:blipFill>
            <a:blip r:embed="rId17"/>
            <a:stretch>
              <a:fillRect/>
            </a:stretch>
          </p:blipFill>
          <p:spPr>
            <a:xfrm>
              <a:off x="5903188" y="3767102"/>
              <a:ext cx="356400" cy="356400"/>
            </a:xfrm>
            <a:prstGeom prst="rect">
              <a:avLst/>
            </a:prstGeom>
            <a:noFill/>
            <a:effectLst>
              <a:outerShdw blurRad="50800" dist="38100" dir="2700000" algn="tl" rotWithShape="0">
                <a:prstClr val="black">
                  <a:alpha val="40000"/>
                </a:prstClr>
              </a:outerShdw>
            </a:effectLst>
          </p:spPr>
        </p:pic>
        <p:pic>
          <p:nvPicPr>
            <p:cNvPr id="65" name="Google Shape;109;p17">
              <a:extLst>
                <a:ext uri="{FF2B5EF4-FFF2-40B4-BE49-F238E27FC236}">
                  <a16:creationId xmlns:a16="http://schemas.microsoft.com/office/drawing/2014/main" id="{24C42C8F-7CDC-4CD9-8219-156BF01E0C84}"/>
                </a:ext>
              </a:extLst>
            </p:cNvPr>
            <p:cNvPicPr preferRelativeResize="0"/>
            <p:nvPr/>
          </p:nvPicPr>
          <p:blipFill>
            <a:blip r:embed="rId18"/>
            <a:stretch>
              <a:fillRect/>
            </a:stretch>
          </p:blipFill>
          <p:spPr>
            <a:xfrm>
              <a:off x="7561867" y="3769099"/>
              <a:ext cx="356533" cy="352406"/>
            </a:xfrm>
            <a:prstGeom prst="rect">
              <a:avLst/>
            </a:prstGeom>
            <a:noFill/>
            <a:effectLst>
              <a:outerShdw blurRad="50800" dist="38100" dir="2700000" algn="tl" rotWithShape="0">
                <a:prstClr val="black">
                  <a:alpha val="40000"/>
                </a:prstClr>
              </a:outerShdw>
            </a:effectLst>
          </p:spPr>
        </p:pic>
      </p:grpSp>
      <p:pic>
        <p:nvPicPr>
          <p:cNvPr id="85" name="圖形 84">
            <a:extLst>
              <a:ext uri="{FF2B5EF4-FFF2-40B4-BE49-F238E27FC236}">
                <a16:creationId xmlns:a16="http://schemas.microsoft.com/office/drawing/2014/main" id="{BD5F7D67-A711-4773-B105-275CA1F4664A}"/>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669063" y="3154706"/>
            <a:ext cx="565177" cy="733425"/>
          </a:xfrm>
          <a:prstGeom prst="rect">
            <a:avLst/>
          </a:prstGeom>
        </p:spPr>
      </p:pic>
      <p:sp>
        <p:nvSpPr>
          <p:cNvPr id="3" name="矩形 2">
            <a:extLst>
              <a:ext uri="{FF2B5EF4-FFF2-40B4-BE49-F238E27FC236}">
                <a16:creationId xmlns:a16="http://schemas.microsoft.com/office/drawing/2014/main" id="{8C9227B8-6B1C-45E9-94F5-BF02435EAAD6}"/>
              </a:ext>
            </a:extLst>
          </p:cNvPr>
          <p:cNvSpPr/>
          <p:nvPr/>
        </p:nvSpPr>
        <p:spPr>
          <a:xfrm>
            <a:off x="4680488" y="2876371"/>
            <a:ext cx="543739" cy="523220"/>
          </a:xfrm>
          <a:prstGeom prst="rect">
            <a:avLst/>
          </a:prstGeom>
        </p:spPr>
        <p:txBody>
          <a:bodyPr wrap="none">
            <a:spAutoFit/>
          </a:bodyPr>
          <a:lstStyle/>
          <a:p>
            <a:pPr algn="ctr"/>
            <a:r>
              <a:rPr lang="zh-CN" altLang="en-US" b="1">
                <a:solidFill>
                  <a:schemeClr val="bg1">
                    <a:lumMod val="95000"/>
                  </a:schemeClr>
                </a:solidFill>
                <a:latin typeface="微軟正黑體" panose="020B0604030504040204" pitchFamily="34" charset="-120"/>
                <a:ea typeface="微軟正黑體" panose="020B0604030504040204" pitchFamily="34" charset="-120"/>
              </a:rPr>
              <a:t>物件</a:t>
            </a:r>
            <a:endParaRPr lang="en-US" altLang="zh-CN" b="1">
              <a:solidFill>
                <a:schemeClr val="bg1">
                  <a:lumMod val="95000"/>
                </a:schemeClr>
              </a:solidFill>
              <a:latin typeface="微軟正黑體" panose="020B0604030504040204" pitchFamily="34" charset="-120"/>
              <a:ea typeface="微軟正黑體" panose="020B0604030504040204" pitchFamily="34" charset="-120"/>
            </a:endParaRPr>
          </a:p>
          <a:p>
            <a:pPr algn="ctr"/>
            <a:r>
              <a:rPr lang="zh-CN" altLang="en-US" b="1">
                <a:solidFill>
                  <a:schemeClr val="bg1">
                    <a:lumMod val="95000"/>
                  </a:schemeClr>
                </a:solidFill>
                <a:latin typeface="微軟正黑體" panose="020B0604030504040204" pitchFamily="34" charset="-120"/>
                <a:ea typeface="微軟正黑體" panose="020B0604030504040204" pitchFamily="34" charset="-120"/>
              </a:rPr>
              <a:t>儲存</a:t>
            </a:r>
            <a:endParaRPr lang="zh-CN" altLang="en-US" b="1">
              <a:solidFill>
                <a:schemeClr val="bg1">
                  <a:lumMod val="95000"/>
                </a:schemeClr>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1596453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圓角 14">
            <a:extLst>
              <a:ext uri="{FF2B5EF4-FFF2-40B4-BE49-F238E27FC236}">
                <a16:creationId xmlns:a16="http://schemas.microsoft.com/office/drawing/2014/main" id="{D44CD62D-FBF1-4393-969A-EA43EBC01C46}"/>
              </a:ext>
            </a:extLst>
          </p:cNvPr>
          <p:cNvSpPr/>
          <p:nvPr/>
        </p:nvSpPr>
        <p:spPr>
          <a:xfrm>
            <a:off x="534573" y="2349305"/>
            <a:ext cx="3094892" cy="2194560"/>
          </a:xfrm>
          <a:prstGeom prst="roundRect">
            <a:avLst>
              <a:gd name="adj" fmla="val 8013"/>
            </a:avLst>
          </a:prstGeom>
          <a:noFill/>
          <a:ln>
            <a:solidFill>
              <a:srgbClr val="CCB6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72" name="群組 82">
            <a:extLst>
              <a:ext uri="{FF2B5EF4-FFF2-40B4-BE49-F238E27FC236}">
                <a16:creationId xmlns:a16="http://schemas.microsoft.com/office/drawing/2014/main" id="{DD8E0DAF-A33C-4DAB-9229-1DB0708BAE5E}"/>
              </a:ext>
            </a:extLst>
          </p:cNvPr>
          <p:cNvGrpSpPr/>
          <p:nvPr/>
        </p:nvGrpSpPr>
        <p:grpSpPr>
          <a:xfrm rot="5400000">
            <a:off x="4651474" y="-4704847"/>
            <a:ext cx="565846" cy="8537654"/>
            <a:chOff x="281385" y="36086"/>
            <a:chExt cx="701748" cy="311497"/>
          </a:xfrm>
        </p:grpSpPr>
        <p:sp>
          <p:nvSpPr>
            <p:cNvPr id="78" name="矩形 84">
              <a:extLst>
                <a:ext uri="{FF2B5EF4-FFF2-40B4-BE49-F238E27FC236}">
                  <a16:creationId xmlns:a16="http://schemas.microsoft.com/office/drawing/2014/main" id="{87AA1F07-1CF2-4E6C-B6E2-4F2DDDE19ACA}"/>
                </a:ext>
              </a:extLst>
            </p:cNvPr>
            <p:cNvSpPr/>
            <p:nvPr/>
          </p:nvSpPr>
          <p:spPr>
            <a:xfrm>
              <a:off x="281385" y="38198"/>
              <a:ext cx="701748" cy="307776"/>
            </a:xfrm>
            <a:prstGeom prst="rect">
              <a:avLst/>
            </a:prstGeom>
            <a:gradFill>
              <a:gsLst>
                <a:gs pos="0">
                  <a:srgbClr val="000000">
                    <a:alpha val="72000"/>
                  </a:srgbClr>
                </a:gs>
                <a:gs pos="78000">
                  <a:srgbClr val="6D664A"/>
                </a:gs>
                <a:gs pos="100000">
                  <a:srgbClr val="837B59"/>
                </a:gs>
              </a:gsLst>
              <a:lin ang="0" scaled="0"/>
            </a:grad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 name="矩形 85">
              <a:extLst>
                <a:ext uri="{FF2B5EF4-FFF2-40B4-BE49-F238E27FC236}">
                  <a16:creationId xmlns:a16="http://schemas.microsoft.com/office/drawing/2014/main" id="{5ACC0F71-DF4C-4E1F-ADD6-35E876698590}"/>
                </a:ext>
              </a:extLst>
            </p:cNvPr>
            <p:cNvSpPr/>
            <p:nvPr/>
          </p:nvSpPr>
          <p:spPr>
            <a:xfrm flipH="1">
              <a:off x="841965" y="36086"/>
              <a:ext cx="140786" cy="311497"/>
            </a:xfrm>
            <a:prstGeom prst="rect">
              <a:avLst/>
            </a:prstGeom>
            <a:gradFill flip="none" rotWithShape="1">
              <a:gsLst>
                <a:gs pos="3000">
                  <a:srgbClr val="3E2F00"/>
                </a:gs>
                <a:gs pos="57000">
                  <a:srgbClr val="837B59">
                    <a:alpha val="0"/>
                  </a:srgbClr>
                </a:gs>
                <a:gs pos="99000">
                  <a:srgbClr val="3E2F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grpSp>
      <p:sp>
        <p:nvSpPr>
          <p:cNvPr id="6" name="Title 1">
            <a:extLst>
              <a:ext uri="{FF2B5EF4-FFF2-40B4-BE49-F238E27FC236}">
                <a16:creationId xmlns:a16="http://schemas.microsoft.com/office/drawing/2014/main" id="{30662424-365C-4741-B912-8D83A0DBC171}"/>
              </a:ext>
            </a:extLst>
          </p:cNvPr>
          <p:cNvSpPr txBox="1">
            <a:spLocks/>
          </p:cNvSpPr>
          <p:nvPr/>
        </p:nvSpPr>
        <p:spPr>
          <a:xfrm>
            <a:off x="1317356" y="233465"/>
            <a:ext cx="7551436" cy="828169"/>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buFontTx/>
            </a:pPr>
            <a:endParaRPr lang="en-US">
              <a:latin typeface="微軟正黑體" panose="020B0604030504040204" pitchFamily="34" charset="-120"/>
            </a:endParaRPr>
          </a:p>
        </p:txBody>
      </p:sp>
      <p:sp>
        <p:nvSpPr>
          <p:cNvPr id="2" name="標題 1">
            <a:extLst>
              <a:ext uri="{FF2B5EF4-FFF2-40B4-BE49-F238E27FC236}">
                <a16:creationId xmlns:a16="http://schemas.microsoft.com/office/drawing/2014/main" id="{C8409E8C-541D-4C22-B5E9-8AA1739E4A23}"/>
              </a:ext>
            </a:extLst>
          </p:cNvPr>
          <p:cNvSpPr>
            <a:spLocks noGrp="1"/>
          </p:cNvSpPr>
          <p:nvPr>
            <p:ph type="title"/>
          </p:nvPr>
        </p:nvSpPr>
        <p:spPr/>
        <p:txBody>
          <a:bodyPr>
            <a:normAutofit fontScale="90000"/>
          </a:bodyPr>
          <a:lstStyle/>
          <a:p>
            <a:r>
              <a:rPr lang="zh-CN" altLang="en-US">
                <a:latin typeface="Arial"/>
                <a:ea typeface="微軟正黑體"/>
                <a:cs typeface="Arial"/>
              </a:rPr>
              <a:t>虛擬設備也可以是雲網關活用雲上資料</a:t>
            </a:r>
            <a:endParaRPr lang="zh-CN" altLang="en-US">
              <a:latin typeface="Arial"/>
            </a:endParaRPr>
          </a:p>
        </p:txBody>
      </p:sp>
      <p:sp>
        <p:nvSpPr>
          <p:cNvPr id="57" name="文字方塊 34">
            <a:extLst>
              <a:ext uri="{FF2B5EF4-FFF2-40B4-BE49-F238E27FC236}">
                <a16:creationId xmlns:a16="http://schemas.microsoft.com/office/drawing/2014/main" id="{70595C53-6253-47D6-93E6-81BD68202549}"/>
              </a:ext>
            </a:extLst>
          </p:cNvPr>
          <p:cNvSpPr txBox="1"/>
          <p:nvPr/>
        </p:nvSpPr>
        <p:spPr>
          <a:xfrm>
            <a:off x="484564" y="1204562"/>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9" name="文字方塊 34">
            <a:extLst>
              <a:ext uri="{FF2B5EF4-FFF2-40B4-BE49-F238E27FC236}">
                <a16:creationId xmlns:a16="http://schemas.microsoft.com/office/drawing/2014/main" id="{41825360-DA81-4541-9909-A314A888CAB6}"/>
              </a:ext>
            </a:extLst>
          </p:cNvPr>
          <p:cNvSpPr txBox="1"/>
          <p:nvPr/>
        </p:nvSpPr>
        <p:spPr>
          <a:xfrm>
            <a:off x="488769" y="1107788"/>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91" name="橢圓 37">
            <a:extLst>
              <a:ext uri="{FF2B5EF4-FFF2-40B4-BE49-F238E27FC236}">
                <a16:creationId xmlns:a16="http://schemas.microsoft.com/office/drawing/2014/main" id="{8552601D-3A15-451D-A3EC-2DDE8A877722}"/>
              </a:ext>
            </a:extLst>
          </p:cNvPr>
          <p:cNvSpPr/>
          <p:nvPr/>
        </p:nvSpPr>
        <p:spPr>
          <a:xfrm>
            <a:off x="551374" y="1137468"/>
            <a:ext cx="413736" cy="400355"/>
          </a:xfrm>
          <a:prstGeom prst="ellipse">
            <a:avLst/>
          </a:prstGeom>
          <a:solidFill>
            <a:srgbClr val="837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latin typeface="Arial" panose="020B0604020202020204" pitchFamily="34" charset="0"/>
              <a:cs typeface="Arial" panose="020B0604020202020204" pitchFamily="34" charset="0"/>
            </a:endParaRPr>
          </a:p>
        </p:txBody>
      </p:sp>
      <p:grpSp>
        <p:nvGrpSpPr>
          <p:cNvPr id="8" name="群組 7">
            <a:extLst>
              <a:ext uri="{FF2B5EF4-FFF2-40B4-BE49-F238E27FC236}">
                <a16:creationId xmlns:a16="http://schemas.microsoft.com/office/drawing/2014/main" id="{F081DAAF-A28E-46E4-932B-1E71A00DA6A1}"/>
              </a:ext>
            </a:extLst>
          </p:cNvPr>
          <p:cNvGrpSpPr/>
          <p:nvPr/>
        </p:nvGrpSpPr>
        <p:grpSpPr>
          <a:xfrm>
            <a:off x="358748" y="1027203"/>
            <a:ext cx="8482000" cy="1256231"/>
            <a:chOff x="358748" y="1027203"/>
            <a:chExt cx="8482000" cy="1256231"/>
          </a:xfrm>
        </p:grpSpPr>
        <p:sp>
          <p:nvSpPr>
            <p:cNvPr id="82" name="矩形: 圓角 81">
              <a:extLst>
                <a:ext uri="{FF2B5EF4-FFF2-40B4-BE49-F238E27FC236}">
                  <a16:creationId xmlns:a16="http://schemas.microsoft.com/office/drawing/2014/main" id="{3A9AA1D6-100C-4527-A816-1BA19AF0093D}"/>
                </a:ext>
              </a:extLst>
            </p:cNvPr>
            <p:cNvSpPr/>
            <p:nvPr/>
          </p:nvSpPr>
          <p:spPr>
            <a:xfrm>
              <a:off x="358748" y="1027203"/>
              <a:ext cx="8482000" cy="1256231"/>
            </a:xfrm>
            <a:prstGeom prst="roundRect">
              <a:avLst/>
            </a:prstGeom>
            <a:solidFill>
              <a:srgbClr val="000000">
                <a:alpha val="42000"/>
              </a:srgbClr>
            </a:solidFill>
            <a:ln w="19050" cap="flat">
              <a:noFill/>
              <a:prstDash val="solid"/>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25400"/>
            </a:sp3d>
          </p:spPr>
          <p:txBody>
            <a:bodyPr rtlCol="0" anchor="ctr"/>
            <a:lstStyle/>
            <a:p>
              <a:endParaRPr lang="zh-TW" altLang="en-US" sz="2400" b="1">
                <a:solidFill>
                  <a:schemeClr val="tx1"/>
                </a:solidFill>
              </a:endParaRPr>
            </a:p>
          </p:txBody>
        </p:sp>
        <p:cxnSp>
          <p:nvCxnSpPr>
            <p:cNvPr id="85" name="直線接點 84">
              <a:extLst>
                <a:ext uri="{FF2B5EF4-FFF2-40B4-BE49-F238E27FC236}">
                  <a16:creationId xmlns:a16="http://schemas.microsoft.com/office/drawing/2014/main" id="{5D01CFDA-516F-402E-99CD-1E6F9D007C9B}"/>
                </a:ext>
              </a:extLst>
            </p:cNvPr>
            <p:cNvCxnSpPr>
              <a:cxnSpLocks/>
              <a:stCxn id="82" idx="1"/>
              <a:endCxn id="82" idx="3"/>
            </p:cNvCxnSpPr>
            <p:nvPr/>
          </p:nvCxnSpPr>
          <p:spPr>
            <a:xfrm>
              <a:off x="455571" y="1663707"/>
              <a:ext cx="8258094"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6" name="圖形 85">
              <a:extLst>
                <a:ext uri="{FF2B5EF4-FFF2-40B4-BE49-F238E27FC236}">
                  <a16:creationId xmlns:a16="http://schemas.microsoft.com/office/drawing/2014/main" id="{8F1332D9-EF36-4E3C-AD43-99E15D4DBC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7433" y="1772526"/>
              <a:ext cx="449720" cy="365747"/>
            </a:xfrm>
            <a:prstGeom prst="rect">
              <a:avLst/>
            </a:prstGeom>
            <a:effectLst/>
            <a:scene3d>
              <a:camera prst="orthographicFront">
                <a:rot lat="0" lon="0" rev="0"/>
              </a:camera>
              <a:lightRig rig="contrasting" dir="t">
                <a:rot lat="0" lon="0" rev="7800000"/>
              </a:lightRig>
            </a:scene3d>
            <a:sp3d>
              <a:bevelT w="139700" h="139700"/>
            </a:sp3d>
          </p:spPr>
        </p:pic>
        <p:cxnSp>
          <p:nvCxnSpPr>
            <p:cNvPr id="87" name="直線接點 86">
              <a:extLst>
                <a:ext uri="{FF2B5EF4-FFF2-40B4-BE49-F238E27FC236}">
                  <a16:creationId xmlns:a16="http://schemas.microsoft.com/office/drawing/2014/main" id="{CEB647F2-36EF-431B-AF09-4D6D75FB1AB0}"/>
                </a:ext>
              </a:extLst>
            </p:cNvPr>
            <p:cNvCxnSpPr>
              <a:cxnSpLocks/>
            </p:cNvCxnSpPr>
            <p:nvPr/>
          </p:nvCxnSpPr>
          <p:spPr>
            <a:xfrm>
              <a:off x="1123398" y="1095469"/>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直線接點 87">
              <a:extLst>
                <a:ext uri="{FF2B5EF4-FFF2-40B4-BE49-F238E27FC236}">
                  <a16:creationId xmlns:a16="http://schemas.microsoft.com/office/drawing/2014/main" id="{437A2873-2D71-49FA-ACA1-2B0C96F45FEB}"/>
                </a:ext>
              </a:extLst>
            </p:cNvPr>
            <p:cNvCxnSpPr>
              <a:cxnSpLocks/>
            </p:cNvCxnSpPr>
            <p:nvPr/>
          </p:nvCxnSpPr>
          <p:spPr>
            <a:xfrm>
              <a:off x="1123398" y="1737562"/>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6" name="橢圓 38">
              <a:extLst>
                <a:ext uri="{FF2B5EF4-FFF2-40B4-BE49-F238E27FC236}">
                  <a16:creationId xmlns:a16="http://schemas.microsoft.com/office/drawing/2014/main" id="{6B0E043C-1DA3-4AE9-8B1D-03DCD19F19BE}"/>
                </a:ext>
              </a:extLst>
            </p:cNvPr>
            <p:cNvSpPr/>
            <p:nvPr/>
          </p:nvSpPr>
          <p:spPr>
            <a:xfrm>
              <a:off x="579627" y="1158109"/>
              <a:ext cx="357229" cy="345675"/>
            </a:xfrm>
            <a:prstGeom prst="ellipse">
              <a:avLst/>
            </a:prstGeom>
            <a:solidFill>
              <a:schemeClr val="bg1"/>
            </a:solidFill>
            <a:ln>
              <a:solidFill>
                <a:srgbClr val="5E58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3C3828"/>
                  </a:solidFill>
                  <a:latin typeface="Arial" panose="020B0604020202020204" pitchFamily="34" charset="0"/>
                  <a:cs typeface="Arial" panose="020B0604020202020204" pitchFamily="34" charset="0"/>
                </a:rPr>
                <a:t>?</a:t>
              </a:r>
              <a:endParaRPr lang="zh-TW" altLang="en-US" sz="1800" b="1">
                <a:solidFill>
                  <a:srgbClr val="3C3828"/>
                </a:solidFill>
                <a:latin typeface="Arial" panose="020B0604020202020204" pitchFamily="34" charset="0"/>
                <a:cs typeface="Arial" panose="020B0604020202020204" pitchFamily="34" charset="0"/>
              </a:endParaRPr>
            </a:p>
          </p:txBody>
        </p:sp>
      </p:grpSp>
      <p:sp>
        <p:nvSpPr>
          <p:cNvPr id="117" name="Google Shape;294;p35">
            <a:extLst>
              <a:ext uri="{FF2B5EF4-FFF2-40B4-BE49-F238E27FC236}">
                <a16:creationId xmlns:a16="http://schemas.microsoft.com/office/drawing/2014/main" id="{BAD26C57-9553-4CC5-B47C-9987CB4FE778}"/>
              </a:ext>
            </a:extLst>
          </p:cNvPr>
          <p:cNvSpPr/>
          <p:nvPr/>
        </p:nvSpPr>
        <p:spPr>
          <a:xfrm>
            <a:off x="1287379" y="1707049"/>
            <a:ext cx="7471610" cy="523220"/>
          </a:xfrm>
          <a:prstGeom prst="rect">
            <a:avLst/>
          </a:prstGeom>
        </p:spPr>
        <p:txBody>
          <a:bodyPr wrap="square" anchor="t">
            <a:spAutoFit/>
          </a:bodyPr>
          <a:lstStyle/>
          <a:p>
            <a:r>
              <a:rPr lang="en-US" altLang="ja-JP" b="1" err="1">
                <a:solidFill>
                  <a:srgbClr val="FFFFFF"/>
                </a:solidFill>
                <a:latin typeface="微軟正黑體" panose="020B0604030504040204" pitchFamily="34" charset="-120"/>
                <a:ea typeface="微軟正黑體" panose="020B0604030504040204" pitchFamily="34" charset="-120"/>
              </a:rPr>
              <a:t>夠過</a:t>
            </a:r>
            <a:r>
              <a:rPr lang="en-US" altLang="ja-JP" b="1">
                <a:solidFill>
                  <a:srgbClr val="FFFFFF"/>
                </a:solidFill>
                <a:latin typeface="微軟正黑體" panose="020B0604030504040204" pitchFamily="34" charset="-120"/>
                <a:ea typeface="微軟正黑體" panose="020B0604030504040204" pitchFamily="34" charset="-120"/>
              </a:rPr>
              <a:t> </a:t>
            </a:r>
            <a:r>
              <a:rPr lang="en-US" altLang="ja-JP" b="1" err="1">
                <a:solidFill>
                  <a:srgbClr val="FFFFFF"/>
                </a:solidFill>
                <a:latin typeface="微軟正黑體" panose="020B0604030504040204" pitchFamily="34" charset="-120"/>
                <a:ea typeface="微軟正黑體" panose="020B0604030504040204" pitchFamily="34" charset="-120"/>
              </a:rPr>
              <a:t>QTScloud</a:t>
            </a:r>
            <a:r>
              <a:rPr lang="en-US" altLang="ja-JP" b="1">
                <a:solidFill>
                  <a:srgbClr val="FFFFFF"/>
                </a:solidFill>
                <a:latin typeface="微軟正黑體" panose="020B0604030504040204" pitchFamily="34" charset="-120"/>
                <a:ea typeface="微軟正黑體" panose="020B0604030504040204" pitchFamily="34" charset="-120"/>
              </a:rPr>
              <a:t> VM</a:t>
            </a:r>
            <a:r>
              <a:rPr lang="ja-JP" b="1">
                <a:solidFill>
                  <a:srgbClr val="FFFFFF"/>
                </a:solidFill>
                <a:latin typeface="微軟正黑體" panose="020B0604030504040204" pitchFamily="34" charset="-120"/>
                <a:ea typeface="微軟正黑體" panose="020B0604030504040204" pitchFamily="34" charset="-120"/>
              </a:rPr>
              <a:t> 版本即可將原本已購置的虛擬設備搖身一變成為資料中心內的雲網</a:t>
            </a:r>
            <a:r>
              <a:rPr lang="ja-JP" altLang="en-US" b="1">
                <a:solidFill>
                  <a:srgbClr val="FFFFFF"/>
                </a:solidFill>
                <a:latin typeface="微軟正黑體" panose="020B0604030504040204" pitchFamily="34" charset="-120"/>
                <a:ea typeface="微軟正黑體" panose="020B0604030504040204" pitchFamily="34" charset="-120"/>
              </a:rPr>
              <a:t>關，讓 IT 管理員不需額外添購昂貴雲網關設備。</a:t>
            </a:r>
          </a:p>
        </p:txBody>
      </p:sp>
      <p:sp>
        <p:nvSpPr>
          <p:cNvPr id="118" name="矩形 39">
            <a:extLst>
              <a:ext uri="{FF2B5EF4-FFF2-40B4-BE49-F238E27FC236}">
                <a16:creationId xmlns:a16="http://schemas.microsoft.com/office/drawing/2014/main" id="{AC9CCBC7-E495-4ED8-98D2-9BDACE90C5B5}"/>
              </a:ext>
            </a:extLst>
          </p:cNvPr>
          <p:cNvSpPr/>
          <p:nvPr/>
        </p:nvSpPr>
        <p:spPr>
          <a:xfrm>
            <a:off x="1276699" y="1132537"/>
            <a:ext cx="7434164" cy="523220"/>
          </a:xfrm>
          <a:prstGeom prst="rect">
            <a:avLst/>
          </a:prstGeom>
        </p:spPr>
        <p:txBody>
          <a:bodyPr wrap="square" anchor="t">
            <a:spAutoFit/>
          </a:bodyPr>
          <a:lstStyle/>
          <a:p>
            <a:pPr defTabSz="1219170"/>
            <a:r>
              <a:rPr lang="ja-JP" altLang="en-US" b="1">
                <a:solidFill>
                  <a:srgbClr val="FFFFFF"/>
                </a:solidFill>
                <a:latin typeface="微軟正黑體" panose="020B0604030504040204" pitchFamily="34" charset="-120"/>
                <a:ea typeface="微軟正黑體" panose="020B0604030504040204" pitchFamily="34" charset="-120"/>
              </a:rPr>
              <a:t>IT 管理員在資料中心已部署大量虛擬設備及應用程式，若要使用雲上資料需要額外購置而貴的雲網關設備才能在內部環境中存取雲上資料。</a:t>
            </a:r>
          </a:p>
        </p:txBody>
      </p:sp>
      <p:grpSp>
        <p:nvGrpSpPr>
          <p:cNvPr id="50" name="群組 81">
            <a:extLst>
              <a:ext uri="{FF2B5EF4-FFF2-40B4-BE49-F238E27FC236}">
                <a16:creationId xmlns:a16="http://schemas.microsoft.com/office/drawing/2014/main" id="{3207F2C7-A7B0-4068-8ACE-86D7EF4A6646}"/>
              </a:ext>
            </a:extLst>
          </p:cNvPr>
          <p:cNvGrpSpPr/>
          <p:nvPr/>
        </p:nvGrpSpPr>
        <p:grpSpPr>
          <a:xfrm>
            <a:off x="134533" y="3"/>
            <a:ext cx="1154789" cy="932504"/>
            <a:chOff x="134533" y="2"/>
            <a:chExt cx="1154789" cy="867908"/>
          </a:xfrm>
        </p:grpSpPr>
        <p:sp>
          <p:nvSpPr>
            <p:cNvPr id="54" name="矩形 84">
              <a:extLst>
                <a:ext uri="{FF2B5EF4-FFF2-40B4-BE49-F238E27FC236}">
                  <a16:creationId xmlns:a16="http://schemas.microsoft.com/office/drawing/2014/main" id="{EF3A0DEF-BE41-4774-AB89-4E2878BC0AFA}"/>
                </a:ext>
              </a:extLst>
            </p:cNvPr>
            <p:cNvSpPr/>
            <p:nvPr/>
          </p:nvSpPr>
          <p:spPr>
            <a:xfrm rot="5400000">
              <a:off x="280742" y="40840"/>
              <a:ext cx="867908" cy="786231"/>
            </a:xfrm>
            <a:prstGeom prst="rect">
              <a:avLst/>
            </a:prstGeom>
            <a:gradFill>
              <a:gsLst>
                <a:gs pos="0">
                  <a:srgbClr val="3E2F00"/>
                </a:gs>
                <a:gs pos="77000">
                  <a:srgbClr val="000000"/>
                </a:gs>
              </a:gsLst>
              <a:lin ang="0" scaled="0"/>
            </a:grad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2" name="矩形 83">
              <a:extLst>
                <a:ext uri="{FF2B5EF4-FFF2-40B4-BE49-F238E27FC236}">
                  <a16:creationId xmlns:a16="http://schemas.microsoft.com/office/drawing/2014/main" id="{4E7BE281-E275-46C6-A995-79BCF8F6A167}"/>
                </a:ext>
              </a:extLst>
            </p:cNvPr>
            <p:cNvSpPr/>
            <p:nvPr/>
          </p:nvSpPr>
          <p:spPr>
            <a:xfrm>
              <a:off x="134533" y="123110"/>
              <a:ext cx="1154789" cy="276999"/>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53" name="矩形 87">
              <a:extLst>
                <a:ext uri="{FF2B5EF4-FFF2-40B4-BE49-F238E27FC236}">
                  <a16:creationId xmlns:a16="http://schemas.microsoft.com/office/drawing/2014/main" id="{723D84C1-8CB0-41E7-819C-C82CE7810A1A}"/>
                </a:ext>
              </a:extLst>
            </p:cNvPr>
            <p:cNvSpPr/>
            <p:nvPr/>
          </p:nvSpPr>
          <p:spPr>
            <a:xfrm>
              <a:off x="134533" y="317292"/>
              <a:ext cx="1154789" cy="523220"/>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a:solidFill>
                    <a:schemeClr val="bg1"/>
                  </a:solidFill>
                  <a:latin typeface="微軟正黑體"/>
                  <a:ea typeface="微軟正黑體"/>
                </a:rPr>
                <a:t>3</a:t>
              </a:r>
              <a:endParaRPr lang="en-US" altLang="zh-TW" sz="2800" b="1">
                <a:solidFill>
                  <a:schemeClr val="bg1"/>
                </a:solidFill>
                <a:latin typeface="微軟正黑體" panose="020B0604030504040204" pitchFamily="34" charset="-120"/>
                <a:ea typeface="微軟正黑體" panose="020B0604030504040204" pitchFamily="34" charset="-120"/>
              </a:endParaRPr>
            </a:p>
          </p:txBody>
        </p:sp>
      </p:grpSp>
      <p:cxnSp>
        <p:nvCxnSpPr>
          <p:cNvPr id="60" name="Straight Connector 59">
            <a:extLst>
              <a:ext uri="{FF2B5EF4-FFF2-40B4-BE49-F238E27FC236}">
                <a16:creationId xmlns:a16="http://schemas.microsoft.com/office/drawing/2014/main" id="{861380E0-F657-405D-9E20-42FA6248AE84}"/>
              </a:ext>
            </a:extLst>
          </p:cNvPr>
          <p:cNvCxnSpPr>
            <a:cxnSpLocks/>
          </p:cNvCxnSpPr>
          <p:nvPr/>
        </p:nvCxnSpPr>
        <p:spPr>
          <a:xfrm>
            <a:off x="3945988" y="2750233"/>
            <a:ext cx="1055076" cy="682283"/>
          </a:xfrm>
          <a:prstGeom prst="line">
            <a:avLst/>
          </a:prstGeom>
          <a:ln>
            <a:solidFill>
              <a:srgbClr val="CDB757"/>
            </a:solidFill>
          </a:ln>
        </p:spPr>
        <p:style>
          <a:lnRef idx="3">
            <a:schemeClr val="accent1"/>
          </a:lnRef>
          <a:fillRef idx="0">
            <a:schemeClr val="accent1"/>
          </a:fillRef>
          <a:effectRef idx="2">
            <a:schemeClr val="accent1"/>
          </a:effectRef>
          <a:fontRef idx="minor">
            <a:schemeClr val="tx1"/>
          </a:fontRef>
        </p:style>
      </p:cxnSp>
      <p:pic>
        <p:nvPicPr>
          <p:cNvPr id="62" name="圖片 16">
            <a:extLst>
              <a:ext uri="{FF2B5EF4-FFF2-40B4-BE49-F238E27FC236}">
                <a16:creationId xmlns:a16="http://schemas.microsoft.com/office/drawing/2014/main" id="{5A242138-C9DF-4251-AECF-8D9CA8F735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8833" y="3291840"/>
            <a:ext cx="696002" cy="683588"/>
          </a:xfrm>
          <a:prstGeom prst="rect">
            <a:avLst/>
          </a:prstGeom>
        </p:spPr>
      </p:pic>
      <p:grpSp>
        <p:nvGrpSpPr>
          <p:cNvPr id="13" name="群組 12">
            <a:extLst>
              <a:ext uri="{FF2B5EF4-FFF2-40B4-BE49-F238E27FC236}">
                <a16:creationId xmlns:a16="http://schemas.microsoft.com/office/drawing/2014/main" id="{92BF34A3-9341-4CEE-A764-ADD9AA190CDD}"/>
              </a:ext>
            </a:extLst>
          </p:cNvPr>
          <p:cNvGrpSpPr/>
          <p:nvPr/>
        </p:nvGrpSpPr>
        <p:grpSpPr>
          <a:xfrm>
            <a:off x="703877" y="2452803"/>
            <a:ext cx="429423" cy="839512"/>
            <a:chOff x="556167" y="2502041"/>
            <a:chExt cx="429423" cy="839512"/>
          </a:xfrm>
        </p:grpSpPr>
        <p:grpSp>
          <p:nvGrpSpPr>
            <p:cNvPr id="11" name="群組 10">
              <a:extLst>
                <a:ext uri="{FF2B5EF4-FFF2-40B4-BE49-F238E27FC236}">
                  <a16:creationId xmlns:a16="http://schemas.microsoft.com/office/drawing/2014/main" id="{5172462C-C106-4CF8-9CF7-FE2F9925AF88}"/>
                </a:ext>
              </a:extLst>
            </p:cNvPr>
            <p:cNvGrpSpPr/>
            <p:nvPr/>
          </p:nvGrpSpPr>
          <p:grpSpPr>
            <a:xfrm>
              <a:off x="556167" y="2502041"/>
              <a:ext cx="424734" cy="512350"/>
              <a:chOff x="635382" y="2516318"/>
              <a:chExt cx="423890" cy="483795"/>
            </a:xfrm>
          </p:grpSpPr>
          <p:cxnSp>
            <p:nvCxnSpPr>
              <p:cNvPr id="162" name="Straight Connector 63">
                <a:extLst>
                  <a:ext uri="{FF2B5EF4-FFF2-40B4-BE49-F238E27FC236}">
                    <a16:creationId xmlns:a16="http://schemas.microsoft.com/office/drawing/2014/main" id="{7030FB15-A10A-4D30-8637-EA4D724DBC0B}"/>
                  </a:ext>
                </a:extLst>
              </p:cNvPr>
              <p:cNvCxnSpPr>
                <a:cxnSpLocks/>
              </p:cNvCxnSpPr>
              <p:nvPr/>
            </p:nvCxnSpPr>
            <p:spPr>
              <a:xfrm flipH="1" flipV="1">
                <a:off x="848688" y="2820003"/>
                <a:ext cx="2307" cy="180110"/>
              </a:xfrm>
              <a:prstGeom prst="line">
                <a:avLst/>
              </a:prstGeom>
              <a:ln w="19050">
                <a:solidFill>
                  <a:srgbClr val="CCB656"/>
                </a:solidFill>
              </a:ln>
            </p:spPr>
            <p:style>
              <a:lnRef idx="3">
                <a:schemeClr val="accent1"/>
              </a:lnRef>
              <a:fillRef idx="0">
                <a:schemeClr val="accent1"/>
              </a:fillRef>
              <a:effectRef idx="2">
                <a:schemeClr val="accent1"/>
              </a:effectRef>
              <a:fontRef idx="minor">
                <a:schemeClr val="tx1"/>
              </a:fontRef>
            </p:style>
          </p:cxnSp>
          <p:grpSp>
            <p:nvGrpSpPr>
              <p:cNvPr id="10" name="群組 9">
                <a:extLst>
                  <a:ext uri="{FF2B5EF4-FFF2-40B4-BE49-F238E27FC236}">
                    <a16:creationId xmlns:a16="http://schemas.microsoft.com/office/drawing/2014/main" id="{7B54E5C5-DB30-4D98-BB12-C7CCBBDCE449}"/>
                  </a:ext>
                </a:extLst>
              </p:cNvPr>
              <p:cNvGrpSpPr/>
              <p:nvPr/>
            </p:nvGrpSpPr>
            <p:grpSpPr>
              <a:xfrm>
                <a:off x="635382" y="2516318"/>
                <a:ext cx="423890" cy="330009"/>
                <a:chOff x="821012" y="2488817"/>
                <a:chExt cx="423890" cy="330009"/>
              </a:xfrm>
            </p:grpSpPr>
            <p:sp>
              <p:nvSpPr>
                <p:cNvPr id="9" name="矩形: 圓角 8">
                  <a:extLst>
                    <a:ext uri="{FF2B5EF4-FFF2-40B4-BE49-F238E27FC236}">
                      <a16:creationId xmlns:a16="http://schemas.microsoft.com/office/drawing/2014/main" id="{52BD8EBC-F4FF-4BFC-B8A9-690899E34FCA}"/>
                    </a:ext>
                  </a:extLst>
                </p:cNvPr>
                <p:cNvSpPr/>
                <p:nvPr/>
              </p:nvSpPr>
              <p:spPr>
                <a:xfrm>
                  <a:off x="831898" y="2488817"/>
                  <a:ext cx="391886" cy="330009"/>
                </a:xfrm>
                <a:prstGeom prst="roundRect">
                  <a:avLst/>
                </a:prstGeom>
                <a:solidFill>
                  <a:srgbClr val="3B3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161" name="Rectangle 72">
                  <a:extLst>
                    <a:ext uri="{FF2B5EF4-FFF2-40B4-BE49-F238E27FC236}">
                      <a16:creationId xmlns:a16="http://schemas.microsoft.com/office/drawing/2014/main" id="{EEE08458-DE32-4CC8-BF9F-85825488C538}"/>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b="1">
                      <a:solidFill>
                        <a:schemeClr val="bg1"/>
                      </a:solidFill>
                      <a:latin typeface="Arial" panose="020B0604020202020204" pitchFamily="34" charset="0"/>
                      <a:cs typeface="Arial" panose="020B0604020202020204" pitchFamily="34" charset="0"/>
                    </a:rPr>
                    <a:t>App</a:t>
                  </a:r>
                </a:p>
              </p:txBody>
            </p:sp>
          </p:grpSp>
        </p:grpSp>
        <p:grpSp>
          <p:nvGrpSpPr>
            <p:cNvPr id="191" name="群組 190">
              <a:extLst>
                <a:ext uri="{FF2B5EF4-FFF2-40B4-BE49-F238E27FC236}">
                  <a16:creationId xmlns:a16="http://schemas.microsoft.com/office/drawing/2014/main" id="{9BF1B94C-4705-424E-AAFA-C734EC68DD7A}"/>
                </a:ext>
              </a:extLst>
            </p:cNvPr>
            <p:cNvGrpSpPr/>
            <p:nvPr/>
          </p:nvGrpSpPr>
          <p:grpSpPr>
            <a:xfrm>
              <a:off x="560856" y="2992066"/>
              <a:ext cx="424734" cy="349487"/>
              <a:chOff x="821012" y="2488817"/>
              <a:chExt cx="423890" cy="330009"/>
            </a:xfrm>
            <a:solidFill>
              <a:schemeClr val="tx2">
                <a:lumMod val="20000"/>
                <a:lumOff val="80000"/>
              </a:schemeClr>
            </a:solidFill>
          </p:grpSpPr>
          <p:sp>
            <p:nvSpPr>
              <p:cNvPr id="192" name="矩形: 圓角 191">
                <a:extLst>
                  <a:ext uri="{FF2B5EF4-FFF2-40B4-BE49-F238E27FC236}">
                    <a16:creationId xmlns:a16="http://schemas.microsoft.com/office/drawing/2014/main" id="{D8931D5B-96F2-472D-BC01-D6CD6B97CF19}"/>
                  </a:ext>
                </a:extLst>
              </p:cNvPr>
              <p:cNvSpPr/>
              <p:nvPr/>
            </p:nvSpPr>
            <p:spPr>
              <a:xfrm>
                <a:off x="831898" y="2488817"/>
                <a:ext cx="391886" cy="330009"/>
              </a:xfrm>
              <a:prstGeom prst="roundRect">
                <a:avLst/>
              </a:prstGeom>
              <a:gradFill>
                <a:gsLst>
                  <a:gs pos="95000">
                    <a:schemeClr val="accent1">
                      <a:lumMod val="20000"/>
                      <a:lumOff val="80000"/>
                    </a:schemeClr>
                  </a:gs>
                  <a:gs pos="53000">
                    <a:schemeClr val="tx2">
                      <a:lumMod val="20000"/>
                      <a:lumOff val="80000"/>
                    </a:schemeClr>
                  </a:gs>
                  <a:gs pos="0">
                    <a:schemeClr val="bg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3" name="Rectangle 72">
                <a:extLst>
                  <a:ext uri="{FF2B5EF4-FFF2-40B4-BE49-F238E27FC236}">
                    <a16:creationId xmlns:a16="http://schemas.microsoft.com/office/drawing/2014/main" id="{BD345C57-D844-4F78-B4CB-BD764DD5F2AF}"/>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000" b="1">
                    <a:solidFill>
                      <a:srgbClr val="464230"/>
                    </a:solidFill>
                    <a:latin typeface="Arial" panose="020B0604020202020204" pitchFamily="34" charset="0"/>
                    <a:cs typeface="Arial" panose="020B0604020202020204" pitchFamily="34" charset="0"/>
                  </a:rPr>
                  <a:t>VM</a:t>
                </a:r>
                <a:endParaRPr lang="en-US" sz="1000" b="1">
                  <a:solidFill>
                    <a:srgbClr val="464230"/>
                  </a:solidFill>
                  <a:latin typeface="Arial" panose="020B0604020202020204" pitchFamily="34" charset="0"/>
                  <a:cs typeface="Arial" panose="020B0604020202020204" pitchFamily="34" charset="0"/>
                </a:endParaRPr>
              </a:p>
            </p:txBody>
          </p:sp>
        </p:grpSp>
      </p:grpSp>
      <p:grpSp>
        <p:nvGrpSpPr>
          <p:cNvPr id="194" name="群組 193">
            <a:extLst>
              <a:ext uri="{FF2B5EF4-FFF2-40B4-BE49-F238E27FC236}">
                <a16:creationId xmlns:a16="http://schemas.microsoft.com/office/drawing/2014/main" id="{128F9C3B-3C15-4C3D-A8DE-8398D8666494}"/>
              </a:ext>
            </a:extLst>
          </p:cNvPr>
          <p:cNvGrpSpPr/>
          <p:nvPr/>
        </p:nvGrpSpPr>
        <p:grpSpPr>
          <a:xfrm>
            <a:off x="1185279" y="2452803"/>
            <a:ext cx="429423" cy="839512"/>
            <a:chOff x="556167" y="2502041"/>
            <a:chExt cx="429423" cy="839512"/>
          </a:xfrm>
        </p:grpSpPr>
        <p:grpSp>
          <p:nvGrpSpPr>
            <p:cNvPr id="195" name="群組 194">
              <a:extLst>
                <a:ext uri="{FF2B5EF4-FFF2-40B4-BE49-F238E27FC236}">
                  <a16:creationId xmlns:a16="http://schemas.microsoft.com/office/drawing/2014/main" id="{A8C42F5B-AF36-426B-8E0A-59253759918A}"/>
                </a:ext>
              </a:extLst>
            </p:cNvPr>
            <p:cNvGrpSpPr/>
            <p:nvPr/>
          </p:nvGrpSpPr>
          <p:grpSpPr>
            <a:xfrm>
              <a:off x="556167" y="2502041"/>
              <a:ext cx="424734" cy="512350"/>
              <a:chOff x="635382" y="2516318"/>
              <a:chExt cx="423890" cy="483795"/>
            </a:xfrm>
          </p:grpSpPr>
          <p:cxnSp>
            <p:nvCxnSpPr>
              <p:cNvPr id="199" name="Straight Connector 63">
                <a:extLst>
                  <a:ext uri="{FF2B5EF4-FFF2-40B4-BE49-F238E27FC236}">
                    <a16:creationId xmlns:a16="http://schemas.microsoft.com/office/drawing/2014/main" id="{49B2E011-9B36-420C-BCDD-8B617C7D9781}"/>
                  </a:ext>
                </a:extLst>
              </p:cNvPr>
              <p:cNvCxnSpPr>
                <a:cxnSpLocks/>
              </p:cNvCxnSpPr>
              <p:nvPr/>
            </p:nvCxnSpPr>
            <p:spPr>
              <a:xfrm flipH="1" flipV="1">
                <a:off x="848688" y="2820003"/>
                <a:ext cx="2307" cy="180110"/>
              </a:xfrm>
              <a:prstGeom prst="line">
                <a:avLst/>
              </a:prstGeom>
              <a:ln w="19050">
                <a:solidFill>
                  <a:srgbClr val="CCB656"/>
                </a:solidFill>
              </a:ln>
            </p:spPr>
            <p:style>
              <a:lnRef idx="3">
                <a:schemeClr val="accent1"/>
              </a:lnRef>
              <a:fillRef idx="0">
                <a:schemeClr val="accent1"/>
              </a:fillRef>
              <a:effectRef idx="2">
                <a:schemeClr val="accent1"/>
              </a:effectRef>
              <a:fontRef idx="minor">
                <a:schemeClr val="tx1"/>
              </a:fontRef>
            </p:style>
          </p:cxnSp>
          <p:grpSp>
            <p:nvGrpSpPr>
              <p:cNvPr id="200" name="群組 199">
                <a:extLst>
                  <a:ext uri="{FF2B5EF4-FFF2-40B4-BE49-F238E27FC236}">
                    <a16:creationId xmlns:a16="http://schemas.microsoft.com/office/drawing/2014/main" id="{31337BA2-151F-4B47-90E1-5CD5E9A1089E}"/>
                  </a:ext>
                </a:extLst>
              </p:cNvPr>
              <p:cNvGrpSpPr/>
              <p:nvPr/>
            </p:nvGrpSpPr>
            <p:grpSpPr>
              <a:xfrm>
                <a:off x="635382" y="2516318"/>
                <a:ext cx="423890" cy="330009"/>
                <a:chOff x="821012" y="2488817"/>
                <a:chExt cx="423890" cy="330009"/>
              </a:xfrm>
            </p:grpSpPr>
            <p:sp>
              <p:nvSpPr>
                <p:cNvPr id="201" name="矩形: 圓角 200">
                  <a:extLst>
                    <a:ext uri="{FF2B5EF4-FFF2-40B4-BE49-F238E27FC236}">
                      <a16:creationId xmlns:a16="http://schemas.microsoft.com/office/drawing/2014/main" id="{C9AE70DC-5318-4329-9F8D-45E3BA39A900}"/>
                    </a:ext>
                  </a:extLst>
                </p:cNvPr>
                <p:cNvSpPr/>
                <p:nvPr/>
              </p:nvSpPr>
              <p:spPr>
                <a:xfrm>
                  <a:off x="831898" y="2488817"/>
                  <a:ext cx="391886" cy="330009"/>
                </a:xfrm>
                <a:prstGeom prst="roundRect">
                  <a:avLst/>
                </a:prstGeom>
                <a:solidFill>
                  <a:srgbClr val="3B3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02" name="Rectangle 72">
                  <a:extLst>
                    <a:ext uri="{FF2B5EF4-FFF2-40B4-BE49-F238E27FC236}">
                      <a16:creationId xmlns:a16="http://schemas.microsoft.com/office/drawing/2014/main" id="{EE2F3BE6-011C-40AB-A3CC-F302F5C1DB8D}"/>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b="1">
                      <a:solidFill>
                        <a:schemeClr val="bg1"/>
                      </a:solidFill>
                      <a:latin typeface="Arial" panose="020B0604020202020204" pitchFamily="34" charset="0"/>
                      <a:cs typeface="Arial" panose="020B0604020202020204" pitchFamily="34" charset="0"/>
                    </a:rPr>
                    <a:t>App</a:t>
                  </a:r>
                </a:p>
              </p:txBody>
            </p:sp>
          </p:grpSp>
        </p:grpSp>
        <p:grpSp>
          <p:nvGrpSpPr>
            <p:cNvPr id="196" name="群組 195">
              <a:extLst>
                <a:ext uri="{FF2B5EF4-FFF2-40B4-BE49-F238E27FC236}">
                  <a16:creationId xmlns:a16="http://schemas.microsoft.com/office/drawing/2014/main" id="{7E163984-7C5A-40E1-B0FA-4417D2ABC269}"/>
                </a:ext>
              </a:extLst>
            </p:cNvPr>
            <p:cNvGrpSpPr/>
            <p:nvPr/>
          </p:nvGrpSpPr>
          <p:grpSpPr>
            <a:xfrm>
              <a:off x="560856" y="2992066"/>
              <a:ext cx="424734" cy="349487"/>
              <a:chOff x="821012" y="2488817"/>
              <a:chExt cx="423890" cy="330009"/>
            </a:xfrm>
            <a:solidFill>
              <a:schemeClr val="tx2">
                <a:lumMod val="20000"/>
                <a:lumOff val="80000"/>
              </a:schemeClr>
            </a:solidFill>
          </p:grpSpPr>
          <p:sp>
            <p:nvSpPr>
              <p:cNvPr id="197" name="矩形: 圓角 196">
                <a:extLst>
                  <a:ext uri="{FF2B5EF4-FFF2-40B4-BE49-F238E27FC236}">
                    <a16:creationId xmlns:a16="http://schemas.microsoft.com/office/drawing/2014/main" id="{5CAFFA14-B778-489F-B5A5-E48B53CFD43E}"/>
                  </a:ext>
                </a:extLst>
              </p:cNvPr>
              <p:cNvSpPr/>
              <p:nvPr/>
            </p:nvSpPr>
            <p:spPr>
              <a:xfrm>
                <a:off x="831898" y="2488817"/>
                <a:ext cx="391886" cy="330009"/>
              </a:xfrm>
              <a:prstGeom prst="roundRect">
                <a:avLst/>
              </a:prstGeom>
              <a:gradFill>
                <a:gsLst>
                  <a:gs pos="95000">
                    <a:schemeClr val="accent1">
                      <a:lumMod val="20000"/>
                      <a:lumOff val="80000"/>
                    </a:schemeClr>
                  </a:gs>
                  <a:gs pos="53000">
                    <a:schemeClr val="tx2">
                      <a:lumMod val="20000"/>
                      <a:lumOff val="80000"/>
                    </a:schemeClr>
                  </a:gs>
                  <a:gs pos="0">
                    <a:schemeClr val="bg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8" name="Rectangle 72">
                <a:extLst>
                  <a:ext uri="{FF2B5EF4-FFF2-40B4-BE49-F238E27FC236}">
                    <a16:creationId xmlns:a16="http://schemas.microsoft.com/office/drawing/2014/main" id="{D2308BEB-A69D-4DE9-AFFA-159F52444E4D}"/>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000" b="1">
                    <a:solidFill>
                      <a:srgbClr val="464230"/>
                    </a:solidFill>
                    <a:latin typeface="Arial" panose="020B0604020202020204" pitchFamily="34" charset="0"/>
                    <a:cs typeface="Arial" panose="020B0604020202020204" pitchFamily="34" charset="0"/>
                  </a:rPr>
                  <a:t>VM</a:t>
                </a:r>
                <a:endParaRPr lang="en-US" sz="1000" b="1">
                  <a:solidFill>
                    <a:srgbClr val="464230"/>
                  </a:solidFill>
                  <a:latin typeface="Arial" panose="020B0604020202020204" pitchFamily="34" charset="0"/>
                  <a:cs typeface="Arial" panose="020B0604020202020204" pitchFamily="34" charset="0"/>
                </a:endParaRPr>
              </a:p>
            </p:txBody>
          </p:sp>
        </p:grpSp>
      </p:grpSp>
      <p:grpSp>
        <p:nvGrpSpPr>
          <p:cNvPr id="203" name="群組 202">
            <a:extLst>
              <a:ext uri="{FF2B5EF4-FFF2-40B4-BE49-F238E27FC236}">
                <a16:creationId xmlns:a16="http://schemas.microsoft.com/office/drawing/2014/main" id="{A7D9B12B-C3DB-4792-ADC9-83E4902E1A87}"/>
              </a:ext>
            </a:extLst>
          </p:cNvPr>
          <p:cNvGrpSpPr/>
          <p:nvPr/>
        </p:nvGrpSpPr>
        <p:grpSpPr>
          <a:xfrm>
            <a:off x="1666681" y="2452803"/>
            <a:ext cx="429423" cy="839512"/>
            <a:chOff x="556167" y="2502041"/>
            <a:chExt cx="429423" cy="839512"/>
          </a:xfrm>
        </p:grpSpPr>
        <p:grpSp>
          <p:nvGrpSpPr>
            <p:cNvPr id="204" name="群組 203">
              <a:extLst>
                <a:ext uri="{FF2B5EF4-FFF2-40B4-BE49-F238E27FC236}">
                  <a16:creationId xmlns:a16="http://schemas.microsoft.com/office/drawing/2014/main" id="{DA1B23EA-DB9E-4FAD-9758-A469CE315943}"/>
                </a:ext>
              </a:extLst>
            </p:cNvPr>
            <p:cNvGrpSpPr/>
            <p:nvPr/>
          </p:nvGrpSpPr>
          <p:grpSpPr>
            <a:xfrm>
              <a:off x="556167" y="2502041"/>
              <a:ext cx="424734" cy="512350"/>
              <a:chOff x="635382" y="2516318"/>
              <a:chExt cx="423890" cy="483795"/>
            </a:xfrm>
          </p:grpSpPr>
          <p:cxnSp>
            <p:nvCxnSpPr>
              <p:cNvPr id="208" name="Straight Connector 63">
                <a:extLst>
                  <a:ext uri="{FF2B5EF4-FFF2-40B4-BE49-F238E27FC236}">
                    <a16:creationId xmlns:a16="http://schemas.microsoft.com/office/drawing/2014/main" id="{2CD19E67-653D-4EAB-A04C-F98A66664C7A}"/>
                  </a:ext>
                </a:extLst>
              </p:cNvPr>
              <p:cNvCxnSpPr>
                <a:cxnSpLocks/>
              </p:cNvCxnSpPr>
              <p:nvPr/>
            </p:nvCxnSpPr>
            <p:spPr>
              <a:xfrm flipH="1" flipV="1">
                <a:off x="848688" y="2820003"/>
                <a:ext cx="2307" cy="180110"/>
              </a:xfrm>
              <a:prstGeom prst="line">
                <a:avLst/>
              </a:prstGeom>
              <a:ln w="19050">
                <a:solidFill>
                  <a:srgbClr val="CCB656"/>
                </a:solidFill>
              </a:ln>
            </p:spPr>
            <p:style>
              <a:lnRef idx="3">
                <a:schemeClr val="accent1"/>
              </a:lnRef>
              <a:fillRef idx="0">
                <a:schemeClr val="accent1"/>
              </a:fillRef>
              <a:effectRef idx="2">
                <a:schemeClr val="accent1"/>
              </a:effectRef>
              <a:fontRef idx="minor">
                <a:schemeClr val="tx1"/>
              </a:fontRef>
            </p:style>
          </p:cxnSp>
          <p:grpSp>
            <p:nvGrpSpPr>
              <p:cNvPr id="209" name="群組 208">
                <a:extLst>
                  <a:ext uri="{FF2B5EF4-FFF2-40B4-BE49-F238E27FC236}">
                    <a16:creationId xmlns:a16="http://schemas.microsoft.com/office/drawing/2014/main" id="{2C8454A3-C8FB-45AE-B244-2712B3AF5B0E}"/>
                  </a:ext>
                </a:extLst>
              </p:cNvPr>
              <p:cNvGrpSpPr/>
              <p:nvPr/>
            </p:nvGrpSpPr>
            <p:grpSpPr>
              <a:xfrm>
                <a:off x="635382" y="2516318"/>
                <a:ext cx="423890" cy="330009"/>
                <a:chOff x="821012" y="2488817"/>
                <a:chExt cx="423890" cy="330009"/>
              </a:xfrm>
            </p:grpSpPr>
            <p:sp>
              <p:nvSpPr>
                <p:cNvPr id="210" name="矩形: 圓角 209">
                  <a:extLst>
                    <a:ext uri="{FF2B5EF4-FFF2-40B4-BE49-F238E27FC236}">
                      <a16:creationId xmlns:a16="http://schemas.microsoft.com/office/drawing/2014/main" id="{5B708E4C-AEEF-4DDE-9A03-DE2CC1A76629}"/>
                    </a:ext>
                  </a:extLst>
                </p:cNvPr>
                <p:cNvSpPr/>
                <p:nvPr/>
              </p:nvSpPr>
              <p:spPr>
                <a:xfrm>
                  <a:off x="831898" y="2488817"/>
                  <a:ext cx="391886" cy="330009"/>
                </a:xfrm>
                <a:prstGeom prst="roundRect">
                  <a:avLst/>
                </a:prstGeom>
                <a:solidFill>
                  <a:srgbClr val="3B3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11" name="Rectangle 72">
                  <a:extLst>
                    <a:ext uri="{FF2B5EF4-FFF2-40B4-BE49-F238E27FC236}">
                      <a16:creationId xmlns:a16="http://schemas.microsoft.com/office/drawing/2014/main" id="{3FA5CFBF-BB91-4078-BA2C-7138EAC2664E}"/>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b="1">
                      <a:solidFill>
                        <a:schemeClr val="bg1"/>
                      </a:solidFill>
                      <a:latin typeface="Arial" panose="020B0604020202020204" pitchFamily="34" charset="0"/>
                      <a:cs typeface="Arial" panose="020B0604020202020204" pitchFamily="34" charset="0"/>
                    </a:rPr>
                    <a:t>App</a:t>
                  </a:r>
                </a:p>
              </p:txBody>
            </p:sp>
          </p:grpSp>
        </p:grpSp>
        <p:grpSp>
          <p:nvGrpSpPr>
            <p:cNvPr id="205" name="群組 204">
              <a:extLst>
                <a:ext uri="{FF2B5EF4-FFF2-40B4-BE49-F238E27FC236}">
                  <a16:creationId xmlns:a16="http://schemas.microsoft.com/office/drawing/2014/main" id="{99A3E93F-334E-4242-96F4-74821A021F8B}"/>
                </a:ext>
              </a:extLst>
            </p:cNvPr>
            <p:cNvGrpSpPr/>
            <p:nvPr/>
          </p:nvGrpSpPr>
          <p:grpSpPr>
            <a:xfrm>
              <a:off x="560856" y="2992066"/>
              <a:ext cx="424734" cy="349487"/>
              <a:chOff x="821012" y="2488817"/>
              <a:chExt cx="423890" cy="330009"/>
            </a:xfrm>
            <a:solidFill>
              <a:schemeClr val="tx2">
                <a:lumMod val="20000"/>
                <a:lumOff val="80000"/>
              </a:schemeClr>
            </a:solidFill>
          </p:grpSpPr>
          <p:sp>
            <p:nvSpPr>
              <p:cNvPr id="206" name="矩形: 圓角 205">
                <a:extLst>
                  <a:ext uri="{FF2B5EF4-FFF2-40B4-BE49-F238E27FC236}">
                    <a16:creationId xmlns:a16="http://schemas.microsoft.com/office/drawing/2014/main" id="{DBF12DD3-159C-4C71-9AE8-7CBFAF8403EF}"/>
                  </a:ext>
                </a:extLst>
              </p:cNvPr>
              <p:cNvSpPr/>
              <p:nvPr/>
            </p:nvSpPr>
            <p:spPr>
              <a:xfrm>
                <a:off x="831898" y="2488817"/>
                <a:ext cx="391886" cy="330009"/>
              </a:xfrm>
              <a:prstGeom prst="roundRect">
                <a:avLst/>
              </a:prstGeom>
              <a:gradFill>
                <a:gsLst>
                  <a:gs pos="95000">
                    <a:schemeClr val="accent1">
                      <a:lumMod val="20000"/>
                      <a:lumOff val="80000"/>
                    </a:schemeClr>
                  </a:gs>
                  <a:gs pos="53000">
                    <a:schemeClr val="tx2">
                      <a:lumMod val="20000"/>
                      <a:lumOff val="80000"/>
                    </a:schemeClr>
                  </a:gs>
                  <a:gs pos="0">
                    <a:schemeClr val="bg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7" name="Rectangle 72">
                <a:extLst>
                  <a:ext uri="{FF2B5EF4-FFF2-40B4-BE49-F238E27FC236}">
                    <a16:creationId xmlns:a16="http://schemas.microsoft.com/office/drawing/2014/main" id="{832CF221-D490-40C7-B390-327EB2B1D851}"/>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000" b="1">
                    <a:solidFill>
                      <a:srgbClr val="464230"/>
                    </a:solidFill>
                    <a:latin typeface="Arial" panose="020B0604020202020204" pitchFamily="34" charset="0"/>
                    <a:cs typeface="Arial" panose="020B0604020202020204" pitchFamily="34" charset="0"/>
                  </a:rPr>
                  <a:t>VM</a:t>
                </a:r>
                <a:endParaRPr lang="en-US" sz="1000" b="1">
                  <a:solidFill>
                    <a:srgbClr val="464230"/>
                  </a:solidFill>
                  <a:latin typeface="Arial" panose="020B0604020202020204" pitchFamily="34" charset="0"/>
                  <a:cs typeface="Arial" panose="020B0604020202020204" pitchFamily="34" charset="0"/>
                </a:endParaRPr>
              </a:p>
            </p:txBody>
          </p:sp>
        </p:grpSp>
      </p:grpSp>
      <p:grpSp>
        <p:nvGrpSpPr>
          <p:cNvPr id="212" name="群組 211">
            <a:extLst>
              <a:ext uri="{FF2B5EF4-FFF2-40B4-BE49-F238E27FC236}">
                <a16:creationId xmlns:a16="http://schemas.microsoft.com/office/drawing/2014/main" id="{4991E5C8-F2DF-40A5-BC09-E99C5DC5F15D}"/>
              </a:ext>
            </a:extLst>
          </p:cNvPr>
          <p:cNvGrpSpPr/>
          <p:nvPr/>
        </p:nvGrpSpPr>
        <p:grpSpPr>
          <a:xfrm>
            <a:off x="2148083" y="2452803"/>
            <a:ext cx="429423" cy="839512"/>
            <a:chOff x="556167" y="2502041"/>
            <a:chExt cx="429423" cy="839512"/>
          </a:xfrm>
        </p:grpSpPr>
        <p:grpSp>
          <p:nvGrpSpPr>
            <p:cNvPr id="213" name="群組 212">
              <a:extLst>
                <a:ext uri="{FF2B5EF4-FFF2-40B4-BE49-F238E27FC236}">
                  <a16:creationId xmlns:a16="http://schemas.microsoft.com/office/drawing/2014/main" id="{DCE3A739-F063-4B02-A312-0778B33D3F10}"/>
                </a:ext>
              </a:extLst>
            </p:cNvPr>
            <p:cNvGrpSpPr/>
            <p:nvPr/>
          </p:nvGrpSpPr>
          <p:grpSpPr>
            <a:xfrm>
              <a:off x="556167" y="2502041"/>
              <a:ext cx="424734" cy="512350"/>
              <a:chOff x="635382" y="2516318"/>
              <a:chExt cx="423890" cy="483795"/>
            </a:xfrm>
          </p:grpSpPr>
          <p:cxnSp>
            <p:nvCxnSpPr>
              <p:cNvPr id="217" name="Straight Connector 63">
                <a:extLst>
                  <a:ext uri="{FF2B5EF4-FFF2-40B4-BE49-F238E27FC236}">
                    <a16:creationId xmlns:a16="http://schemas.microsoft.com/office/drawing/2014/main" id="{EBA5CF3C-E574-4361-A7A8-41A121B4A417}"/>
                  </a:ext>
                </a:extLst>
              </p:cNvPr>
              <p:cNvCxnSpPr>
                <a:cxnSpLocks/>
              </p:cNvCxnSpPr>
              <p:nvPr/>
            </p:nvCxnSpPr>
            <p:spPr>
              <a:xfrm flipH="1" flipV="1">
                <a:off x="848688" y="2820003"/>
                <a:ext cx="2307" cy="180110"/>
              </a:xfrm>
              <a:prstGeom prst="line">
                <a:avLst/>
              </a:prstGeom>
              <a:ln w="19050">
                <a:solidFill>
                  <a:srgbClr val="CCB656"/>
                </a:solidFill>
              </a:ln>
            </p:spPr>
            <p:style>
              <a:lnRef idx="3">
                <a:schemeClr val="accent1"/>
              </a:lnRef>
              <a:fillRef idx="0">
                <a:schemeClr val="accent1"/>
              </a:fillRef>
              <a:effectRef idx="2">
                <a:schemeClr val="accent1"/>
              </a:effectRef>
              <a:fontRef idx="minor">
                <a:schemeClr val="tx1"/>
              </a:fontRef>
            </p:style>
          </p:cxnSp>
          <p:grpSp>
            <p:nvGrpSpPr>
              <p:cNvPr id="218" name="群組 217">
                <a:extLst>
                  <a:ext uri="{FF2B5EF4-FFF2-40B4-BE49-F238E27FC236}">
                    <a16:creationId xmlns:a16="http://schemas.microsoft.com/office/drawing/2014/main" id="{C6A0422D-ABB5-40AE-BFCB-63F8C19459F7}"/>
                  </a:ext>
                </a:extLst>
              </p:cNvPr>
              <p:cNvGrpSpPr/>
              <p:nvPr/>
            </p:nvGrpSpPr>
            <p:grpSpPr>
              <a:xfrm>
                <a:off x="635382" y="2516318"/>
                <a:ext cx="423890" cy="330009"/>
                <a:chOff x="821012" y="2488817"/>
                <a:chExt cx="423890" cy="330009"/>
              </a:xfrm>
            </p:grpSpPr>
            <p:sp>
              <p:nvSpPr>
                <p:cNvPr id="219" name="矩形: 圓角 218">
                  <a:extLst>
                    <a:ext uri="{FF2B5EF4-FFF2-40B4-BE49-F238E27FC236}">
                      <a16:creationId xmlns:a16="http://schemas.microsoft.com/office/drawing/2014/main" id="{C5BD7A0C-41F6-424A-BE0B-77FB0A50A3BC}"/>
                    </a:ext>
                  </a:extLst>
                </p:cNvPr>
                <p:cNvSpPr/>
                <p:nvPr/>
              </p:nvSpPr>
              <p:spPr>
                <a:xfrm>
                  <a:off x="831898" y="2488817"/>
                  <a:ext cx="391886" cy="330009"/>
                </a:xfrm>
                <a:prstGeom prst="roundRect">
                  <a:avLst/>
                </a:prstGeom>
                <a:solidFill>
                  <a:srgbClr val="3B3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20" name="Rectangle 72">
                  <a:extLst>
                    <a:ext uri="{FF2B5EF4-FFF2-40B4-BE49-F238E27FC236}">
                      <a16:creationId xmlns:a16="http://schemas.microsoft.com/office/drawing/2014/main" id="{48F9338C-231C-4054-A8B3-60A95FE87F7C}"/>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b="1">
                      <a:solidFill>
                        <a:schemeClr val="bg1"/>
                      </a:solidFill>
                      <a:latin typeface="Arial" panose="020B0604020202020204" pitchFamily="34" charset="0"/>
                      <a:cs typeface="Arial" panose="020B0604020202020204" pitchFamily="34" charset="0"/>
                    </a:rPr>
                    <a:t>App</a:t>
                  </a:r>
                </a:p>
              </p:txBody>
            </p:sp>
          </p:grpSp>
        </p:grpSp>
        <p:grpSp>
          <p:nvGrpSpPr>
            <p:cNvPr id="214" name="群組 213">
              <a:extLst>
                <a:ext uri="{FF2B5EF4-FFF2-40B4-BE49-F238E27FC236}">
                  <a16:creationId xmlns:a16="http://schemas.microsoft.com/office/drawing/2014/main" id="{350108B2-9C6F-4693-8C1B-2BC9DE6A8434}"/>
                </a:ext>
              </a:extLst>
            </p:cNvPr>
            <p:cNvGrpSpPr/>
            <p:nvPr/>
          </p:nvGrpSpPr>
          <p:grpSpPr>
            <a:xfrm>
              <a:off x="560856" y="2992066"/>
              <a:ext cx="424734" cy="349487"/>
              <a:chOff x="821012" y="2488817"/>
              <a:chExt cx="423890" cy="330009"/>
            </a:xfrm>
            <a:solidFill>
              <a:schemeClr val="tx2">
                <a:lumMod val="20000"/>
                <a:lumOff val="80000"/>
              </a:schemeClr>
            </a:solidFill>
          </p:grpSpPr>
          <p:sp>
            <p:nvSpPr>
              <p:cNvPr id="215" name="矩形: 圓角 214">
                <a:extLst>
                  <a:ext uri="{FF2B5EF4-FFF2-40B4-BE49-F238E27FC236}">
                    <a16:creationId xmlns:a16="http://schemas.microsoft.com/office/drawing/2014/main" id="{70032BD0-CD72-4E40-B02B-EFC251CCBC79}"/>
                  </a:ext>
                </a:extLst>
              </p:cNvPr>
              <p:cNvSpPr/>
              <p:nvPr/>
            </p:nvSpPr>
            <p:spPr>
              <a:xfrm>
                <a:off x="831898" y="2488817"/>
                <a:ext cx="391886" cy="330009"/>
              </a:xfrm>
              <a:prstGeom prst="roundRect">
                <a:avLst/>
              </a:prstGeom>
              <a:gradFill>
                <a:gsLst>
                  <a:gs pos="95000">
                    <a:schemeClr val="accent1">
                      <a:lumMod val="20000"/>
                      <a:lumOff val="80000"/>
                    </a:schemeClr>
                  </a:gs>
                  <a:gs pos="53000">
                    <a:schemeClr val="tx2">
                      <a:lumMod val="20000"/>
                      <a:lumOff val="80000"/>
                    </a:schemeClr>
                  </a:gs>
                  <a:gs pos="0">
                    <a:schemeClr val="bg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6" name="Rectangle 72">
                <a:extLst>
                  <a:ext uri="{FF2B5EF4-FFF2-40B4-BE49-F238E27FC236}">
                    <a16:creationId xmlns:a16="http://schemas.microsoft.com/office/drawing/2014/main" id="{19C56926-2080-4FCB-8441-CC603F046F31}"/>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000" b="1">
                    <a:solidFill>
                      <a:srgbClr val="464230"/>
                    </a:solidFill>
                    <a:latin typeface="Arial" panose="020B0604020202020204" pitchFamily="34" charset="0"/>
                    <a:cs typeface="Arial" panose="020B0604020202020204" pitchFamily="34" charset="0"/>
                  </a:rPr>
                  <a:t>VM</a:t>
                </a:r>
                <a:endParaRPr lang="en-US" sz="1000" b="1">
                  <a:solidFill>
                    <a:srgbClr val="464230"/>
                  </a:solidFill>
                  <a:latin typeface="Arial" panose="020B0604020202020204" pitchFamily="34" charset="0"/>
                  <a:cs typeface="Arial" panose="020B0604020202020204" pitchFamily="34" charset="0"/>
                </a:endParaRPr>
              </a:p>
            </p:txBody>
          </p:sp>
        </p:grpSp>
      </p:grpSp>
      <p:grpSp>
        <p:nvGrpSpPr>
          <p:cNvPr id="221" name="群組 220">
            <a:extLst>
              <a:ext uri="{FF2B5EF4-FFF2-40B4-BE49-F238E27FC236}">
                <a16:creationId xmlns:a16="http://schemas.microsoft.com/office/drawing/2014/main" id="{60A6ACA7-CC33-4339-8A87-871D78A3DD56}"/>
              </a:ext>
            </a:extLst>
          </p:cNvPr>
          <p:cNvGrpSpPr/>
          <p:nvPr/>
        </p:nvGrpSpPr>
        <p:grpSpPr>
          <a:xfrm>
            <a:off x="2629485" y="2452803"/>
            <a:ext cx="429423" cy="839512"/>
            <a:chOff x="556167" y="2502041"/>
            <a:chExt cx="429423" cy="839512"/>
          </a:xfrm>
        </p:grpSpPr>
        <p:grpSp>
          <p:nvGrpSpPr>
            <p:cNvPr id="222" name="群組 221">
              <a:extLst>
                <a:ext uri="{FF2B5EF4-FFF2-40B4-BE49-F238E27FC236}">
                  <a16:creationId xmlns:a16="http://schemas.microsoft.com/office/drawing/2014/main" id="{75A3230A-7627-4C33-BAF0-DF8449480341}"/>
                </a:ext>
              </a:extLst>
            </p:cNvPr>
            <p:cNvGrpSpPr/>
            <p:nvPr/>
          </p:nvGrpSpPr>
          <p:grpSpPr>
            <a:xfrm>
              <a:off x="556167" y="2502041"/>
              <a:ext cx="424734" cy="512350"/>
              <a:chOff x="635382" y="2516318"/>
              <a:chExt cx="423890" cy="483795"/>
            </a:xfrm>
          </p:grpSpPr>
          <p:cxnSp>
            <p:nvCxnSpPr>
              <p:cNvPr id="226" name="Straight Connector 63">
                <a:extLst>
                  <a:ext uri="{FF2B5EF4-FFF2-40B4-BE49-F238E27FC236}">
                    <a16:creationId xmlns:a16="http://schemas.microsoft.com/office/drawing/2014/main" id="{610BFE5F-5063-450D-8AB5-BECF3BEEACA1}"/>
                  </a:ext>
                </a:extLst>
              </p:cNvPr>
              <p:cNvCxnSpPr>
                <a:cxnSpLocks/>
              </p:cNvCxnSpPr>
              <p:nvPr/>
            </p:nvCxnSpPr>
            <p:spPr>
              <a:xfrm flipH="1" flipV="1">
                <a:off x="848688" y="2820003"/>
                <a:ext cx="2307" cy="180110"/>
              </a:xfrm>
              <a:prstGeom prst="line">
                <a:avLst/>
              </a:prstGeom>
              <a:ln w="19050">
                <a:solidFill>
                  <a:srgbClr val="CCB656"/>
                </a:solidFill>
              </a:ln>
            </p:spPr>
            <p:style>
              <a:lnRef idx="3">
                <a:schemeClr val="accent1"/>
              </a:lnRef>
              <a:fillRef idx="0">
                <a:schemeClr val="accent1"/>
              </a:fillRef>
              <a:effectRef idx="2">
                <a:schemeClr val="accent1"/>
              </a:effectRef>
              <a:fontRef idx="minor">
                <a:schemeClr val="tx1"/>
              </a:fontRef>
            </p:style>
          </p:cxnSp>
          <p:grpSp>
            <p:nvGrpSpPr>
              <p:cNvPr id="227" name="群組 226">
                <a:extLst>
                  <a:ext uri="{FF2B5EF4-FFF2-40B4-BE49-F238E27FC236}">
                    <a16:creationId xmlns:a16="http://schemas.microsoft.com/office/drawing/2014/main" id="{9A335C70-64E0-4F58-82D3-C76457E58D63}"/>
                  </a:ext>
                </a:extLst>
              </p:cNvPr>
              <p:cNvGrpSpPr/>
              <p:nvPr/>
            </p:nvGrpSpPr>
            <p:grpSpPr>
              <a:xfrm>
                <a:off x="635382" y="2516318"/>
                <a:ext cx="423890" cy="330009"/>
                <a:chOff x="821012" y="2488817"/>
                <a:chExt cx="423890" cy="330009"/>
              </a:xfrm>
            </p:grpSpPr>
            <p:sp>
              <p:nvSpPr>
                <p:cNvPr id="228" name="矩形: 圓角 227">
                  <a:extLst>
                    <a:ext uri="{FF2B5EF4-FFF2-40B4-BE49-F238E27FC236}">
                      <a16:creationId xmlns:a16="http://schemas.microsoft.com/office/drawing/2014/main" id="{C7EC7E57-00EA-4FD7-AFCB-69086CE8E220}"/>
                    </a:ext>
                  </a:extLst>
                </p:cNvPr>
                <p:cNvSpPr/>
                <p:nvPr/>
              </p:nvSpPr>
              <p:spPr>
                <a:xfrm>
                  <a:off x="831898" y="2488817"/>
                  <a:ext cx="391886" cy="330009"/>
                </a:xfrm>
                <a:prstGeom prst="roundRect">
                  <a:avLst/>
                </a:prstGeom>
                <a:solidFill>
                  <a:srgbClr val="3B382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p>
              </p:txBody>
            </p:sp>
            <p:sp>
              <p:nvSpPr>
                <p:cNvPr id="229" name="Rectangle 72">
                  <a:extLst>
                    <a:ext uri="{FF2B5EF4-FFF2-40B4-BE49-F238E27FC236}">
                      <a16:creationId xmlns:a16="http://schemas.microsoft.com/office/drawing/2014/main" id="{79F58D55-A82A-4D1A-898C-C2303EB3A9AC}"/>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sz="900" b="1">
                      <a:solidFill>
                        <a:schemeClr val="bg1"/>
                      </a:solidFill>
                      <a:latin typeface="Arial" panose="020B0604020202020204" pitchFamily="34" charset="0"/>
                      <a:cs typeface="Arial" panose="020B0604020202020204" pitchFamily="34" charset="0"/>
                    </a:rPr>
                    <a:t>App</a:t>
                  </a:r>
                </a:p>
              </p:txBody>
            </p:sp>
          </p:grpSp>
        </p:grpSp>
        <p:grpSp>
          <p:nvGrpSpPr>
            <p:cNvPr id="223" name="群組 222">
              <a:extLst>
                <a:ext uri="{FF2B5EF4-FFF2-40B4-BE49-F238E27FC236}">
                  <a16:creationId xmlns:a16="http://schemas.microsoft.com/office/drawing/2014/main" id="{5D3622C1-AE2D-4E14-9BC3-C81E943011C5}"/>
                </a:ext>
              </a:extLst>
            </p:cNvPr>
            <p:cNvGrpSpPr/>
            <p:nvPr/>
          </p:nvGrpSpPr>
          <p:grpSpPr>
            <a:xfrm>
              <a:off x="560856" y="2992066"/>
              <a:ext cx="424734" cy="349487"/>
              <a:chOff x="821012" y="2488817"/>
              <a:chExt cx="423890" cy="330009"/>
            </a:xfrm>
            <a:solidFill>
              <a:schemeClr val="tx2">
                <a:lumMod val="20000"/>
                <a:lumOff val="80000"/>
              </a:schemeClr>
            </a:solidFill>
          </p:grpSpPr>
          <p:sp>
            <p:nvSpPr>
              <p:cNvPr id="224" name="矩形: 圓角 223">
                <a:extLst>
                  <a:ext uri="{FF2B5EF4-FFF2-40B4-BE49-F238E27FC236}">
                    <a16:creationId xmlns:a16="http://schemas.microsoft.com/office/drawing/2014/main" id="{24A2DD22-7429-4056-A6EA-6A988182C979}"/>
                  </a:ext>
                </a:extLst>
              </p:cNvPr>
              <p:cNvSpPr/>
              <p:nvPr/>
            </p:nvSpPr>
            <p:spPr>
              <a:xfrm>
                <a:off x="831898" y="2488817"/>
                <a:ext cx="391886" cy="330009"/>
              </a:xfrm>
              <a:prstGeom prst="roundRect">
                <a:avLst/>
              </a:prstGeom>
              <a:gradFill>
                <a:gsLst>
                  <a:gs pos="95000">
                    <a:schemeClr val="accent1">
                      <a:lumMod val="20000"/>
                      <a:lumOff val="80000"/>
                    </a:schemeClr>
                  </a:gs>
                  <a:gs pos="53000">
                    <a:schemeClr val="tx2">
                      <a:lumMod val="20000"/>
                      <a:lumOff val="80000"/>
                    </a:schemeClr>
                  </a:gs>
                  <a:gs pos="0">
                    <a:schemeClr val="bg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5" name="Rectangle 72">
                <a:extLst>
                  <a:ext uri="{FF2B5EF4-FFF2-40B4-BE49-F238E27FC236}">
                    <a16:creationId xmlns:a16="http://schemas.microsoft.com/office/drawing/2014/main" id="{72DE43F7-5D4E-457E-94D7-CF2DB68EE701}"/>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000" b="1">
                    <a:solidFill>
                      <a:srgbClr val="464230"/>
                    </a:solidFill>
                    <a:latin typeface="Arial" panose="020B0604020202020204" pitchFamily="34" charset="0"/>
                    <a:cs typeface="Arial" panose="020B0604020202020204" pitchFamily="34" charset="0"/>
                  </a:rPr>
                  <a:t>VM</a:t>
                </a:r>
                <a:endParaRPr lang="en-US" sz="1000" b="1">
                  <a:solidFill>
                    <a:srgbClr val="464230"/>
                  </a:solidFill>
                  <a:latin typeface="Arial" panose="020B0604020202020204" pitchFamily="34" charset="0"/>
                  <a:cs typeface="Arial" panose="020B0604020202020204" pitchFamily="34" charset="0"/>
                </a:endParaRPr>
              </a:p>
            </p:txBody>
          </p:sp>
        </p:grpSp>
      </p:grpSp>
      <p:cxnSp>
        <p:nvCxnSpPr>
          <p:cNvPr id="244" name="Straight Connector 63">
            <a:extLst>
              <a:ext uri="{FF2B5EF4-FFF2-40B4-BE49-F238E27FC236}">
                <a16:creationId xmlns:a16="http://schemas.microsoft.com/office/drawing/2014/main" id="{ED6A3B3D-7F76-4CCF-A11A-CF2A51F66373}"/>
              </a:ext>
            </a:extLst>
          </p:cNvPr>
          <p:cNvCxnSpPr>
            <a:cxnSpLocks/>
          </p:cNvCxnSpPr>
          <p:nvPr/>
        </p:nvCxnSpPr>
        <p:spPr>
          <a:xfrm flipH="1" flipV="1">
            <a:off x="3319172" y="2821305"/>
            <a:ext cx="2312" cy="190741"/>
          </a:xfrm>
          <a:prstGeom prst="line">
            <a:avLst/>
          </a:prstGeom>
          <a:ln w="19050">
            <a:solidFill>
              <a:srgbClr val="CCB656"/>
            </a:solidFill>
          </a:ln>
        </p:spPr>
        <p:style>
          <a:lnRef idx="3">
            <a:schemeClr val="accent1"/>
          </a:lnRef>
          <a:fillRef idx="0">
            <a:schemeClr val="accent1"/>
          </a:fillRef>
          <a:effectRef idx="2">
            <a:schemeClr val="accent1"/>
          </a:effectRef>
          <a:fontRef idx="minor">
            <a:schemeClr val="tx1"/>
          </a:fontRef>
        </p:style>
      </p:cxnSp>
      <p:grpSp>
        <p:nvGrpSpPr>
          <p:cNvPr id="241" name="群組 240">
            <a:extLst>
              <a:ext uri="{FF2B5EF4-FFF2-40B4-BE49-F238E27FC236}">
                <a16:creationId xmlns:a16="http://schemas.microsoft.com/office/drawing/2014/main" id="{FFC31AF8-C8BF-4C6C-AFF1-E4BEA560F03F}"/>
              </a:ext>
            </a:extLst>
          </p:cNvPr>
          <p:cNvGrpSpPr/>
          <p:nvPr/>
        </p:nvGrpSpPr>
        <p:grpSpPr>
          <a:xfrm>
            <a:off x="3110131" y="2947518"/>
            <a:ext cx="424734" cy="349487"/>
            <a:chOff x="821012" y="2488817"/>
            <a:chExt cx="423890" cy="330009"/>
          </a:xfrm>
          <a:solidFill>
            <a:schemeClr val="tx2">
              <a:lumMod val="20000"/>
              <a:lumOff val="80000"/>
            </a:schemeClr>
          </a:solidFill>
        </p:grpSpPr>
        <p:sp>
          <p:nvSpPr>
            <p:cNvPr id="242" name="矩形: 圓角 241">
              <a:extLst>
                <a:ext uri="{FF2B5EF4-FFF2-40B4-BE49-F238E27FC236}">
                  <a16:creationId xmlns:a16="http://schemas.microsoft.com/office/drawing/2014/main" id="{DF204A78-2B78-4A85-9C26-7DB4FE9B2A39}"/>
                </a:ext>
              </a:extLst>
            </p:cNvPr>
            <p:cNvSpPr/>
            <p:nvPr/>
          </p:nvSpPr>
          <p:spPr>
            <a:xfrm>
              <a:off x="831898" y="2488817"/>
              <a:ext cx="391886" cy="330009"/>
            </a:xfrm>
            <a:prstGeom prst="roundRect">
              <a:avLst/>
            </a:prstGeom>
            <a:gradFill>
              <a:gsLst>
                <a:gs pos="95000">
                  <a:schemeClr val="accent1">
                    <a:lumMod val="20000"/>
                    <a:lumOff val="80000"/>
                  </a:schemeClr>
                </a:gs>
                <a:gs pos="53000">
                  <a:schemeClr val="tx2">
                    <a:lumMod val="20000"/>
                    <a:lumOff val="80000"/>
                  </a:schemeClr>
                </a:gs>
                <a:gs pos="0">
                  <a:schemeClr val="bg2"/>
                </a:gs>
              </a:gsLst>
              <a:lin ang="5400000" scaled="0"/>
            </a:gra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3" name="Rectangle 72">
              <a:extLst>
                <a:ext uri="{FF2B5EF4-FFF2-40B4-BE49-F238E27FC236}">
                  <a16:creationId xmlns:a16="http://schemas.microsoft.com/office/drawing/2014/main" id="{377209C0-2BDA-474C-AE35-301A8CB1165F}"/>
                </a:ext>
              </a:extLst>
            </p:cNvPr>
            <p:cNvSpPr/>
            <p:nvPr/>
          </p:nvSpPr>
          <p:spPr>
            <a:xfrm>
              <a:off x="821012" y="2502568"/>
              <a:ext cx="423890" cy="2750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altLang="zh-TW" sz="1000" b="1">
                  <a:solidFill>
                    <a:srgbClr val="464230"/>
                  </a:solidFill>
                  <a:latin typeface="Arial" panose="020B0604020202020204" pitchFamily="34" charset="0"/>
                  <a:cs typeface="Arial" panose="020B0604020202020204" pitchFamily="34" charset="0"/>
                </a:rPr>
                <a:t>VM</a:t>
              </a:r>
              <a:endParaRPr lang="en-US" sz="1000" b="1">
                <a:solidFill>
                  <a:srgbClr val="464230"/>
                </a:solidFill>
                <a:latin typeface="Arial" panose="020B0604020202020204" pitchFamily="34" charset="0"/>
                <a:cs typeface="Arial" panose="020B0604020202020204" pitchFamily="34" charset="0"/>
              </a:endParaRPr>
            </a:p>
          </p:txBody>
        </p:sp>
      </p:grpSp>
      <p:pic>
        <p:nvPicPr>
          <p:cNvPr id="156" name="圖片 155">
            <a:extLst>
              <a:ext uri="{FF2B5EF4-FFF2-40B4-BE49-F238E27FC236}">
                <a16:creationId xmlns:a16="http://schemas.microsoft.com/office/drawing/2014/main" id="{CDA949C2-9893-449D-BC2D-DB24E2DC9E23}"/>
              </a:ext>
            </a:extLst>
          </p:cNvPr>
          <p:cNvPicPr>
            <a:picLocks noChangeAspect="1"/>
          </p:cNvPicPr>
          <p:nvPr/>
        </p:nvPicPr>
        <p:blipFill>
          <a:blip r:embed="rId5"/>
          <a:stretch>
            <a:fillRect/>
          </a:stretch>
        </p:blipFill>
        <p:spPr>
          <a:xfrm>
            <a:off x="2983380" y="2112608"/>
            <a:ext cx="1215826" cy="784153"/>
          </a:xfrm>
          <a:prstGeom prst="rect">
            <a:avLst/>
          </a:prstGeom>
        </p:spPr>
      </p:pic>
      <p:sp>
        <p:nvSpPr>
          <p:cNvPr id="248" name="Rectangle 129">
            <a:extLst>
              <a:ext uri="{FF2B5EF4-FFF2-40B4-BE49-F238E27FC236}">
                <a16:creationId xmlns:a16="http://schemas.microsoft.com/office/drawing/2014/main" id="{F71D5C85-72F4-49AB-8B2D-F0646DC19D3B}"/>
              </a:ext>
            </a:extLst>
          </p:cNvPr>
          <p:cNvSpPr/>
          <p:nvPr/>
        </p:nvSpPr>
        <p:spPr>
          <a:xfrm>
            <a:off x="706237" y="3376628"/>
            <a:ext cx="2782549" cy="358345"/>
          </a:xfrm>
          <a:prstGeom prst="rect">
            <a:avLst/>
          </a:prstGeom>
          <a:solidFill>
            <a:srgbClr val="464230"/>
          </a:solidFill>
          <a:ln w="19050" cap="flat">
            <a:noFill/>
            <a:prstDash val="solid"/>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25400"/>
          </a:sp3d>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err="1">
                <a:solidFill>
                  <a:schemeClr val="bg1"/>
                </a:solidFill>
                <a:latin typeface="Arial"/>
                <a:cs typeface="Arial"/>
              </a:rPr>
              <a:t>Vmware</a:t>
            </a:r>
            <a:r>
              <a:rPr lang="en-US" b="1">
                <a:solidFill>
                  <a:schemeClr val="bg1"/>
                </a:solidFill>
                <a:latin typeface="Arial"/>
                <a:cs typeface="Arial"/>
              </a:rPr>
              <a:t>/ KVM/</a:t>
            </a:r>
            <a:r>
              <a:rPr lang="zh-TW" altLang="en-US" b="1">
                <a:solidFill>
                  <a:schemeClr val="bg1"/>
                </a:solidFill>
                <a:latin typeface="Arial"/>
                <a:cs typeface="Arial"/>
              </a:rPr>
              <a:t> </a:t>
            </a:r>
            <a:r>
              <a:rPr lang="en-US" b="1" err="1">
                <a:solidFill>
                  <a:schemeClr val="bg1"/>
                </a:solidFill>
                <a:latin typeface="Arial"/>
                <a:cs typeface="Arial"/>
              </a:rPr>
              <a:t>HyperV</a:t>
            </a:r>
            <a:endParaRPr lang="en-US" b="1">
              <a:solidFill>
                <a:schemeClr val="bg1"/>
              </a:solidFill>
              <a:latin typeface="Arial"/>
              <a:cs typeface="Arial"/>
            </a:endParaRPr>
          </a:p>
        </p:txBody>
      </p:sp>
      <p:sp>
        <p:nvSpPr>
          <p:cNvPr id="250" name="等腰三角形 15">
            <a:extLst>
              <a:ext uri="{FF2B5EF4-FFF2-40B4-BE49-F238E27FC236}">
                <a16:creationId xmlns:a16="http://schemas.microsoft.com/office/drawing/2014/main" id="{9AC7A927-182F-46B4-8C81-18ACBF67DA63}"/>
              </a:ext>
            </a:extLst>
          </p:cNvPr>
          <p:cNvSpPr/>
          <p:nvPr/>
        </p:nvSpPr>
        <p:spPr>
          <a:xfrm flipH="1" flipV="1">
            <a:off x="7893148" y="4269541"/>
            <a:ext cx="420857" cy="211013"/>
          </a:xfrm>
          <a:custGeom>
            <a:avLst/>
            <a:gdLst>
              <a:gd name="connsiteX0" fmla="*/ 0 w 513470"/>
              <a:gd name="connsiteY0" fmla="*/ 218049 h 218049"/>
              <a:gd name="connsiteX1" fmla="*/ 256735 w 513470"/>
              <a:gd name="connsiteY1" fmla="*/ 0 h 218049"/>
              <a:gd name="connsiteX2" fmla="*/ 513470 w 513470"/>
              <a:gd name="connsiteY2" fmla="*/ 218049 h 218049"/>
              <a:gd name="connsiteX3" fmla="*/ 0 w 513470"/>
              <a:gd name="connsiteY3" fmla="*/ 218049 h 218049"/>
              <a:gd name="connsiteX0" fmla="*/ 0 w 513470"/>
              <a:gd name="connsiteY0" fmla="*/ 218049 h 218049"/>
              <a:gd name="connsiteX1" fmla="*/ 256735 w 513470"/>
              <a:gd name="connsiteY1" fmla="*/ 0 h 218049"/>
              <a:gd name="connsiteX2" fmla="*/ 513470 w 513470"/>
              <a:gd name="connsiteY2" fmla="*/ 218049 h 218049"/>
              <a:gd name="connsiteX3" fmla="*/ 0 w 513470"/>
              <a:gd name="connsiteY3" fmla="*/ 218049 h 218049"/>
              <a:gd name="connsiteX0" fmla="*/ 0 w 365760"/>
              <a:gd name="connsiteY0" fmla="*/ 218049 h 295422"/>
              <a:gd name="connsiteX1" fmla="*/ 256735 w 365760"/>
              <a:gd name="connsiteY1" fmla="*/ 0 h 295422"/>
              <a:gd name="connsiteX2" fmla="*/ 365760 w 365760"/>
              <a:gd name="connsiteY2" fmla="*/ 295422 h 295422"/>
              <a:gd name="connsiteX3" fmla="*/ 0 w 365760"/>
              <a:gd name="connsiteY3" fmla="*/ 218049 h 295422"/>
              <a:gd name="connsiteX0" fmla="*/ 0 w 527538"/>
              <a:gd name="connsiteY0" fmla="*/ 337624 h 337624"/>
              <a:gd name="connsiteX1" fmla="*/ 418513 w 527538"/>
              <a:gd name="connsiteY1" fmla="*/ 0 h 337624"/>
              <a:gd name="connsiteX2" fmla="*/ 527538 w 527538"/>
              <a:gd name="connsiteY2" fmla="*/ 295422 h 337624"/>
              <a:gd name="connsiteX3" fmla="*/ 0 w 527538"/>
              <a:gd name="connsiteY3" fmla="*/ 337624 h 337624"/>
            </a:gdLst>
            <a:ahLst/>
            <a:cxnLst>
              <a:cxn ang="0">
                <a:pos x="connsiteX0" y="connsiteY0"/>
              </a:cxn>
              <a:cxn ang="0">
                <a:pos x="connsiteX1" y="connsiteY1"/>
              </a:cxn>
              <a:cxn ang="0">
                <a:pos x="connsiteX2" y="connsiteY2"/>
              </a:cxn>
              <a:cxn ang="0">
                <a:pos x="connsiteX3" y="connsiteY3"/>
              </a:cxn>
            </a:cxnLst>
            <a:rect l="l" t="t" r="r" b="b"/>
            <a:pathLst>
              <a:path w="527538" h="337624">
                <a:moveTo>
                  <a:pt x="0" y="337624"/>
                </a:moveTo>
                <a:lnTo>
                  <a:pt x="418513" y="0"/>
                </a:lnTo>
                <a:lnTo>
                  <a:pt x="527538" y="295422"/>
                </a:lnTo>
                <a:lnTo>
                  <a:pt x="0" y="33762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 name="群組 2">
            <a:extLst>
              <a:ext uri="{FF2B5EF4-FFF2-40B4-BE49-F238E27FC236}">
                <a16:creationId xmlns:a16="http://schemas.microsoft.com/office/drawing/2014/main" id="{86AD16F0-86EA-4441-9C42-40E049F99FF1}"/>
              </a:ext>
            </a:extLst>
          </p:cNvPr>
          <p:cNvGrpSpPr/>
          <p:nvPr/>
        </p:nvGrpSpPr>
        <p:grpSpPr>
          <a:xfrm>
            <a:off x="4453338" y="1633356"/>
            <a:ext cx="4458141" cy="3118733"/>
            <a:chOff x="4453338" y="1633356"/>
            <a:chExt cx="4458141" cy="3118733"/>
          </a:xfrm>
        </p:grpSpPr>
        <p:pic>
          <p:nvPicPr>
            <p:cNvPr id="103" name="Shape 224">
              <a:extLst>
                <a:ext uri="{FF2B5EF4-FFF2-40B4-BE49-F238E27FC236}">
                  <a16:creationId xmlns:a16="http://schemas.microsoft.com/office/drawing/2014/main" id="{7D184D0B-2345-4862-A4E3-4A636C830C9E}"/>
                </a:ext>
              </a:extLst>
            </p:cNvPr>
            <p:cNvPicPr preferRelativeResize="0"/>
            <p:nvPr/>
          </p:nvPicPr>
          <p:blipFill>
            <a:blip r:embed="rId6"/>
            <a:stretch>
              <a:fillRect/>
            </a:stretch>
          </p:blipFill>
          <p:spPr>
            <a:xfrm>
              <a:off x="4453338" y="1633356"/>
              <a:ext cx="4458141" cy="3118733"/>
            </a:xfrm>
            <a:prstGeom prst="rect">
              <a:avLst/>
            </a:prstGeom>
            <a:noFill/>
            <a:ln>
              <a:noFill/>
            </a:ln>
          </p:spPr>
        </p:pic>
        <p:sp>
          <p:nvSpPr>
            <p:cNvPr id="16" name="等腰三角形 15">
              <a:extLst>
                <a:ext uri="{FF2B5EF4-FFF2-40B4-BE49-F238E27FC236}">
                  <a16:creationId xmlns:a16="http://schemas.microsoft.com/office/drawing/2014/main" id="{663D8B3A-B8A5-43E0-AEAE-F71C50AB6EBB}"/>
                </a:ext>
              </a:extLst>
            </p:cNvPr>
            <p:cNvSpPr/>
            <p:nvPr/>
          </p:nvSpPr>
          <p:spPr>
            <a:xfrm flipV="1">
              <a:off x="5240215" y="4264872"/>
              <a:ext cx="457201" cy="201614"/>
            </a:xfrm>
            <a:custGeom>
              <a:avLst/>
              <a:gdLst>
                <a:gd name="connsiteX0" fmla="*/ 0 w 513470"/>
                <a:gd name="connsiteY0" fmla="*/ 218049 h 218049"/>
                <a:gd name="connsiteX1" fmla="*/ 256735 w 513470"/>
                <a:gd name="connsiteY1" fmla="*/ 0 h 218049"/>
                <a:gd name="connsiteX2" fmla="*/ 513470 w 513470"/>
                <a:gd name="connsiteY2" fmla="*/ 218049 h 218049"/>
                <a:gd name="connsiteX3" fmla="*/ 0 w 513470"/>
                <a:gd name="connsiteY3" fmla="*/ 218049 h 218049"/>
                <a:gd name="connsiteX0" fmla="*/ 0 w 513470"/>
                <a:gd name="connsiteY0" fmla="*/ 218049 h 218049"/>
                <a:gd name="connsiteX1" fmla="*/ 256735 w 513470"/>
                <a:gd name="connsiteY1" fmla="*/ 0 h 218049"/>
                <a:gd name="connsiteX2" fmla="*/ 513470 w 513470"/>
                <a:gd name="connsiteY2" fmla="*/ 218049 h 218049"/>
                <a:gd name="connsiteX3" fmla="*/ 0 w 513470"/>
                <a:gd name="connsiteY3" fmla="*/ 218049 h 218049"/>
                <a:gd name="connsiteX0" fmla="*/ 0 w 365760"/>
                <a:gd name="connsiteY0" fmla="*/ 218049 h 295422"/>
                <a:gd name="connsiteX1" fmla="*/ 256735 w 365760"/>
                <a:gd name="connsiteY1" fmla="*/ 0 h 295422"/>
                <a:gd name="connsiteX2" fmla="*/ 365760 w 365760"/>
                <a:gd name="connsiteY2" fmla="*/ 295422 h 295422"/>
                <a:gd name="connsiteX3" fmla="*/ 0 w 365760"/>
                <a:gd name="connsiteY3" fmla="*/ 218049 h 295422"/>
                <a:gd name="connsiteX0" fmla="*/ 0 w 527538"/>
                <a:gd name="connsiteY0" fmla="*/ 337624 h 337624"/>
                <a:gd name="connsiteX1" fmla="*/ 418513 w 527538"/>
                <a:gd name="connsiteY1" fmla="*/ 0 h 337624"/>
                <a:gd name="connsiteX2" fmla="*/ 527538 w 527538"/>
                <a:gd name="connsiteY2" fmla="*/ 295422 h 337624"/>
                <a:gd name="connsiteX3" fmla="*/ 0 w 527538"/>
                <a:gd name="connsiteY3" fmla="*/ 337624 h 337624"/>
              </a:gdLst>
              <a:ahLst/>
              <a:cxnLst>
                <a:cxn ang="0">
                  <a:pos x="connsiteX0" y="connsiteY0"/>
                </a:cxn>
                <a:cxn ang="0">
                  <a:pos x="connsiteX1" y="connsiteY1"/>
                </a:cxn>
                <a:cxn ang="0">
                  <a:pos x="connsiteX2" y="connsiteY2"/>
                </a:cxn>
                <a:cxn ang="0">
                  <a:pos x="connsiteX3" y="connsiteY3"/>
                </a:cxn>
              </a:cxnLst>
              <a:rect l="l" t="t" r="r" b="b"/>
              <a:pathLst>
                <a:path w="527538" h="337624">
                  <a:moveTo>
                    <a:pt x="0" y="337624"/>
                  </a:moveTo>
                  <a:lnTo>
                    <a:pt x="418513" y="0"/>
                  </a:lnTo>
                  <a:lnTo>
                    <a:pt x="527538" y="295422"/>
                  </a:lnTo>
                  <a:lnTo>
                    <a:pt x="0" y="337624"/>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3" name="Rounded Rectangle 5">
              <a:extLst>
                <a:ext uri="{FF2B5EF4-FFF2-40B4-BE49-F238E27FC236}">
                  <a16:creationId xmlns:a16="http://schemas.microsoft.com/office/drawing/2014/main" id="{9E7361CE-A706-412A-9279-4B2CF6165971}"/>
                </a:ext>
              </a:extLst>
            </p:cNvPr>
            <p:cNvSpPr/>
            <p:nvPr/>
          </p:nvSpPr>
          <p:spPr>
            <a:xfrm>
              <a:off x="5542670" y="4023359"/>
              <a:ext cx="2529290" cy="450166"/>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ja-JP" altLang="en-US" sz="1600" b="1">
                  <a:latin typeface="微軟正黑體" panose="020B0604030504040204" pitchFamily="34" charset="-120"/>
                  <a:ea typeface="微軟正黑體" panose="020B0604030504040204" pitchFamily="34" charset="-120"/>
                  <a:cs typeface="Calibri"/>
                </a:rPr>
                <a:t>公有雲平台</a:t>
              </a:r>
            </a:p>
          </p:txBody>
        </p:sp>
      </p:grpSp>
      <p:grpSp>
        <p:nvGrpSpPr>
          <p:cNvPr id="79" name="群組 67">
            <a:extLst>
              <a:ext uri="{FF2B5EF4-FFF2-40B4-BE49-F238E27FC236}">
                <a16:creationId xmlns:a16="http://schemas.microsoft.com/office/drawing/2014/main" id="{F3F6065F-32E3-44AF-977D-C4FBDC83AFE8}"/>
              </a:ext>
            </a:extLst>
          </p:cNvPr>
          <p:cNvGrpSpPr/>
          <p:nvPr/>
        </p:nvGrpSpPr>
        <p:grpSpPr>
          <a:xfrm>
            <a:off x="5546516" y="3003797"/>
            <a:ext cx="2494835" cy="931024"/>
            <a:chOff x="5891256" y="3767036"/>
            <a:chExt cx="2045616" cy="763384"/>
          </a:xfrm>
        </p:grpSpPr>
        <p:pic>
          <p:nvPicPr>
            <p:cNvPr id="80" name="Picture 79">
              <a:extLst>
                <a:ext uri="{FF2B5EF4-FFF2-40B4-BE49-F238E27FC236}">
                  <a16:creationId xmlns:a16="http://schemas.microsoft.com/office/drawing/2014/main" id="{7B8E61CC-2759-450F-BF2E-1D7406BFDF0E}"/>
                </a:ext>
              </a:extLst>
            </p:cNvPr>
            <p:cNvPicPr>
              <a:picLocks noChangeAspect="1" noChangeArrowheads="1"/>
            </p:cNvPicPr>
            <p:nvPr/>
          </p:nvPicPr>
          <p:blipFill>
            <a:blip r:embed="rId7" cstate="print"/>
            <a:srcRect/>
            <a:stretch>
              <a:fillRect/>
            </a:stretch>
          </p:blipFill>
          <p:spPr bwMode="auto">
            <a:xfrm>
              <a:off x="7158069" y="4173888"/>
              <a:ext cx="356533" cy="356532"/>
            </a:xfrm>
            <a:prstGeom prst="rect">
              <a:avLst/>
            </a:prstGeom>
            <a:noFill/>
            <a:effectLst>
              <a:outerShdw blurRad="50800" dist="38100" dir="2700000" algn="tl" rotWithShape="0">
                <a:prstClr val="black">
                  <a:alpha val="40000"/>
                </a:prstClr>
              </a:outerShdw>
            </a:effectLst>
          </p:spPr>
        </p:pic>
        <p:pic>
          <p:nvPicPr>
            <p:cNvPr id="81" name="Picture 80">
              <a:extLst>
                <a:ext uri="{FF2B5EF4-FFF2-40B4-BE49-F238E27FC236}">
                  <a16:creationId xmlns:a16="http://schemas.microsoft.com/office/drawing/2014/main" id="{1D983F3C-96F7-4E3C-9630-4BC8352C550A}"/>
                </a:ext>
              </a:extLst>
            </p:cNvPr>
            <p:cNvPicPr>
              <a:picLocks noChangeAspect="1" noChangeArrowheads="1"/>
            </p:cNvPicPr>
            <p:nvPr/>
          </p:nvPicPr>
          <p:blipFill>
            <a:blip r:embed="rId8" cstate="print"/>
            <a:srcRect/>
            <a:stretch>
              <a:fillRect/>
            </a:stretch>
          </p:blipFill>
          <p:spPr bwMode="auto">
            <a:xfrm>
              <a:off x="6317758" y="3767036"/>
              <a:ext cx="356533" cy="356532"/>
            </a:xfrm>
            <a:prstGeom prst="rect">
              <a:avLst/>
            </a:prstGeom>
            <a:noFill/>
            <a:effectLst>
              <a:outerShdw blurRad="50800" dist="38100" dir="2700000" algn="tl" rotWithShape="0">
                <a:prstClr val="black">
                  <a:alpha val="40000"/>
                </a:prstClr>
              </a:outerShdw>
            </a:effectLst>
          </p:spPr>
        </p:pic>
        <p:pic>
          <p:nvPicPr>
            <p:cNvPr id="92" name="Picture 91">
              <a:extLst>
                <a:ext uri="{FF2B5EF4-FFF2-40B4-BE49-F238E27FC236}">
                  <a16:creationId xmlns:a16="http://schemas.microsoft.com/office/drawing/2014/main" id="{CA5120B0-E329-429C-B4F1-7363709868A4}"/>
                </a:ext>
              </a:extLst>
            </p:cNvPr>
            <p:cNvPicPr>
              <a:picLocks noChangeAspect="1" noChangeArrowheads="1"/>
            </p:cNvPicPr>
            <p:nvPr/>
          </p:nvPicPr>
          <p:blipFill>
            <a:blip r:embed="rId9" cstate="print"/>
            <a:srcRect/>
            <a:stretch>
              <a:fillRect/>
            </a:stretch>
          </p:blipFill>
          <p:spPr bwMode="auto">
            <a:xfrm>
              <a:off x="5891256" y="4173888"/>
              <a:ext cx="356533" cy="356532"/>
            </a:xfrm>
            <a:prstGeom prst="rect">
              <a:avLst/>
            </a:prstGeom>
            <a:noFill/>
            <a:effectLst>
              <a:outerShdw blurRad="50800" dist="38100" dir="2700000" algn="tl" rotWithShape="0">
                <a:prstClr val="black">
                  <a:alpha val="40000"/>
                </a:prstClr>
              </a:outerShdw>
            </a:effectLst>
          </p:spPr>
        </p:pic>
        <p:pic>
          <p:nvPicPr>
            <p:cNvPr id="93" name="Picture 92">
              <a:extLst>
                <a:ext uri="{FF2B5EF4-FFF2-40B4-BE49-F238E27FC236}">
                  <a16:creationId xmlns:a16="http://schemas.microsoft.com/office/drawing/2014/main" id="{98EE7942-5402-4409-AF08-93757C8230D3}"/>
                </a:ext>
              </a:extLst>
            </p:cNvPr>
            <p:cNvPicPr>
              <a:picLocks noChangeAspect="1" noChangeArrowheads="1"/>
            </p:cNvPicPr>
            <p:nvPr/>
          </p:nvPicPr>
          <p:blipFill>
            <a:blip r:embed="rId10" cstate="print"/>
            <a:srcRect/>
            <a:stretch>
              <a:fillRect/>
            </a:stretch>
          </p:blipFill>
          <p:spPr bwMode="auto">
            <a:xfrm>
              <a:off x="7147164" y="3767036"/>
              <a:ext cx="356533" cy="356532"/>
            </a:xfrm>
            <a:prstGeom prst="rect">
              <a:avLst/>
            </a:prstGeom>
            <a:noFill/>
            <a:effectLst>
              <a:outerShdw blurRad="50800" dist="38100" dir="2700000" algn="tl" rotWithShape="0">
                <a:prstClr val="black">
                  <a:alpha val="40000"/>
                </a:prstClr>
              </a:outerShdw>
            </a:effectLst>
          </p:spPr>
        </p:pic>
        <p:pic>
          <p:nvPicPr>
            <p:cNvPr id="94" name="Picture 93">
              <a:extLst>
                <a:ext uri="{FF2B5EF4-FFF2-40B4-BE49-F238E27FC236}">
                  <a16:creationId xmlns:a16="http://schemas.microsoft.com/office/drawing/2014/main" id="{DA58F2B0-89D3-48FC-BD05-7AEEADC7F185}"/>
                </a:ext>
              </a:extLst>
            </p:cNvPr>
            <p:cNvPicPr>
              <a:picLocks noChangeAspect="1" noChangeArrowheads="1"/>
            </p:cNvPicPr>
            <p:nvPr/>
          </p:nvPicPr>
          <p:blipFill>
            <a:blip r:embed="rId11" cstate="print"/>
            <a:srcRect/>
            <a:stretch>
              <a:fillRect/>
            </a:stretch>
          </p:blipFill>
          <p:spPr bwMode="auto">
            <a:xfrm>
              <a:off x="6735798" y="4173888"/>
              <a:ext cx="356533" cy="356532"/>
            </a:xfrm>
            <a:prstGeom prst="rect">
              <a:avLst/>
            </a:prstGeom>
            <a:noFill/>
            <a:effectLst>
              <a:outerShdw blurRad="50800" dist="38100" dir="2700000" algn="tl" rotWithShape="0">
                <a:prstClr val="black">
                  <a:alpha val="40000"/>
                </a:prstClr>
              </a:outerShdw>
            </a:effectLst>
          </p:spPr>
        </p:pic>
        <p:pic>
          <p:nvPicPr>
            <p:cNvPr id="95" name="Picture 94">
              <a:extLst>
                <a:ext uri="{FF2B5EF4-FFF2-40B4-BE49-F238E27FC236}">
                  <a16:creationId xmlns:a16="http://schemas.microsoft.com/office/drawing/2014/main" id="{535430E6-57F1-472A-BC0B-8E9F3BAE7067}"/>
                </a:ext>
              </a:extLst>
            </p:cNvPr>
            <p:cNvPicPr>
              <a:picLocks noChangeAspect="1" noChangeArrowheads="1"/>
            </p:cNvPicPr>
            <p:nvPr/>
          </p:nvPicPr>
          <p:blipFill>
            <a:blip r:embed="rId12" cstate="print"/>
            <a:srcRect/>
            <a:stretch>
              <a:fillRect/>
            </a:stretch>
          </p:blipFill>
          <p:spPr bwMode="auto">
            <a:xfrm>
              <a:off x="6732461" y="3767036"/>
              <a:ext cx="356533" cy="356532"/>
            </a:xfrm>
            <a:prstGeom prst="rect">
              <a:avLst/>
            </a:prstGeom>
            <a:noFill/>
            <a:effectLst>
              <a:outerShdw blurRad="50800" dist="38100" dir="2700000" algn="tl" rotWithShape="0">
                <a:prstClr val="black">
                  <a:alpha val="40000"/>
                </a:prstClr>
              </a:outerShdw>
            </a:effectLst>
          </p:spPr>
        </p:pic>
        <p:pic>
          <p:nvPicPr>
            <p:cNvPr id="96" name="Picture 95">
              <a:extLst>
                <a:ext uri="{FF2B5EF4-FFF2-40B4-BE49-F238E27FC236}">
                  <a16:creationId xmlns:a16="http://schemas.microsoft.com/office/drawing/2014/main" id="{AC55A031-431D-4BD0-809A-FD730DEF7E2B}"/>
                </a:ext>
              </a:extLst>
            </p:cNvPr>
            <p:cNvPicPr>
              <a:picLocks noChangeAspect="1" noChangeArrowheads="1"/>
            </p:cNvPicPr>
            <p:nvPr/>
          </p:nvPicPr>
          <p:blipFill>
            <a:blip r:embed="rId13" cstate="print"/>
            <a:srcRect/>
            <a:stretch>
              <a:fillRect/>
            </a:stretch>
          </p:blipFill>
          <p:spPr bwMode="auto">
            <a:xfrm>
              <a:off x="7580339" y="4173888"/>
              <a:ext cx="356533" cy="356532"/>
            </a:xfrm>
            <a:prstGeom prst="rect">
              <a:avLst/>
            </a:prstGeom>
            <a:noFill/>
            <a:effectLst>
              <a:outerShdw blurRad="50800" dist="38100" dir="2700000" algn="tl" rotWithShape="0">
                <a:prstClr val="black">
                  <a:alpha val="40000"/>
                </a:prstClr>
              </a:outerShdw>
            </a:effectLst>
          </p:spPr>
        </p:pic>
        <p:pic>
          <p:nvPicPr>
            <p:cNvPr id="97" name="Picture 96" descr="Image result for è¯çºé²">
              <a:extLst>
                <a:ext uri="{FF2B5EF4-FFF2-40B4-BE49-F238E27FC236}">
                  <a16:creationId xmlns:a16="http://schemas.microsoft.com/office/drawing/2014/main" id="{081440BB-983D-4C7F-A537-7336E786AF1F}"/>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l="32299" t="2107" r="32593" b="45223"/>
            <a:stretch>
              <a:fillRect/>
            </a:stretch>
          </p:blipFill>
          <p:spPr bwMode="auto">
            <a:xfrm>
              <a:off x="6313527" y="4173888"/>
              <a:ext cx="356533" cy="356532"/>
            </a:xfrm>
            <a:prstGeom prst="rect">
              <a:avLst/>
            </a:prstGeom>
            <a:noFill/>
            <a:effectLst>
              <a:outerShdw blurRad="50800" dist="38100" dir="2700000" algn="tl" rotWithShape="0">
                <a:prstClr val="black">
                  <a:alpha val="40000"/>
                </a:prstClr>
              </a:outerShdw>
            </a:effectLst>
          </p:spPr>
        </p:pic>
        <p:pic>
          <p:nvPicPr>
            <p:cNvPr id="98" name="Google Shape;106;p17">
              <a:extLst>
                <a:ext uri="{FF2B5EF4-FFF2-40B4-BE49-F238E27FC236}">
                  <a16:creationId xmlns:a16="http://schemas.microsoft.com/office/drawing/2014/main" id="{639ECC35-622F-4030-B4DD-42AA86E8D364}"/>
                </a:ext>
              </a:extLst>
            </p:cNvPr>
            <p:cNvPicPr preferRelativeResize="0"/>
            <p:nvPr/>
          </p:nvPicPr>
          <p:blipFill>
            <a:blip r:embed="rId15"/>
            <a:stretch>
              <a:fillRect/>
            </a:stretch>
          </p:blipFill>
          <p:spPr>
            <a:xfrm>
              <a:off x="5903188" y="3767102"/>
              <a:ext cx="356400" cy="356400"/>
            </a:xfrm>
            <a:prstGeom prst="rect">
              <a:avLst/>
            </a:prstGeom>
            <a:noFill/>
            <a:effectLst>
              <a:outerShdw blurRad="50800" dist="38100" dir="2700000" algn="tl" rotWithShape="0">
                <a:prstClr val="black">
                  <a:alpha val="40000"/>
                </a:prstClr>
              </a:outerShdw>
            </a:effectLst>
          </p:spPr>
        </p:pic>
        <p:pic>
          <p:nvPicPr>
            <p:cNvPr id="99" name="Google Shape;109;p17">
              <a:extLst>
                <a:ext uri="{FF2B5EF4-FFF2-40B4-BE49-F238E27FC236}">
                  <a16:creationId xmlns:a16="http://schemas.microsoft.com/office/drawing/2014/main" id="{736338FF-D4D4-43C2-9D4B-0FC106DF7167}"/>
                </a:ext>
              </a:extLst>
            </p:cNvPr>
            <p:cNvPicPr preferRelativeResize="0"/>
            <p:nvPr/>
          </p:nvPicPr>
          <p:blipFill>
            <a:blip r:embed="rId16"/>
            <a:stretch>
              <a:fillRect/>
            </a:stretch>
          </p:blipFill>
          <p:spPr>
            <a:xfrm>
              <a:off x="7561867" y="3769099"/>
              <a:ext cx="356533" cy="352406"/>
            </a:xfrm>
            <a:prstGeom prst="rect">
              <a:avLst/>
            </a:prstGeom>
            <a:noFill/>
            <a:effectLst>
              <a:outerShdw blurRad="50800" dist="38100" dir="2700000" algn="tl" rotWithShape="0">
                <a:prstClr val="black">
                  <a:alpha val="40000"/>
                </a:prstClr>
              </a:outerShdw>
            </a:effectLst>
          </p:spPr>
        </p:pic>
      </p:grpSp>
      <p:grpSp>
        <p:nvGrpSpPr>
          <p:cNvPr id="4" name="群組 3">
            <a:extLst>
              <a:ext uri="{FF2B5EF4-FFF2-40B4-BE49-F238E27FC236}">
                <a16:creationId xmlns:a16="http://schemas.microsoft.com/office/drawing/2014/main" id="{C57EFAB2-E617-4E9E-AC14-33C3389D408D}"/>
              </a:ext>
            </a:extLst>
          </p:cNvPr>
          <p:cNvGrpSpPr/>
          <p:nvPr/>
        </p:nvGrpSpPr>
        <p:grpSpPr>
          <a:xfrm>
            <a:off x="4838056" y="2717582"/>
            <a:ext cx="573191" cy="1033217"/>
            <a:chOff x="4838056" y="2717582"/>
            <a:chExt cx="573191" cy="1033217"/>
          </a:xfrm>
        </p:grpSpPr>
        <p:pic>
          <p:nvPicPr>
            <p:cNvPr id="104" name="圖形 103">
              <a:extLst>
                <a:ext uri="{FF2B5EF4-FFF2-40B4-BE49-F238E27FC236}">
                  <a16:creationId xmlns:a16="http://schemas.microsoft.com/office/drawing/2014/main" id="{79E2BB5D-CA27-4678-A488-68BFB17D3C2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846070" y="3017374"/>
              <a:ext cx="565177" cy="733425"/>
            </a:xfrm>
            <a:prstGeom prst="rect">
              <a:avLst/>
            </a:prstGeom>
          </p:spPr>
        </p:pic>
        <p:sp>
          <p:nvSpPr>
            <p:cNvPr id="105" name="矩形 104">
              <a:extLst>
                <a:ext uri="{FF2B5EF4-FFF2-40B4-BE49-F238E27FC236}">
                  <a16:creationId xmlns:a16="http://schemas.microsoft.com/office/drawing/2014/main" id="{40708B7D-452E-466D-B60E-967269EB6C42}"/>
                </a:ext>
              </a:extLst>
            </p:cNvPr>
            <p:cNvSpPr/>
            <p:nvPr/>
          </p:nvSpPr>
          <p:spPr>
            <a:xfrm>
              <a:off x="4838056" y="2717582"/>
              <a:ext cx="543739" cy="523220"/>
            </a:xfrm>
            <a:prstGeom prst="rect">
              <a:avLst/>
            </a:prstGeom>
          </p:spPr>
          <p:txBody>
            <a:bodyPr wrap="none">
              <a:spAutoFit/>
            </a:bodyPr>
            <a:lstStyle/>
            <a:p>
              <a:pPr algn="ctr"/>
              <a:r>
                <a:rPr lang="zh-CN" altLang="en-US" b="1" dirty="0">
                  <a:solidFill>
                    <a:schemeClr val="bg1"/>
                  </a:solidFill>
                  <a:latin typeface="微軟正黑體" panose="020B0604030504040204" pitchFamily="34" charset="-120"/>
                  <a:ea typeface="微軟正黑體" panose="020B0604030504040204" pitchFamily="34" charset="-120"/>
                </a:rPr>
                <a:t>物件</a:t>
              </a:r>
              <a:endParaRPr lang="en-US" altLang="zh-CN" b="1" dirty="0">
                <a:solidFill>
                  <a:schemeClr val="bg1"/>
                </a:solidFill>
                <a:latin typeface="微軟正黑體" panose="020B0604030504040204" pitchFamily="34" charset="-120"/>
                <a:ea typeface="微軟正黑體" panose="020B0604030504040204" pitchFamily="34" charset="-120"/>
              </a:endParaRPr>
            </a:p>
            <a:p>
              <a:pPr algn="ctr"/>
              <a:r>
                <a:rPr lang="zh-CN" altLang="en-US" b="1" dirty="0">
                  <a:solidFill>
                    <a:schemeClr val="bg1"/>
                  </a:solidFill>
                  <a:latin typeface="微軟正黑體" panose="020B0604030504040204" pitchFamily="34" charset="-120"/>
                  <a:ea typeface="微軟正黑體" panose="020B0604030504040204" pitchFamily="34" charset="-120"/>
                </a:rPr>
                <a:t>儲存</a:t>
              </a:r>
              <a:endParaRPr lang="zh-CN" altLang="en-US" b="1" dirty="0">
                <a:solidFill>
                  <a:schemeClr val="bg1"/>
                </a:solidFill>
                <a:latin typeface="微軟正黑體" panose="020B0604030504040204" pitchFamily="34" charset="-120"/>
                <a:ea typeface="微軟正黑體" panose="020B0604030504040204" pitchFamily="34" charset="-120"/>
                <a:cs typeface="Calibri"/>
              </a:endParaRPr>
            </a:p>
          </p:txBody>
        </p:sp>
      </p:grpSp>
      <p:sp>
        <p:nvSpPr>
          <p:cNvPr id="251" name="矩形 250">
            <a:extLst>
              <a:ext uri="{FF2B5EF4-FFF2-40B4-BE49-F238E27FC236}">
                <a16:creationId xmlns:a16="http://schemas.microsoft.com/office/drawing/2014/main" id="{013E0E80-E74D-434C-980D-7CA5420991D6}"/>
              </a:ext>
            </a:extLst>
          </p:cNvPr>
          <p:cNvSpPr/>
          <p:nvPr/>
        </p:nvSpPr>
        <p:spPr>
          <a:xfrm>
            <a:off x="429065" y="4339883"/>
            <a:ext cx="3291839" cy="429624"/>
          </a:xfrm>
          <a:prstGeom prst="rect">
            <a:avLst/>
          </a:prstGeom>
          <a:gradFill>
            <a:gsLst>
              <a:gs pos="51000">
                <a:schemeClr val="tx1">
                  <a:lumMod val="85000"/>
                  <a:lumOff val="15000"/>
                </a:schemeClr>
              </a:gs>
              <a:gs pos="0">
                <a:schemeClr val="tx1">
                  <a:lumMod val="65000"/>
                  <a:lumOff val="35000"/>
                </a:schemeClr>
              </a:gs>
              <a:gs pos="100000">
                <a:schemeClr val="tx1">
                  <a:lumMod val="95000"/>
                  <a:lumOff val="5000"/>
                </a:schemeClr>
              </a:gs>
            </a:gsLst>
            <a:lin ang="5400000" scaled="1"/>
          </a:gradFill>
          <a:ln w="38100">
            <a:solidFill>
              <a:srgbClr val="CCB656"/>
            </a:solidFill>
          </a:ln>
        </p:spPr>
        <p:txBody>
          <a:bodyPr wrap="square" anchor="ctr">
            <a:noAutofit/>
          </a:bodyPr>
          <a:lstStyle/>
          <a:p>
            <a:pPr algn="ctr"/>
            <a:r>
              <a:rPr lang="zh-TW" altLang="en-US" sz="2000" dirty="0">
                <a:solidFill>
                  <a:srgbClr val="CCB656"/>
                </a:solidFill>
                <a:latin typeface="Arial" panose="020B0604020202020204" pitchFamily="34" charset="0"/>
                <a:ea typeface="等线"/>
                <a:cs typeface="Arial" panose="020B0604020202020204" pitchFamily="34" charset="0"/>
              </a:rPr>
              <a:t>資料中心</a:t>
            </a:r>
            <a:r>
              <a:rPr lang="en-US" altLang="zh-TW" sz="2000" dirty="0">
                <a:solidFill>
                  <a:srgbClr val="CCB656"/>
                </a:solidFill>
                <a:latin typeface="Arial" panose="020B0604020202020204" pitchFamily="34" charset="0"/>
                <a:ea typeface="等线"/>
                <a:cs typeface="Arial" panose="020B0604020202020204" pitchFamily="34" charset="0"/>
              </a:rPr>
              <a:t>/</a:t>
            </a:r>
            <a:r>
              <a:rPr lang="zh-TW" altLang="en-US" sz="2000" dirty="0">
                <a:solidFill>
                  <a:srgbClr val="CCB656"/>
                </a:solidFill>
                <a:latin typeface="Arial" panose="020B0604020202020204" pitchFamily="34" charset="0"/>
                <a:ea typeface="等线"/>
                <a:cs typeface="Arial" panose="020B0604020202020204" pitchFamily="34" charset="0"/>
              </a:rPr>
              <a:t>虛擬設備</a:t>
            </a:r>
          </a:p>
        </p:txBody>
      </p:sp>
      <p:grpSp>
        <p:nvGrpSpPr>
          <p:cNvPr id="252" name="群組 251">
            <a:extLst>
              <a:ext uri="{FF2B5EF4-FFF2-40B4-BE49-F238E27FC236}">
                <a16:creationId xmlns:a16="http://schemas.microsoft.com/office/drawing/2014/main" id="{6A42F386-4826-4542-B83B-A4F16E63BCA2}"/>
              </a:ext>
            </a:extLst>
          </p:cNvPr>
          <p:cNvGrpSpPr/>
          <p:nvPr/>
        </p:nvGrpSpPr>
        <p:grpSpPr>
          <a:xfrm>
            <a:off x="748798" y="3800485"/>
            <a:ext cx="2623967" cy="431090"/>
            <a:chOff x="2114983" y="4376556"/>
            <a:chExt cx="2623967" cy="431090"/>
          </a:xfrm>
          <a:solidFill>
            <a:srgbClr val="CCB656"/>
          </a:solidFill>
        </p:grpSpPr>
        <p:pic>
          <p:nvPicPr>
            <p:cNvPr id="253" name="圖形 252">
              <a:extLst>
                <a:ext uri="{FF2B5EF4-FFF2-40B4-BE49-F238E27FC236}">
                  <a16:creationId xmlns:a16="http://schemas.microsoft.com/office/drawing/2014/main" id="{E9E1C095-D098-4F3B-8498-89AE5FC22661}"/>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114983" y="4376556"/>
              <a:ext cx="350557" cy="431090"/>
            </a:xfrm>
            <a:prstGeom prst="rect">
              <a:avLst/>
            </a:prstGeom>
          </p:spPr>
        </p:pic>
        <p:pic>
          <p:nvPicPr>
            <p:cNvPr id="254" name="圖形 253">
              <a:extLst>
                <a:ext uri="{FF2B5EF4-FFF2-40B4-BE49-F238E27FC236}">
                  <a16:creationId xmlns:a16="http://schemas.microsoft.com/office/drawing/2014/main" id="{9B27C0F8-B494-40EF-A58D-190A626C87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479029" y="4376556"/>
              <a:ext cx="350557" cy="431090"/>
            </a:xfrm>
            <a:prstGeom prst="rect">
              <a:avLst/>
            </a:prstGeom>
          </p:spPr>
        </p:pic>
        <p:pic>
          <p:nvPicPr>
            <p:cNvPr id="255" name="圖形 254">
              <a:extLst>
                <a:ext uri="{FF2B5EF4-FFF2-40B4-BE49-F238E27FC236}">
                  <a16:creationId xmlns:a16="http://schemas.microsoft.com/office/drawing/2014/main" id="{93817380-2638-45BE-B26B-1797BB543DF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569665" y="4376556"/>
              <a:ext cx="350557" cy="431090"/>
            </a:xfrm>
            <a:prstGeom prst="rect">
              <a:avLst/>
            </a:prstGeom>
          </p:spPr>
        </p:pic>
        <p:pic>
          <p:nvPicPr>
            <p:cNvPr id="256" name="圖形 255">
              <a:extLst>
                <a:ext uri="{FF2B5EF4-FFF2-40B4-BE49-F238E27FC236}">
                  <a16:creationId xmlns:a16="http://schemas.microsoft.com/office/drawing/2014/main" id="{412B14E9-35E2-4639-B288-999D35F786E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024347" y="4376556"/>
              <a:ext cx="350557" cy="431090"/>
            </a:xfrm>
            <a:prstGeom prst="rect">
              <a:avLst/>
            </a:prstGeom>
          </p:spPr>
        </p:pic>
        <p:pic>
          <p:nvPicPr>
            <p:cNvPr id="257" name="圖形 256">
              <a:extLst>
                <a:ext uri="{FF2B5EF4-FFF2-40B4-BE49-F238E27FC236}">
                  <a16:creationId xmlns:a16="http://schemas.microsoft.com/office/drawing/2014/main" id="{3C8FA5A7-2748-4733-8F28-EBDB0405E2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33711" y="4376556"/>
              <a:ext cx="350557" cy="431090"/>
            </a:xfrm>
            <a:prstGeom prst="rect">
              <a:avLst/>
            </a:prstGeom>
          </p:spPr>
        </p:pic>
        <p:pic>
          <p:nvPicPr>
            <p:cNvPr id="258" name="圖形 257">
              <a:extLst>
                <a:ext uri="{FF2B5EF4-FFF2-40B4-BE49-F238E27FC236}">
                  <a16:creationId xmlns:a16="http://schemas.microsoft.com/office/drawing/2014/main" id="{2D6E64E0-405A-41AD-A4FD-84B2A6866C3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388393" y="4376556"/>
              <a:ext cx="350557" cy="431090"/>
            </a:xfrm>
            <a:prstGeom prst="rect">
              <a:avLst/>
            </a:prstGeom>
          </p:spPr>
        </p:pic>
      </p:grpSp>
    </p:spTree>
    <p:extLst>
      <p:ext uri="{BB962C8B-B14F-4D97-AF65-F5344CB8AC3E}">
        <p14:creationId xmlns:p14="http://schemas.microsoft.com/office/powerpoint/2010/main" val="31131263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群組 57">
            <a:extLst>
              <a:ext uri="{FF2B5EF4-FFF2-40B4-BE49-F238E27FC236}">
                <a16:creationId xmlns:a16="http://schemas.microsoft.com/office/drawing/2014/main" id="{E30495C3-D4A8-4095-BA79-F6012BD82F0B}"/>
              </a:ext>
            </a:extLst>
          </p:cNvPr>
          <p:cNvGrpSpPr/>
          <p:nvPr/>
        </p:nvGrpSpPr>
        <p:grpSpPr>
          <a:xfrm>
            <a:off x="358748" y="1027203"/>
            <a:ext cx="8482000" cy="1256231"/>
            <a:chOff x="358748" y="1027203"/>
            <a:chExt cx="8482000" cy="1256231"/>
          </a:xfrm>
        </p:grpSpPr>
        <p:sp>
          <p:nvSpPr>
            <p:cNvPr id="59" name="矩形: 圓角 58">
              <a:extLst>
                <a:ext uri="{FF2B5EF4-FFF2-40B4-BE49-F238E27FC236}">
                  <a16:creationId xmlns:a16="http://schemas.microsoft.com/office/drawing/2014/main" id="{FDEBEE19-DDF4-46DC-B46D-AEBD933C34FF}"/>
                </a:ext>
              </a:extLst>
            </p:cNvPr>
            <p:cNvSpPr/>
            <p:nvPr/>
          </p:nvSpPr>
          <p:spPr>
            <a:xfrm>
              <a:off x="358748" y="1027203"/>
              <a:ext cx="8482000" cy="1256231"/>
            </a:xfrm>
            <a:prstGeom prst="roundRect">
              <a:avLst/>
            </a:prstGeom>
            <a:solidFill>
              <a:srgbClr val="000000">
                <a:alpha val="42000"/>
              </a:srgbClr>
            </a:solidFill>
            <a:ln w="19050" cap="flat">
              <a:noFill/>
              <a:prstDash val="solid"/>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25400"/>
            </a:sp3d>
          </p:spPr>
          <p:txBody>
            <a:bodyPr rtlCol="0" anchor="ctr"/>
            <a:lstStyle/>
            <a:p>
              <a:endParaRPr lang="zh-TW" altLang="en-US" sz="2400" b="1">
                <a:solidFill>
                  <a:schemeClr val="tx1"/>
                </a:solidFill>
              </a:endParaRPr>
            </a:p>
          </p:txBody>
        </p:sp>
        <p:cxnSp>
          <p:nvCxnSpPr>
            <p:cNvPr id="60" name="直線接點 59">
              <a:extLst>
                <a:ext uri="{FF2B5EF4-FFF2-40B4-BE49-F238E27FC236}">
                  <a16:creationId xmlns:a16="http://schemas.microsoft.com/office/drawing/2014/main" id="{58F035FB-825A-4CD9-A893-150CD8B52A38}"/>
                </a:ext>
              </a:extLst>
            </p:cNvPr>
            <p:cNvCxnSpPr>
              <a:cxnSpLocks/>
              <a:stCxn id="59" idx="1"/>
              <a:endCxn id="59" idx="3"/>
            </p:cNvCxnSpPr>
            <p:nvPr/>
          </p:nvCxnSpPr>
          <p:spPr>
            <a:xfrm>
              <a:off x="455571" y="1663707"/>
              <a:ext cx="8258094"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61" name="圖形 60">
              <a:extLst>
                <a:ext uri="{FF2B5EF4-FFF2-40B4-BE49-F238E27FC236}">
                  <a16:creationId xmlns:a16="http://schemas.microsoft.com/office/drawing/2014/main" id="{61587D03-BB1F-43F7-91C9-E855DC77D1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433" y="1772526"/>
              <a:ext cx="449720" cy="365747"/>
            </a:xfrm>
            <a:prstGeom prst="rect">
              <a:avLst/>
            </a:prstGeom>
            <a:effectLst/>
            <a:scene3d>
              <a:camera prst="orthographicFront">
                <a:rot lat="0" lon="0" rev="0"/>
              </a:camera>
              <a:lightRig rig="contrasting" dir="t">
                <a:rot lat="0" lon="0" rev="7800000"/>
              </a:lightRig>
            </a:scene3d>
            <a:sp3d>
              <a:bevelT w="139700" h="139700"/>
            </a:sp3d>
          </p:spPr>
        </p:pic>
        <p:cxnSp>
          <p:nvCxnSpPr>
            <p:cNvPr id="62" name="直線接點 61">
              <a:extLst>
                <a:ext uri="{FF2B5EF4-FFF2-40B4-BE49-F238E27FC236}">
                  <a16:creationId xmlns:a16="http://schemas.microsoft.com/office/drawing/2014/main" id="{CBC46EC9-0189-41BF-9290-B289DC16EB03}"/>
                </a:ext>
              </a:extLst>
            </p:cNvPr>
            <p:cNvCxnSpPr>
              <a:cxnSpLocks/>
            </p:cNvCxnSpPr>
            <p:nvPr/>
          </p:nvCxnSpPr>
          <p:spPr>
            <a:xfrm>
              <a:off x="1123398" y="1095469"/>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直線接點 62">
              <a:extLst>
                <a:ext uri="{FF2B5EF4-FFF2-40B4-BE49-F238E27FC236}">
                  <a16:creationId xmlns:a16="http://schemas.microsoft.com/office/drawing/2014/main" id="{202DB1E9-255D-48E5-A417-FDAB77EA840C}"/>
                </a:ext>
              </a:extLst>
            </p:cNvPr>
            <p:cNvCxnSpPr>
              <a:cxnSpLocks/>
            </p:cNvCxnSpPr>
            <p:nvPr/>
          </p:nvCxnSpPr>
          <p:spPr>
            <a:xfrm>
              <a:off x="1123398" y="1737562"/>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64" name="橢圓 38">
              <a:extLst>
                <a:ext uri="{FF2B5EF4-FFF2-40B4-BE49-F238E27FC236}">
                  <a16:creationId xmlns:a16="http://schemas.microsoft.com/office/drawing/2014/main" id="{C13E2E07-0FFD-4FDB-A486-66A3D35578C1}"/>
                </a:ext>
              </a:extLst>
            </p:cNvPr>
            <p:cNvSpPr/>
            <p:nvPr/>
          </p:nvSpPr>
          <p:spPr>
            <a:xfrm>
              <a:off x="579627" y="1158109"/>
              <a:ext cx="357229" cy="345675"/>
            </a:xfrm>
            <a:prstGeom prst="ellipse">
              <a:avLst/>
            </a:prstGeom>
            <a:solidFill>
              <a:schemeClr val="bg1"/>
            </a:solidFill>
            <a:ln>
              <a:solidFill>
                <a:srgbClr val="5E58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3C3828"/>
                  </a:solidFill>
                  <a:latin typeface="Arial" panose="020B0604020202020204" pitchFamily="34" charset="0"/>
                  <a:cs typeface="Arial" panose="020B0604020202020204" pitchFamily="34" charset="0"/>
                </a:rPr>
                <a:t>?</a:t>
              </a:r>
              <a:endParaRPr lang="zh-TW" altLang="en-US" sz="1800" b="1">
                <a:solidFill>
                  <a:srgbClr val="3C3828"/>
                </a:solidFill>
                <a:latin typeface="Arial" panose="020B0604020202020204" pitchFamily="34" charset="0"/>
                <a:cs typeface="Arial" panose="020B0604020202020204" pitchFamily="34" charset="0"/>
              </a:endParaRPr>
            </a:p>
          </p:txBody>
        </p:sp>
      </p:grpSp>
      <p:sp>
        <p:nvSpPr>
          <p:cNvPr id="23" name="文字方塊 34">
            <a:extLst>
              <a:ext uri="{FF2B5EF4-FFF2-40B4-BE49-F238E27FC236}">
                <a16:creationId xmlns:a16="http://schemas.microsoft.com/office/drawing/2014/main" id="{09815F0B-25AC-40FB-BB24-CE264D58EE32}"/>
              </a:ext>
            </a:extLst>
          </p:cNvPr>
          <p:cNvSpPr txBox="1"/>
          <p:nvPr/>
        </p:nvSpPr>
        <p:spPr>
          <a:xfrm>
            <a:off x="509057" y="1128514"/>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Google Shape;294;p35">
            <a:extLst>
              <a:ext uri="{FF2B5EF4-FFF2-40B4-BE49-F238E27FC236}">
                <a16:creationId xmlns:a16="http://schemas.microsoft.com/office/drawing/2014/main" id="{E5B8083A-7FA3-4247-85DD-38BC41603583}"/>
              </a:ext>
            </a:extLst>
          </p:cNvPr>
          <p:cNvSpPr/>
          <p:nvPr/>
        </p:nvSpPr>
        <p:spPr>
          <a:xfrm>
            <a:off x="1324600" y="1719638"/>
            <a:ext cx="6929384" cy="523220"/>
          </a:xfrm>
          <a:prstGeom prst="rect">
            <a:avLst/>
          </a:prstGeom>
        </p:spPr>
        <p:txBody>
          <a:bodyPr wrap="square" anchor="t">
            <a:spAutoFit/>
          </a:bodyPr>
          <a:lstStyle/>
          <a:p>
            <a:r>
              <a:rPr lang="en-US" b="1" err="1">
                <a:solidFill>
                  <a:srgbClr val="FFFFFF"/>
                </a:solidFill>
                <a:latin typeface="微軟正黑體" panose="020B0604030504040204" pitchFamily="34" charset="-120"/>
                <a:ea typeface="微軟正黑體" panose="020B0604030504040204" pitchFamily="34" charset="-120"/>
              </a:rPr>
              <a:t>QTScloud</a:t>
            </a:r>
            <a:r>
              <a:rPr lang="en-US" altLang="ja-JP" b="1">
                <a:solidFill>
                  <a:srgbClr val="FFFFFF"/>
                </a:solidFill>
                <a:latin typeface="微軟正黑體" panose="020B0604030504040204" pitchFamily="34" charset="-120"/>
                <a:ea typeface="微軟正黑體" panose="020B0604030504040204" pitchFamily="34" charset="-120"/>
              </a:rPr>
              <a:t> </a:t>
            </a:r>
            <a:r>
              <a:rPr lang="ja-JP" altLang="en-US" b="1">
                <a:solidFill>
                  <a:srgbClr val="FFFFFF"/>
                </a:solidFill>
                <a:latin typeface="微軟正黑體" panose="020B0604030504040204" pitchFamily="34" charset="-120"/>
                <a:ea typeface="微軟正黑體" panose="020B0604030504040204" pitchFamily="34" charset="-120"/>
              </a:rPr>
              <a:t>提供</a:t>
            </a:r>
            <a:r>
              <a:rPr lang="en-US" b="1">
                <a:solidFill>
                  <a:srgbClr val="FFFFFF"/>
                </a:solidFill>
                <a:latin typeface="微軟正黑體" panose="020B0604030504040204" pitchFamily="34" charset="-120"/>
                <a:ea typeface="微軟正黑體" panose="020B0604030504040204" pitchFamily="34" charset="-120"/>
              </a:rPr>
              <a:t> </a:t>
            </a:r>
            <a:r>
              <a:rPr lang="en-US" b="1" err="1">
                <a:solidFill>
                  <a:srgbClr val="FFFFFF"/>
                </a:solidFill>
                <a:latin typeface="微軟正黑體" panose="020B0604030504040204" pitchFamily="34" charset="-120"/>
                <a:ea typeface="微軟正黑體" panose="020B0604030504040204" pitchFamily="34" charset="-120"/>
              </a:rPr>
              <a:t>Qsirch</a:t>
            </a:r>
            <a:r>
              <a:rPr lang="en-US" b="1">
                <a:solidFill>
                  <a:srgbClr val="FFFFFF"/>
                </a:solidFill>
                <a:latin typeface="微軟正黑體" panose="020B0604030504040204" pitchFamily="34" charset="-120"/>
                <a:ea typeface="微軟正黑體" panose="020B0604030504040204" pitchFamily="34" charset="-120"/>
              </a:rPr>
              <a:t> </a:t>
            </a:r>
            <a:r>
              <a:rPr lang="ja-JP" altLang="en-US" b="1">
                <a:solidFill>
                  <a:srgbClr val="FFFFFF"/>
                </a:solidFill>
                <a:latin typeface="微軟正黑體" panose="020B0604030504040204" pitchFamily="34" charset="-120"/>
                <a:ea typeface="微軟正黑體" panose="020B0604030504040204" pitchFamily="34" charset="-120"/>
              </a:rPr>
              <a:t>強大的搜尋解決方案</a:t>
            </a:r>
            <a:r>
              <a:rPr lang="en-US" b="1">
                <a:solidFill>
                  <a:srgbClr val="FFFFFF"/>
                </a:solidFill>
                <a:latin typeface="微軟正黑體" panose="020B0604030504040204" pitchFamily="34" charset="-120"/>
                <a:ea typeface="微軟正黑體" panose="020B0604030504040204" pitchFamily="34" charset="-120"/>
              </a:rPr>
              <a:t>，</a:t>
            </a:r>
            <a:r>
              <a:rPr lang="ja-JP" altLang="en-US" b="1">
                <a:solidFill>
                  <a:srgbClr val="FFFFFF"/>
                </a:solidFill>
                <a:latin typeface="微軟正黑體" panose="020B0604030504040204" pitchFamily="34" charset="-120"/>
                <a:ea typeface="微軟正黑體" panose="020B0604030504040204" pitchFamily="34" charset="-120"/>
              </a:rPr>
              <a:t>讓您透過檔案名稱</a:t>
            </a:r>
            <a:r>
              <a:rPr lang="en-US" b="1">
                <a:solidFill>
                  <a:srgbClr val="FFFFFF"/>
                </a:solidFill>
                <a:latin typeface="微軟正黑體" panose="020B0604030504040204" pitchFamily="34" charset="-120"/>
                <a:ea typeface="微軟正黑體" panose="020B0604030504040204" pitchFamily="34" charset="-120"/>
              </a:rPr>
              <a:t>、</a:t>
            </a:r>
            <a:r>
              <a:rPr lang="ja-JP" altLang="en-US" b="1">
                <a:solidFill>
                  <a:srgbClr val="FFFFFF"/>
                </a:solidFill>
                <a:latin typeface="微軟正黑體" panose="020B0604030504040204" pitchFamily="34" charset="-120"/>
                <a:ea typeface="微軟正黑體" panose="020B0604030504040204" pitchFamily="34" charset="-120"/>
              </a:rPr>
              <a:t>內容以及後設資料</a:t>
            </a:r>
            <a:r>
              <a:rPr lang="en-US" b="1">
                <a:solidFill>
                  <a:srgbClr val="FFFFFF"/>
                </a:solidFill>
                <a:latin typeface="微軟正黑體" panose="020B0604030504040204" pitchFamily="34" charset="-120"/>
                <a:ea typeface="微軟正黑體" panose="020B0604030504040204" pitchFamily="34" charset="-120"/>
              </a:rPr>
              <a:t> (metadata) </a:t>
            </a:r>
            <a:r>
              <a:rPr lang="ja-JP" altLang="en-US" b="1">
                <a:solidFill>
                  <a:srgbClr val="FFFFFF"/>
                </a:solidFill>
                <a:latin typeface="微軟正黑體" panose="020B0604030504040204" pitchFamily="34" charset="-120"/>
                <a:ea typeface="微軟正黑體" panose="020B0604030504040204" pitchFamily="34" charset="-120"/>
              </a:rPr>
              <a:t>找到所需的檔案</a:t>
            </a:r>
            <a:r>
              <a:rPr lang="en-US" b="1">
                <a:solidFill>
                  <a:srgbClr val="FFFFFF"/>
                </a:solidFill>
                <a:latin typeface="微軟正黑體" panose="020B0604030504040204" pitchFamily="34" charset="-120"/>
                <a:ea typeface="微軟正黑體" panose="020B0604030504040204" pitchFamily="34" charset="-120"/>
              </a:rPr>
              <a:t>。</a:t>
            </a:r>
            <a:endParaRPr lang="en-US" altLang="zh-CN" sz="1200" b="1">
              <a:solidFill>
                <a:srgbClr val="FFFFFF"/>
              </a:solidFill>
              <a:latin typeface="微軟正黑體" panose="020B0604030504040204" pitchFamily="34" charset="-120"/>
              <a:ea typeface="微軟正黑體" panose="020B0604030504040204" pitchFamily="34" charset="-120"/>
            </a:endParaRPr>
          </a:p>
        </p:txBody>
      </p:sp>
      <p:pic>
        <p:nvPicPr>
          <p:cNvPr id="32" name="Picture 9">
            <a:extLst>
              <a:ext uri="{FF2B5EF4-FFF2-40B4-BE49-F238E27FC236}">
                <a16:creationId xmlns:a16="http://schemas.microsoft.com/office/drawing/2014/main" id="{7DA626C8-8F88-4E1E-8B3B-908E2B6C6565}"/>
              </a:ext>
            </a:extLst>
          </p:cNvPr>
          <p:cNvPicPr>
            <a:picLocks noChangeAspect="1"/>
          </p:cNvPicPr>
          <p:nvPr/>
        </p:nvPicPr>
        <p:blipFill>
          <a:blip r:embed="rId5"/>
          <a:srcRect/>
          <a:stretch/>
        </p:blipFill>
        <p:spPr>
          <a:xfrm>
            <a:off x="1016858" y="2451704"/>
            <a:ext cx="4607443" cy="2310905"/>
          </a:xfrm>
          <a:prstGeom prst="rect">
            <a:avLst/>
          </a:prstGeom>
        </p:spPr>
      </p:pic>
      <p:sp>
        <p:nvSpPr>
          <p:cNvPr id="37" name="Google Shape;294;p35">
            <a:extLst>
              <a:ext uri="{FF2B5EF4-FFF2-40B4-BE49-F238E27FC236}">
                <a16:creationId xmlns:a16="http://schemas.microsoft.com/office/drawing/2014/main" id="{35A2A95E-9261-467A-BF96-3AE337B417D4}"/>
              </a:ext>
            </a:extLst>
          </p:cNvPr>
          <p:cNvSpPr/>
          <p:nvPr/>
        </p:nvSpPr>
        <p:spPr>
          <a:xfrm>
            <a:off x="1324600" y="1174729"/>
            <a:ext cx="6929384" cy="307777"/>
          </a:xfrm>
          <a:prstGeom prst="rect">
            <a:avLst/>
          </a:prstGeom>
        </p:spPr>
        <p:txBody>
          <a:bodyPr wrap="square" anchor="t">
            <a:spAutoFit/>
          </a:bodyPr>
          <a:lstStyle/>
          <a:p>
            <a:r>
              <a:rPr lang="ja-JP" altLang="en-US" b="1">
                <a:solidFill>
                  <a:srgbClr val="FFFFFF"/>
                </a:solidFill>
                <a:latin typeface="微軟正黑體" panose="020B0604030504040204" pitchFamily="34" charset="-120"/>
                <a:ea typeface="微軟正黑體" panose="020B0604030504040204" pitchFamily="34" charset="-120"/>
              </a:rPr>
              <a:t>擁有海量文件的大型企業希望透過特定關鍵字快速找到文件</a:t>
            </a:r>
            <a:r>
              <a:rPr lang="en-US" b="1">
                <a:solidFill>
                  <a:srgbClr val="FFFFFF"/>
                </a:solidFill>
                <a:latin typeface="微軟正黑體" panose="020B0604030504040204" pitchFamily="34" charset="-120"/>
                <a:ea typeface="微軟正黑體" panose="020B0604030504040204" pitchFamily="34" charset="-120"/>
              </a:rPr>
              <a:t>。</a:t>
            </a:r>
            <a:endParaRPr lang="en-US" sz="1200" b="1">
              <a:solidFill>
                <a:srgbClr val="FFFFFF"/>
              </a:solidFill>
              <a:latin typeface="微軟正黑體" panose="020B0604030504040204" pitchFamily="34" charset="-120"/>
              <a:ea typeface="微軟正黑體" panose="020B0604030504040204" pitchFamily="34" charset="-120"/>
            </a:endParaRPr>
          </a:p>
        </p:txBody>
      </p:sp>
      <p:pic>
        <p:nvPicPr>
          <p:cNvPr id="3" name="Picture 3">
            <a:extLst>
              <a:ext uri="{FF2B5EF4-FFF2-40B4-BE49-F238E27FC236}">
                <a16:creationId xmlns:a16="http://schemas.microsoft.com/office/drawing/2014/main" id="{E0178A1A-6726-4968-9419-D4F877BDE14E}"/>
              </a:ext>
            </a:extLst>
          </p:cNvPr>
          <p:cNvPicPr>
            <a:picLocks noChangeAspect="1"/>
          </p:cNvPicPr>
          <p:nvPr/>
        </p:nvPicPr>
        <p:blipFill>
          <a:blip r:embed="rId6"/>
          <a:stretch>
            <a:fillRect/>
          </a:stretch>
        </p:blipFill>
        <p:spPr>
          <a:xfrm>
            <a:off x="5411538" y="3891720"/>
            <a:ext cx="2743200" cy="977265"/>
          </a:xfrm>
          <a:prstGeom prst="rect">
            <a:avLst/>
          </a:prstGeom>
        </p:spPr>
      </p:pic>
      <p:sp>
        <p:nvSpPr>
          <p:cNvPr id="38" name="矩形 9">
            <a:extLst>
              <a:ext uri="{FF2B5EF4-FFF2-40B4-BE49-F238E27FC236}">
                <a16:creationId xmlns:a16="http://schemas.microsoft.com/office/drawing/2014/main" id="{F598534E-B5AC-482B-AA33-1406607692B5}"/>
              </a:ext>
            </a:extLst>
          </p:cNvPr>
          <p:cNvSpPr/>
          <p:nvPr/>
        </p:nvSpPr>
        <p:spPr>
          <a:xfrm>
            <a:off x="4201284" y="3183583"/>
            <a:ext cx="479920" cy="633415"/>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tx1">
                  <a:lumMod val="85000"/>
                  <a:lumOff val="15000"/>
                </a:schemeClr>
              </a:gs>
              <a:gs pos="99000">
                <a:schemeClr val="tx1">
                  <a:lumMod val="50000"/>
                  <a:lumOff val="50000"/>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4" name="矩形: 圓角 43">
            <a:extLst>
              <a:ext uri="{FF2B5EF4-FFF2-40B4-BE49-F238E27FC236}">
                <a16:creationId xmlns:a16="http://schemas.microsoft.com/office/drawing/2014/main" id="{8F5E20B2-FF73-463F-B5F3-FD06913F8921}"/>
              </a:ext>
            </a:extLst>
          </p:cNvPr>
          <p:cNvSpPr/>
          <p:nvPr/>
        </p:nvSpPr>
        <p:spPr>
          <a:xfrm>
            <a:off x="4586465" y="3123141"/>
            <a:ext cx="2141506" cy="677042"/>
          </a:xfrm>
          <a:prstGeom prst="roundRect">
            <a:avLst/>
          </a:prstGeom>
          <a:solidFill>
            <a:schemeClr val="bg1"/>
          </a:solidFill>
          <a:ln w="19050">
            <a:solidFill>
              <a:srgbClr val="3B3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a:solidFill>
                  <a:srgbClr val="3E2F00"/>
                </a:solidFill>
                <a:latin typeface="微軟正黑體" panose="020B0604030504040204" pitchFamily="34" charset="-120"/>
                <a:ea typeface="微軟正黑體" panose="020B0604030504040204" pitchFamily="34" charset="-120"/>
                <a:cs typeface="Arial" panose="020B0604020202020204" pitchFamily="34" charset="0"/>
              </a:rPr>
              <a:t>快速瀏覽出現關鍵字的重點章節，確認為所需要的文件內容後可立即下載或分享。</a:t>
            </a:r>
          </a:p>
        </p:txBody>
      </p:sp>
      <p:sp>
        <p:nvSpPr>
          <p:cNvPr id="45" name="矩形 9">
            <a:extLst>
              <a:ext uri="{FF2B5EF4-FFF2-40B4-BE49-F238E27FC236}">
                <a16:creationId xmlns:a16="http://schemas.microsoft.com/office/drawing/2014/main" id="{0E7ADAB8-E195-4D3F-B208-FBFE55379E44}"/>
              </a:ext>
            </a:extLst>
          </p:cNvPr>
          <p:cNvSpPr/>
          <p:nvPr/>
        </p:nvSpPr>
        <p:spPr>
          <a:xfrm>
            <a:off x="2058387" y="4512073"/>
            <a:ext cx="373891" cy="507609"/>
          </a:xfrm>
          <a:custGeom>
            <a:avLst/>
            <a:gdLst>
              <a:gd name="connsiteX0" fmla="*/ 0 w 285750"/>
              <a:gd name="connsiteY0" fmla="*/ 0 h 406400"/>
              <a:gd name="connsiteX1" fmla="*/ 285750 w 285750"/>
              <a:gd name="connsiteY1" fmla="*/ 0 h 406400"/>
              <a:gd name="connsiteX2" fmla="*/ 285750 w 285750"/>
              <a:gd name="connsiteY2" fmla="*/ 406400 h 406400"/>
              <a:gd name="connsiteX3" fmla="*/ 0 w 285750"/>
              <a:gd name="connsiteY3" fmla="*/ 406400 h 406400"/>
              <a:gd name="connsiteX4" fmla="*/ 0 w 285750"/>
              <a:gd name="connsiteY4" fmla="*/ 0 h 406400"/>
              <a:gd name="connsiteX0" fmla="*/ 0 w 488950"/>
              <a:gd name="connsiteY0" fmla="*/ 0 h 457200"/>
              <a:gd name="connsiteX1" fmla="*/ 285750 w 488950"/>
              <a:gd name="connsiteY1" fmla="*/ 0 h 457200"/>
              <a:gd name="connsiteX2" fmla="*/ 488950 w 488950"/>
              <a:gd name="connsiteY2" fmla="*/ 457200 h 457200"/>
              <a:gd name="connsiteX3" fmla="*/ 0 w 488950"/>
              <a:gd name="connsiteY3" fmla="*/ 406400 h 457200"/>
              <a:gd name="connsiteX4" fmla="*/ 0 w 488950"/>
              <a:gd name="connsiteY4" fmla="*/ 0 h 457200"/>
              <a:gd name="connsiteX0" fmla="*/ 0 w 527050"/>
              <a:gd name="connsiteY0" fmla="*/ 101600 h 558800"/>
              <a:gd name="connsiteX1" fmla="*/ 527050 w 527050"/>
              <a:gd name="connsiteY1" fmla="*/ 0 h 558800"/>
              <a:gd name="connsiteX2" fmla="*/ 488950 w 527050"/>
              <a:gd name="connsiteY2" fmla="*/ 558800 h 558800"/>
              <a:gd name="connsiteX3" fmla="*/ 0 w 527050"/>
              <a:gd name="connsiteY3" fmla="*/ 508000 h 558800"/>
              <a:gd name="connsiteX4" fmla="*/ 0 w 527050"/>
              <a:gd name="connsiteY4" fmla="*/ 101600 h 558800"/>
              <a:gd name="connsiteX0" fmla="*/ 368300 w 895350"/>
              <a:gd name="connsiteY0" fmla="*/ 101600 h 558800"/>
              <a:gd name="connsiteX1" fmla="*/ 895350 w 895350"/>
              <a:gd name="connsiteY1" fmla="*/ 0 h 558800"/>
              <a:gd name="connsiteX2" fmla="*/ 857250 w 895350"/>
              <a:gd name="connsiteY2" fmla="*/ 558800 h 558800"/>
              <a:gd name="connsiteX3" fmla="*/ 0 w 895350"/>
              <a:gd name="connsiteY3" fmla="*/ 69850 h 558800"/>
              <a:gd name="connsiteX4" fmla="*/ 368300 w 895350"/>
              <a:gd name="connsiteY4" fmla="*/ 101600 h 558800"/>
              <a:gd name="connsiteX0" fmla="*/ 82550 w 895350"/>
              <a:gd name="connsiteY0" fmla="*/ 0 h 660400"/>
              <a:gd name="connsiteX1" fmla="*/ 895350 w 895350"/>
              <a:gd name="connsiteY1" fmla="*/ 101600 h 660400"/>
              <a:gd name="connsiteX2" fmla="*/ 857250 w 895350"/>
              <a:gd name="connsiteY2" fmla="*/ 660400 h 660400"/>
              <a:gd name="connsiteX3" fmla="*/ 0 w 895350"/>
              <a:gd name="connsiteY3" fmla="*/ 171450 h 660400"/>
              <a:gd name="connsiteX4" fmla="*/ 82550 w 895350"/>
              <a:gd name="connsiteY4" fmla="*/ 0 h 660400"/>
              <a:gd name="connsiteX0" fmla="*/ 82550 w 857250"/>
              <a:gd name="connsiteY0" fmla="*/ 57150 h 717550"/>
              <a:gd name="connsiteX1" fmla="*/ 838200 w 857250"/>
              <a:gd name="connsiteY1" fmla="*/ 0 h 717550"/>
              <a:gd name="connsiteX2" fmla="*/ 857250 w 857250"/>
              <a:gd name="connsiteY2" fmla="*/ 717550 h 717550"/>
              <a:gd name="connsiteX3" fmla="*/ 0 w 857250"/>
              <a:gd name="connsiteY3" fmla="*/ 228600 h 717550"/>
              <a:gd name="connsiteX4" fmla="*/ 82550 w 857250"/>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27940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419100 h 717550"/>
              <a:gd name="connsiteX4" fmla="*/ 18285 w 792985"/>
              <a:gd name="connsiteY4" fmla="*/ 57150 h 717550"/>
              <a:gd name="connsiteX0" fmla="*/ 0 w 774700"/>
              <a:gd name="connsiteY0" fmla="*/ 57150 h 717550"/>
              <a:gd name="connsiteX1" fmla="*/ 755650 w 774700"/>
              <a:gd name="connsiteY1" fmla="*/ 0 h 717550"/>
              <a:gd name="connsiteX2" fmla="*/ 774700 w 774700"/>
              <a:gd name="connsiteY2" fmla="*/ 717550 h 717550"/>
              <a:gd name="connsiteX3" fmla="*/ 19050 w 774700"/>
              <a:gd name="connsiteY3" fmla="*/ 425450 h 717550"/>
              <a:gd name="connsiteX4" fmla="*/ 0 w 774700"/>
              <a:gd name="connsiteY4" fmla="*/ 57150 h 717550"/>
              <a:gd name="connsiteX0" fmla="*/ 18285 w 792985"/>
              <a:gd name="connsiteY0" fmla="*/ 57150 h 717550"/>
              <a:gd name="connsiteX1" fmla="*/ 773935 w 792985"/>
              <a:gd name="connsiteY1" fmla="*/ 0 h 717550"/>
              <a:gd name="connsiteX2" fmla="*/ 792985 w 792985"/>
              <a:gd name="connsiteY2" fmla="*/ 717550 h 717550"/>
              <a:gd name="connsiteX3" fmla="*/ 0 w 792985"/>
              <a:gd name="connsiteY3" fmla="*/ 203200 h 717550"/>
              <a:gd name="connsiteX4" fmla="*/ 18285 w 792985"/>
              <a:gd name="connsiteY4" fmla="*/ 57150 h 71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2985" h="717550">
                <a:moveTo>
                  <a:pt x="18285" y="57150"/>
                </a:moveTo>
                <a:lnTo>
                  <a:pt x="773935" y="0"/>
                </a:lnTo>
                <a:lnTo>
                  <a:pt x="792985" y="717550"/>
                </a:lnTo>
                <a:lnTo>
                  <a:pt x="0" y="203200"/>
                </a:lnTo>
                <a:lnTo>
                  <a:pt x="18285" y="57150"/>
                </a:lnTo>
                <a:close/>
              </a:path>
            </a:pathLst>
          </a:custGeom>
          <a:gradFill flip="none" rotWithShape="1">
            <a:gsLst>
              <a:gs pos="0">
                <a:schemeClr val="bg1">
                  <a:lumMod val="75000"/>
                </a:schemeClr>
              </a:gs>
              <a:gs pos="99000">
                <a:schemeClr val="bg1">
                  <a:alpha val="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矩形: 圓角 45">
            <a:extLst>
              <a:ext uri="{FF2B5EF4-FFF2-40B4-BE49-F238E27FC236}">
                <a16:creationId xmlns:a16="http://schemas.microsoft.com/office/drawing/2014/main" id="{DF84241E-4145-43F9-9101-4CB6B0AA097C}"/>
              </a:ext>
            </a:extLst>
          </p:cNvPr>
          <p:cNvSpPr/>
          <p:nvPr/>
        </p:nvSpPr>
        <p:spPr>
          <a:xfrm>
            <a:off x="2395810" y="4546532"/>
            <a:ext cx="1689629" cy="448550"/>
          </a:xfrm>
          <a:prstGeom prst="roundRect">
            <a:avLst/>
          </a:prstGeom>
          <a:solidFill>
            <a:schemeClr val="bg1"/>
          </a:solidFill>
          <a:ln w="19050">
            <a:solidFill>
              <a:srgbClr val="3B38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1100" b="1">
                <a:solidFill>
                  <a:srgbClr val="3E2F00"/>
                </a:solidFill>
                <a:latin typeface="微軟正黑體" panose="020B0604030504040204" pitchFamily="34" charset="-120"/>
                <a:ea typeface="微軟正黑體" panose="020B0604030504040204" pitchFamily="34" charset="-120"/>
                <a:cs typeface="Arial" panose="020B0604020202020204" pitchFamily="34" charset="0"/>
              </a:rPr>
              <a:t>不需安裝其它套件即可檢視文件內容。</a:t>
            </a:r>
          </a:p>
        </p:txBody>
      </p:sp>
      <p:grpSp>
        <p:nvGrpSpPr>
          <p:cNvPr id="54" name="群組 81">
            <a:extLst>
              <a:ext uri="{FF2B5EF4-FFF2-40B4-BE49-F238E27FC236}">
                <a16:creationId xmlns:a16="http://schemas.microsoft.com/office/drawing/2014/main" id="{01B651EA-B386-4C6B-BE78-173B08FEEE8B}"/>
              </a:ext>
            </a:extLst>
          </p:cNvPr>
          <p:cNvGrpSpPr/>
          <p:nvPr/>
        </p:nvGrpSpPr>
        <p:grpSpPr>
          <a:xfrm>
            <a:off x="134533" y="2"/>
            <a:ext cx="1154789" cy="923451"/>
            <a:chOff x="134533" y="2"/>
            <a:chExt cx="1154789" cy="867908"/>
          </a:xfrm>
        </p:grpSpPr>
        <p:sp>
          <p:nvSpPr>
            <p:cNvPr id="55" name="矩形 84">
              <a:extLst>
                <a:ext uri="{FF2B5EF4-FFF2-40B4-BE49-F238E27FC236}">
                  <a16:creationId xmlns:a16="http://schemas.microsoft.com/office/drawing/2014/main" id="{0FAE509A-751F-4578-B063-FEC51AD20C95}"/>
                </a:ext>
              </a:extLst>
            </p:cNvPr>
            <p:cNvSpPr/>
            <p:nvPr/>
          </p:nvSpPr>
          <p:spPr>
            <a:xfrm rot="5400000">
              <a:off x="280742" y="40840"/>
              <a:ext cx="867908" cy="786231"/>
            </a:xfrm>
            <a:prstGeom prst="rect">
              <a:avLst/>
            </a:prstGeom>
            <a:gradFill>
              <a:gsLst>
                <a:gs pos="0">
                  <a:srgbClr val="3E2F00"/>
                </a:gs>
                <a:gs pos="77000">
                  <a:srgbClr val="000000"/>
                </a:gs>
              </a:gsLst>
              <a:lin ang="0" scaled="0"/>
            </a:grad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6" name="矩形 83">
              <a:extLst>
                <a:ext uri="{FF2B5EF4-FFF2-40B4-BE49-F238E27FC236}">
                  <a16:creationId xmlns:a16="http://schemas.microsoft.com/office/drawing/2014/main" id="{2453ABAE-4DA4-442D-A2D4-FCB1A0D3A93C}"/>
                </a:ext>
              </a:extLst>
            </p:cNvPr>
            <p:cNvSpPr/>
            <p:nvPr/>
          </p:nvSpPr>
          <p:spPr>
            <a:xfrm>
              <a:off x="134533" y="123110"/>
              <a:ext cx="1154789" cy="276999"/>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57" name="矩形 87">
              <a:extLst>
                <a:ext uri="{FF2B5EF4-FFF2-40B4-BE49-F238E27FC236}">
                  <a16:creationId xmlns:a16="http://schemas.microsoft.com/office/drawing/2014/main" id="{B4AF5742-8B7C-4DCA-A469-DFC8604D1B9A}"/>
                </a:ext>
              </a:extLst>
            </p:cNvPr>
            <p:cNvSpPr/>
            <p:nvPr/>
          </p:nvSpPr>
          <p:spPr>
            <a:xfrm>
              <a:off x="134533" y="293509"/>
              <a:ext cx="1154789" cy="570786"/>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a:solidFill>
                    <a:schemeClr val="bg1"/>
                  </a:solidFill>
                  <a:latin typeface="微軟正黑體"/>
                  <a:ea typeface="微軟正黑體"/>
                </a:rPr>
                <a:t>4</a:t>
              </a:r>
              <a:endParaRPr lang="en-US" altLang="zh-TW" sz="2800" b="1">
                <a:solidFill>
                  <a:schemeClr val="bg1"/>
                </a:solidFill>
                <a:latin typeface="微軟正黑體" panose="020B0604030504040204" pitchFamily="34" charset="-120"/>
                <a:ea typeface="微軟正黑體" panose="020B0604030504040204" pitchFamily="34" charset="-120"/>
              </a:endParaRPr>
            </a:p>
          </p:txBody>
        </p:sp>
      </p:grpSp>
      <p:sp>
        <p:nvSpPr>
          <p:cNvPr id="2" name="標題 1">
            <a:extLst>
              <a:ext uri="{FF2B5EF4-FFF2-40B4-BE49-F238E27FC236}">
                <a16:creationId xmlns:a16="http://schemas.microsoft.com/office/drawing/2014/main" id="{267969BD-530C-4426-B1C6-86D7A43F1A9F}"/>
              </a:ext>
            </a:extLst>
          </p:cNvPr>
          <p:cNvSpPr>
            <a:spLocks noGrp="1"/>
          </p:cNvSpPr>
          <p:nvPr>
            <p:ph type="title"/>
          </p:nvPr>
        </p:nvSpPr>
        <p:spPr>
          <a:xfrm>
            <a:off x="1081314" y="1"/>
            <a:ext cx="7601996" cy="994172"/>
          </a:xfrm>
        </p:spPr>
        <p:txBody>
          <a:bodyPr>
            <a:normAutofit/>
          </a:bodyPr>
          <a:lstStyle/>
          <a:p>
            <a:r>
              <a:rPr lang="zh-TW" altLang="en-US"/>
              <a:t>為您的企業提供強大的全文檢索引擎</a:t>
            </a:r>
          </a:p>
        </p:txBody>
      </p:sp>
    </p:spTree>
    <p:extLst>
      <p:ext uri="{BB962C8B-B14F-4D97-AF65-F5344CB8AC3E}">
        <p14:creationId xmlns:p14="http://schemas.microsoft.com/office/powerpoint/2010/main" val="3325164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a:extLst>
              <a:ext uri="{FF2B5EF4-FFF2-40B4-BE49-F238E27FC236}">
                <a16:creationId xmlns:a16="http://schemas.microsoft.com/office/drawing/2014/main" id="{B16A6535-B453-4BD5-A9B7-D980EEA57282}"/>
              </a:ext>
            </a:extLst>
          </p:cNvPr>
          <p:cNvSpPr/>
          <p:nvPr/>
        </p:nvSpPr>
        <p:spPr>
          <a:xfrm>
            <a:off x="0" y="2571750"/>
            <a:ext cx="5361039" cy="368711"/>
          </a:xfrm>
          <a:custGeom>
            <a:avLst/>
            <a:gdLst>
              <a:gd name="connsiteX0" fmla="*/ 0 w 5338916"/>
              <a:gd name="connsiteY0" fmla="*/ 0 h 368711"/>
              <a:gd name="connsiteX1" fmla="*/ 5338916 w 5338916"/>
              <a:gd name="connsiteY1" fmla="*/ 0 h 368711"/>
              <a:gd name="connsiteX2" fmla="*/ 5338916 w 5338916"/>
              <a:gd name="connsiteY2" fmla="*/ 368711 h 368711"/>
              <a:gd name="connsiteX3" fmla="*/ 0 w 5338916"/>
              <a:gd name="connsiteY3" fmla="*/ 368711 h 368711"/>
              <a:gd name="connsiteX4" fmla="*/ 0 w 5338916"/>
              <a:gd name="connsiteY4" fmla="*/ 0 h 368711"/>
              <a:gd name="connsiteX0" fmla="*/ 0 w 5338916"/>
              <a:gd name="connsiteY0" fmla="*/ 0 h 368711"/>
              <a:gd name="connsiteX1" fmla="*/ 5338916 w 5338916"/>
              <a:gd name="connsiteY1" fmla="*/ 0 h 368711"/>
              <a:gd name="connsiteX2" fmla="*/ 5191432 w 5338916"/>
              <a:gd name="connsiteY2" fmla="*/ 368711 h 368711"/>
              <a:gd name="connsiteX3" fmla="*/ 0 w 5338916"/>
              <a:gd name="connsiteY3" fmla="*/ 368711 h 368711"/>
              <a:gd name="connsiteX4" fmla="*/ 0 w 5338916"/>
              <a:gd name="connsiteY4" fmla="*/ 0 h 36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16" h="368711">
                <a:moveTo>
                  <a:pt x="0" y="0"/>
                </a:moveTo>
                <a:lnTo>
                  <a:pt x="5338916" y="0"/>
                </a:lnTo>
                <a:lnTo>
                  <a:pt x="5191432" y="368711"/>
                </a:lnTo>
                <a:lnTo>
                  <a:pt x="0" y="368711"/>
                </a:lnTo>
                <a:lnTo>
                  <a:pt x="0" y="0"/>
                </a:lnTo>
                <a:close/>
              </a:path>
            </a:pathLst>
          </a:custGeom>
          <a:solidFill>
            <a:srgbClr val="FFD45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DF84DE5E-092B-42E3-8881-9A8847A6467D}"/>
              </a:ext>
            </a:extLst>
          </p:cNvPr>
          <p:cNvGrpSpPr/>
          <p:nvPr/>
        </p:nvGrpSpPr>
        <p:grpSpPr>
          <a:xfrm>
            <a:off x="423209" y="1424160"/>
            <a:ext cx="5434480" cy="1573001"/>
            <a:chOff x="319549" y="1792973"/>
            <a:chExt cx="5434480" cy="1573001"/>
          </a:xfrm>
        </p:grpSpPr>
        <p:sp>
          <p:nvSpPr>
            <p:cNvPr id="5" name="圖形 6">
              <a:extLst>
                <a:ext uri="{FF2B5EF4-FFF2-40B4-BE49-F238E27FC236}">
                  <a16:creationId xmlns:a16="http://schemas.microsoft.com/office/drawing/2014/main" id="{F8D27AC2-FBBE-4AEC-A18A-CC10EFAD0DF9}"/>
                </a:ext>
              </a:extLst>
            </p:cNvPr>
            <p:cNvSpPr/>
            <p:nvPr/>
          </p:nvSpPr>
          <p:spPr>
            <a:xfrm>
              <a:off x="411878" y="2266832"/>
              <a:ext cx="2743740" cy="539752"/>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 name="矩形 5">
              <a:extLst>
                <a:ext uri="{FF2B5EF4-FFF2-40B4-BE49-F238E27FC236}">
                  <a16:creationId xmlns:a16="http://schemas.microsoft.com/office/drawing/2014/main" id="{F978DBF2-7961-4A6E-A053-354612B51C3B}"/>
                </a:ext>
              </a:extLst>
            </p:cNvPr>
            <p:cNvSpPr/>
            <p:nvPr/>
          </p:nvSpPr>
          <p:spPr>
            <a:xfrm>
              <a:off x="319549" y="1792973"/>
              <a:ext cx="5304490" cy="461665"/>
            </a:xfrm>
            <a:prstGeom prst="rect">
              <a:avLst/>
            </a:prstGeom>
          </p:spPr>
          <p:txBody>
            <a:bodyPr wrap="square">
              <a:spAutoFit/>
            </a:bodyPr>
            <a:lstStyle/>
            <a:p>
              <a:r>
                <a:rPr lang="zh-TW" altLang="en-US" sz="2400" b="1">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rPr>
                <a:t>如 何 使 用</a:t>
              </a:r>
              <a:endParaRPr lang="en-US" altLang="zh-TW"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232859AB-2942-47E0-99DC-57609AAAAAC2}"/>
                </a:ext>
              </a:extLst>
            </p:cNvPr>
            <p:cNvSpPr/>
            <p:nvPr/>
          </p:nvSpPr>
          <p:spPr>
            <a:xfrm>
              <a:off x="3659678" y="2473247"/>
              <a:ext cx="2094351" cy="584775"/>
            </a:xfrm>
            <a:prstGeom prst="rect">
              <a:avLst/>
            </a:prstGeom>
          </p:spPr>
          <p:txBody>
            <a:bodyPr wrap="square">
              <a:spAutoFit/>
            </a:bodyPr>
            <a:lstStyle/>
            <a:p>
              <a:endParaRPr lang="zh-TW" altLang="en-US" sz="3200">
                <a:solidFill>
                  <a:schemeClr val="bg1"/>
                </a:solidFill>
              </a:endParaRPr>
            </a:p>
          </p:txBody>
        </p:sp>
        <p:sp>
          <p:nvSpPr>
            <p:cNvPr id="8" name="矩形 7">
              <a:extLst>
                <a:ext uri="{FF2B5EF4-FFF2-40B4-BE49-F238E27FC236}">
                  <a16:creationId xmlns:a16="http://schemas.microsoft.com/office/drawing/2014/main" id="{F1CEA7EB-7DF5-4EE4-8815-1C97E9B48327}"/>
                </a:ext>
              </a:extLst>
            </p:cNvPr>
            <p:cNvSpPr/>
            <p:nvPr/>
          </p:nvSpPr>
          <p:spPr>
            <a:xfrm>
              <a:off x="334296" y="2904309"/>
              <a:ext cx="5304490" cy="461665"/>
            </a:xfrm>
            <a:prstGeom prst="rect">
              <a:avLst/>
            </a:prstGeom>
          </p:spPr>
          <p:txBody>
            <a:bodyPr wrap="square">
              <a:spAutoFit/>
            </a:bodyPr>
            <a:lstStyle/>
            <a:p>
              <a:r>
                <a:rPr lang="en-US" altLang="zh-TW" sz="2400" b="1">
                  <a:solidFill>
                    <a:srgbClr val="25231D"/>
                  </a:solidFill>
                  <a:latin typeface="Arial" panose="020B0604020202020204" pitchFamily="34" charset="0"/>
                  <a:ea typeface="微軟正黑體"/>
                  <a:cs typeface="Arial" panose="020B0604020202020204" pitchFamily="34" charset="0"/>
                </a:rPr>
                <a:t>VM </a:t>
              </a:r>
              <a:r>
                <a:rPr lang="zh-TW" altLang="en-US" sz="2400" b="1">
                  <a:solidFill>
                    <a:srgbClr val="25231D"/>
                  </a:solidFill>
                  <a:latin typeface="Arial" panose="020B0604020202020204" pitchFamily="34" charset="0"/>
                  <a:ea typeface="微軟正黑體"/>
                  <a:cs typeface="Arial" panose="020B0604020202020204" pitchFamily="34" charset="0"/>
                </a:rPr>
                <a:t>版</a:t>
              </a:r>
              <a:endParaRPr lang="en-US" altLang="zh-TW" sz="2400" b="1">
                <a:solidFill>
                  <a:srgbClr val="25231D"/>
                </a:solidFill>
                <a:latin typeface="Arial" panose="020B0604020202020204" pitchFamily="34" charset="0"/>
                <a:ea typeface="微軟正黑體"/>
                <a:cs typeface="Arial" panose="020B0604020202020204" pitchFamily="34" charset="0"/>
              </a:endParaRPr>
            </a:p>
          </p:txBody>
        </p:sp>
      </p:grpSp>
      <p:cxnSp>
        <p:nvCxnSpPr>
          <p:cNvPr id="9" name="直線接點 8">
            <a:extLst>
              <a:ext uri="{FF2B5EF4-FFF2-40B4-BE49-F238E27FC236}">
                <a16:creationId xmlns:a16="http://schemas.microsoft.com/office/drawing/2014/main" id="{22F359EC-C4A8-405C-BCE7-141631350EA0}"/>
              </a:ext>
            </a:extLst>
          </p:cNvPr>
          <p:cNvCxnSpPr/>
          <p:nvPr/>
        </p:nvCxnSpPr>
        <p:spPr>
          <a:xfrm>
            <a:off x="184356" y="2931243"/>
            <a:ext cx="4321277"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0576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a:extLst>
              <a:ext uri="{FF2B5EF4-FFF2-40B4-BE49-F238E27FC236}">
                <a16:creationId xmlns:a16="http://schemas.microsoft.com/office/drawing/2014/main" id="{A2B96DC2-768E-4859-A0AE-2E23B63F458F}"/>
              </a:ext>
            </a:extLst>
          </p:cNvPr>
          <p:cNvPicPr>
            <a:picLocks noChangeAspect="1"/>
          </p:cNvPicPr>
          <p:nvPr/>
        </p:nvPicPr>
        <p:blipFill rotWithShape="1">
          <a:blip r:embed="rId2">
            <a:alphaModFix amt="85000"/>
          </a:blip>
          <a:srcRect t="5977"/>
          <a:stretch/>
        </p:blipFill>
        <p:spPr>
          <a:xfrm flipH="1">
            <a:off x="-4" y="0"/>
            <a:ext cx="9144001" cy="4756355"/>
          </a:xfrm>
          <a:prstGeom prst="rect">
            <a:avLst/>
          </a:prstGeom>
        </p:spPr>
      </p:pic>
      <p:sp>
        <p:nvSpPr>
          <p:cNvPr id="16" name="矩形 15">
            <a:extLst>
              <a:ext uri="{FF2B5EF4-FFF2-40B4-BE49-F238E27FC236}">
                <a16:creationId xmlns:a16="http://schemas.microsoft.com/office/drawing/2014/main" id="{72C45192-F722-4B6A-BBBB-B911A0660420}"/>
              </a:ext>
            </a:extLst>
          </p:cNvPr>
          <p:cNvSpPr/>
          <p:nvPr/>
        </p:nvSpPr>
        <p:spPr>
          <a:xfrm>
            <a:off x="0" y="0"/>
            <a:ext cx="9144000" cy="2883310"/>
          </a:xfrm>
          <a:prstGeom prst="rect">
            <a:avLst/>
          </a:prstGeom>
          <a:gradFill flip="none" rotWithShape="1">
            <a:gsLst>
              <a:gs pos="0">
                <a:srgbClr val="CC9900">
                  <a:alpha val="0"/>
                </a:srgbClr>
              </a:gs>
              <a:gs pos="50000">
                <a:srgbClr val="2F2D25">
                  <a:alpha val="15000"/>
                  <a:lumMod val="26000"/>
                </a:srgbClr>
              </a:gs>
              <a:gs pos="100000">
                <a:schemeClr val="tx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2DA56B5A-FCA6-43D2-9F7E-B0E8D674129B}"/>
              </a:ext>
            </a:extLst>
          </p:cNvPr>
          <p:cNvGrpSpPr/>
          <p:nvPr/>
        </p:nvGrpSpPr>
        <p:grpSpPr>
          <a:xfrm>
            <a:off x="235744" y="2752428"/>
            <a:ext cx="2755430" cy="1814806"/>
            <a:chOff x="375854" y="2929409"/>
            <a:chExt cx="2755430" cy="1814806"/>
          </a:xfrm>
        </p:grpSpPr>
        <p:sp>
          <p:nvSpPr>
            <p:cNvPr id="18" name="矩形 17">
              <a:extLst>
                <a:ext uri="{FF2B5EF4-FFF2-40B4-BE49-F238E27FC236}">
                  <a16:creationId xmlns:a16="http://schemas.microsoft.com/office/drawing/2014/main" id="{3E44A05E-7534-4EAB-B454-9A55C8BD775F}"/>
                </a:ext>
              </a:extLst>
            </p:cNvPr>
            <p:cNvSpPr/>
            <p:nvPr/>
          </p:nvSpPr>
          <p:spPr>
            <a:xfrm>
              <a:off x="526414" y="3030791"/>
              <a:ext cx="2499851" cy="1548581"/>
            </a:xfrm>
            <a:prstGeom prst="rect">
              <a:avLst/>
            </a:prstGeom>
            <a:solidFill>
              <a:srgbClr val="04081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9" name="群組 18">
              <a:extLst>
                <a:ext uri="{FF2B5EF4-FFF2-40B4-BE49-F238E27FC236}">
                  <a16:creationId xmlns:a16="http://schemas.microsoft.com/office/drawing/2014/main" id="{DC4F52D2-C45F-452B-A029-C1915C437397}"/>
                </a:ext>
              </a:extLst>
            </p:cNvPr>
            <p:cNvGrpSpPr/>
            <p:nvPr/>
          </p:nvGrpSpPr>
          <p:grpSpPr>
            <a:xfrm>
              <a:off x="375854" y="2929409"/>
              <a:ext cx="2755430" cy="1814806"/>
              <a:chOff x="3279746" y="1621921"/>
              <a:chExt cx="5001294" cy="3293999"/>
            </a:xfrm>
          </p:grpSpPr>
          <p:grpSp>
            <p:nvGrpSpPr>
              <p:cNvPr id="20" name="群組 19">
                <a:extLst>
                  <a:ext uri="{FF2B5EF4-FFF2-40B4-BE49-F238E27FC236}">
                    <a16:creationId xmlns:a16="http://schemas.microsoft.com/office/drawing/2014/main" id="{27719A72-0E4C-406E-A05E-4331E33AED6D}"/>
                  </a:ext>
                </a:extLst>
              </p:cNvPr>
              <p:cNvGrpSpPr/>
              <p:nvPr userDrawn="1"/>
            </p:nvGrpSpPr>
            <p:grpSpPr>
              <a:xfrm>
                <a:off x="4207461" y="2365324"/>
                <a:ext cx="3225835" cy="1833088"/>
                <a:chOff x="4207461" y="2365324"/>
                <a:chExt cx="3225835" cy="1833088"/>
              </a:xfrm>
              <a:solidFill>
                <a:schemeClr val="bg1">
                  <a:lumMod val="95000"/>
                </a:schemeClr>
              </a:solidFill>
            </p:grpSpPr>
            <p:sp>
              <p:nvSpPr>
                <p:cNvPr id="22" name="手繪多邊形: 圖案 21">
                  <a:extLst>
                    <a:ext uri="{FF2B5EF4-FFF2-40B4-BE49-F238E27FC236}">
                      <a16:creationId xmlns:a16="http://schemas.microsoft.com/office/drawing/2014/main" id="{3DA422B4-EFF5-4B23-9F8C-DC5002A6126B}"/>
                    </a:ext>
                  </a:extLst>
                </p:cNvPr>
                <p:cNvSpPr/>
                <p:nvPr/>
              </p:nvSpPr>
              <p:spPr>
                <a:xfrm>
                  <a:off x="4212284" y="2371734"/>
                  <a:ext cx="552173" cy="774312"/>
                </a:xfrm>
                <a:custGeom>
                  <a:avLst/>
                  <a:gdLst>
                    <a:gd name="connsiteX0" fmla="*/ 0 w 552173"/>
                    <a:gd name="connsiteY0" fmla="*/ 778437 h 774311"/>
                    <a:gd name="connsiteX1" fmla="*/ 0 w 552173"/>
                    <a:gd name="connsiteY1" fmla="*/ 0 h 774311"/>
                    <a:gd name="connsiteX2" fmla="*/ 158480 w 552173"/>
                    <a:gd name="connsiteY2" fmla="*/ 0 h 774311"/>
                    <a:gd name="connsiteX3" fmla="*/ 158480 w 552173"/>
                    <a:gd name="connsiteY3" fmla="*/ 646170 h 774311"/>
                    <a:gd name="connsiteX4" fmla="*/ 552491 w 552173"/>
                    <a:gd name="connsiteY4" fmla="*/ 646170 h 774311"/>
                    <a:gd name="connsiteX5" fmla="*/ 552491 w 552173"/>
                    <a:gd name="connsiteY5" fmla="*/ 778374 h 774311"/>
                    <a:gd name="connsiteX6" fmla="*/ 0 w 552173"/>
                    <a:gd name="connsiteY6" fmla="*/ 778374 h 774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2173" h="774311">
                      <a:moveTo>
                        <a:pt x="0" y="778437"/>
                      </a:moveTo>
                      <a:lnTo>
                        <a:pt x="0" y="0"/>
                      </a:lnTo>
                      <a:lnTo>
                        <a:pt x="158480" y="0"/>
                      </a:lnTo>
                      <a:lnTo>
                        <a:pt x="158480" y="646170"/>
                      </a:lnTo>
                      <a:lnTo>
                        <a:pt x="552491" y="646170"/>
                      </a:lnTo>
                      <a:lnTo>
                        <a:pt x="552491" y="778374"/>
                      </a:lnTo>
                      <a:lnTo>
                        <a:pt x="0" y="778374"/>
                      </a:lnTo>
                      <a:close/>
                    </a:path>
                  </a:pathLst>
                </a:custGeom>
                <a:grpFill/>
                <a:ln w="6346" cap="flat">
                  <a:noFill/>
                  <a:prstDash val="solid"/>
                  <a:miter/>
                </a:ln>
              </p:spPr>
              <p:txBody>
                <a:bodyPr rtlCol="0" anchor="ctr"/>
                <a:lstStyle/>
                <a:p>
                  <a:endParaRPr lang="zh-TW" altLang="en-US" sz="1050"/>
                </a:p>
              </p:txBody>
            </p:sp>
            <p:sp>
              <p:nvSpPr>
                <p:cNvPr id="23" name="手繪多邊形: 圖案 22">
                  <a:extLst>
                    <a:ext uri="{FF2B5EF4-FFF2-40B4-BE49-F238E27FC236}">
                      <a16:creationId xmlns:a16="http://schemas.microsoft.com/office/drawing/2014/main" id="{1A15B0C9-3F8C-41E0-9811-81D1E59DF12F}"/>
                    </a:ext>
                  </a:extLst>
                </p:cNvPr>
                <p:cNvSpPr/>
                <p:nvPr/>
              </p:nvSpPr>
              <p:spPr>
                <a:xfrm>
                  <a:off x="4894821" y="2365324"/>
                  <a:ext cx="152324" cy="780659"/>
                </a:xfrm>
                <a:custGeom>
                  <a:avLst/>
                  <a:gdLst>
                    <a:gd name="connsiteX0" fmla="*/ 0 w 152323"/>
                    <a:gd name="connsiteY0" fmla="*/ 784848 h 780658"/>
                    <a:gd name="connsiteX1" fmla="*/ 0 w 152323"/>
                    <a:gd name="connsiteY1" fmla="*/ 0 h 780658"/>
                    <a:gd name="connsiteX2" fmla="*/ 158480 w 152323"/>
                    <a:gd name="connsiteY2" fmla="*/ 0 h 780658"/>
                    <a:gd name="connsiteX3" fmla="*/ 158480 w 152323"/>
                    <a:gd name="connsiteY3" fmla="*/ 784848 h 780658"/>
                    <a:gd name="connsiteX4" fmla="*/ 0 w 152323"/>
                    <a:gd name="connsiteY4" fmla="*/ 784848 h 78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323" h="780658">
                      <a:moveTo>
                        <a:pt x="0" y="784848"/>
                      </a:moveTo>
                      <a:lnTo>
                        <a:pt x="0" y="0"/>
                      </a:lnTo>
                      <a:lnTo>
                        <a:pt x="158480" y="0"/>
                      </a:lnTo>
                      <a:lnTo>
                        <a:pt x="158480" y="784848"/>
                      </a:lnTo>
                      <a:lnTo>
                        <a:pt x="0" y="784848"/>
                      </a:lnTo>
                      <a:close/>
                    </a:path>
                  </a:pathLst>
                </a:custGeom>
                <a:grpFill/>
                <a:ln w="6346" cap="flat">
                  <a:noFill/>
                  <a:prstDash val="solid"/>
                  <a:miter/>
                </a:ln>
              </p:spPr>
              <p:txBody>
                <a:bodyPr rtlCol="0" anchor="ctr"/>
                <a:lstStyle/>
                <a:p>
                  <a:endParaRPr lang="zh-TW" altLang="en-US" sz="1050"/>
                </a:p>
              </p:txBody>
            </p:sp>
            <p:sp>
              <p:nvSpPr>
                <p:cNvPr id="24" name="手繪多邊形: 圖案 23">
                  <a:extLst>
                    <a:ext uri="{FF2B5EF4-FFF2-40B4-BE49-F238E27FC236}">
                      <a16:creationId xmlns:a16="http://schemas.microsoft.com/office/drawing/2014/main" id="{C79AA655-4270-49F3-930F-D8EF1502ABB8}"/>
                    </a:ext>
                  </a:extLst>
                </p:cNvPr>
                <p:cNvSpPr/>
                <p:nvPr/>
              </p:nvSpPr>
              <p:spPr>
                <a:xfrm>
                  <a:off x="5145901" y="2365324"/>
                  <a:ext cx="729884" cy="780659"/>
                </a:xfrm>
                <a:custGeom>
                  <a:avLst/>
                  <a:gdLst>
                    <a:gd name="connsiteX0" fmla="*/ 280530 w 729884"/>
                    <a:gd name="connsiteY0" fmla="*/ 784848 h 780658"/>
                    <a:gd name="connsiteX1" fmla="*/ 0 w 729884"/>
                    <a:gd name="connsiteY1" fmla="*/ 0 h 780658"/>
                    <a:gd name="connsiteX2" fmla="*/ 171872 w 729884"/>
                    <a:gd name="connsiteY2" fmla="*/ 0 h 780658"/>
                    <a:gd name="connsiteX3" fmla="*/ 370464 w 729884"/>
                    <a:gd name="connsiteY3" fmla="*/ 580861 h 780658"/>
                    <a:gd name="connsiteX4" fmla="*/ 562646 w 729884"/>
                    <a:gd name="connsiteY4" fmla="*/ 0 h 780658"/>
                    <a:gd name="connsiteX5" fmla="*/ 730773 w 729884"/>
                    <a:gd name="connsiteY5" fmla="*/ 0 h 780658"/>
                    <a:gd name="connsiteX6" fmla="*/ 449736 w 729884"/>
                    <a:gd name="connsiteY6" fmla="*/ 784848 h 780658"/>
                    <a:gd name="connsiteX7" fmla="*/ 280530 w 729884"/>
                    <a:gd name="connsiteY7"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9884" h="780658">
                      <a:moveTo>
                        <a:pt x="280530" y="784848"/>
                      </a:moveTo>
                      <a:lnTo>
                        <a:pt x="0" y="0"/>
                      </a:lnTo>
                      <a:lnTo>
                        <a:pt x="171872" y="0"/>
                      </a:lnTo>
                      <a:lnTo>
                        <a:pt x="370464" y="580861"/>
                      </a:lnTo>
                      <a:lnTo>
                        <a:pt x="562646" y="0"/>
                      </a:lnTo>
                      <a:lnTo>
                        <a:pt x="730773" y="0"/>
                      </a:lnTo>
                      <a:lnTo>
                        <a:pt x="449736" y="784848"/>
                      </a:lnTo>
                      <a:lnTo>
                        <a:pt x="280530" y="784848"/>
                      </a:lnTo>
                      <a:close/>
                    </a:path>
                  </a:pathLst>
                </a:custGeom>
                <a:grpFill/>
                <a:ln w="6346" cap="flat">
                  <a:noFill/>
                  <a:prstDash val="solid"/>
                  <a:miter/>
                </a:ln>
              </p:spPr>
              <p:txBody>
                <a:bodyPr rtlCol="0" anchor="ctr"/>
                <a:lstStyle/>
                <a:p>
                  <a:endParaRPr lang="zh-TW" altLang="en-US" sz="1050"/>
                </a:p>
              </p:txBody>
            </p:sp>
            <p:sp>
              <p:nvSpPr>
                <p:cNvPr id="25" name="手繪多邊形: 圖案 24">
                  <a:extLst>
                    <a:ext uri="{FF2B5EF4-FFF2-40B4-BE49-F238E27FC236}">
                      <a16:creationId xmlns:a16="http://schemas.microsoft.com/office/drawing/2014/main" id="{27CF0B3F-F294-4503-B125-545828EF6A12}"/>
                    </a:ext>
                  </a:extLst>
                </p:cNvPr>
                <p:cNvSpPr/>
                <p:nvPr/>
              </p:nvSpPr>
              <p:spPr>
                <a:xfrm>
                  <a:off x="5979429" y="236532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5 h 780658"/>
                    <a:gd name="connsiteX4" fmla="*/ 158480 w 596601"/>
                    <a:gd name="connsiteY4" fmla="*/ 132775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8 w 596601"/>
                    <a:gd name="connsiteY10" fmla="*/ 652580 h 780658"/>
                    <a:gd name="connsiteX11" fmla="*/ 596918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5"/>
                      </a:lnTo>
                      <a:lnTo>
                        <a:pt x="158480" y="132775"/>
                      </a:lnTo>
                      <a:lnTo>
                        <a:pt x="158480" y="306742"/>
                      </a:lnTo>
                      <a:lnTo>
                        <a:pt x="552491" y="306742"/>
                      </a:lnTo>
                      <a:lnTo>
                        <a:pt x="552491" y="438946"/>
                      </a:lnTo>
                      <a:lnTo>
                        <a:pt x="158480" y="438946"/>
                      </a:lnTo>
                      <a:lnTo>
                        <a:pt x="158480" y="652580"/>
                      </a:lnTo>
                      <a:lnTo>
                        <a:pt x="596918" y="652580"/>
                      </a:lnTo>
                      <a:lnTo>
                        <a:pt x="596918" y="784784"/>
                      </a:lnTo>
                      <a:lnTo>
                        <a:pt x="0" y="784784"/>
                      </a:lnTo>
                      <a:close/>
                    </a:path>
                  </a:pathLst>
                </a:custGeom>
                <a:grpFill/>
                <a:ln w="6346" cap="flat">
                  <a:noFill/>
                  <a:prstDash val="solid"/>
                  <a:miter/>
                </a:ln>
              </p:spPr>
              <p:txBody>
                <a:bodyPr rtlCol="0" anchor="ctr"/>
                <a:lstStyle/>
                <a:p>
                  <a:endParaRPr lang="zh-TW" altLang="en-US" sz="1050"/>
                </a:p>
              </p:txBody>
            </p:sp>
            <p:sp>
              <p:nvSpPr>
                <p:cNvPr id="26" name="手繪多邊形: 圖案 25">
                  <a:extLst>
                    <a:ext uri="{FF2B5EF4-FFF2-40B4-BE49-F238E27FC236}">
                      <a16:creationId xmlns:a16="http://schemas.microsoft.com/office/drawing/2014/main" id="{BB4AFE82-AD72-474F-84F1-4045AD4367AC}"/>
                    </a:ext>
                  </a:extLst>
                </p:cNvPr>
                <p:cNvSpPr/>
                <p:nvPr/>
              </p:nvSpPr>
              <p:spPr>
                <a:xfrm>
                  <a:off x="4207461" y="3405694"/>
                  <a:ext cx="653722" cy="780659"/>
                </a:xfrm>
                <a:custGeom>
                  <a:avLst/>
                  <a:gdLst>
                    <a:gd name="connsiteX0" fmla="*/ 0 w 653722"/>
                    <a:gd name="connsiteY0" fmla="*/ 0 h 780658"/>
                    <a:gd name="connsiteX1" fmla="*/ 289605 w 653722"/>
                    <a:gd name="connsiteY1" fmla="*/ 0 h 780658"/>
                    <a:gd name="connsiteX2" fmla="*/ 438946 w 653722"/>
                    <a:gd name="connsiteY2" fmla="*/ 14979 h 780658"/>
                    <a:gd name="connsiteX3" fmla="*/ 557251 w 653722"/>
                    <a:gd name="connsiteY3" fmla="*/ 87269 h 780658"/>
                    <a:gd name="connsiteX4" fmla="*/ 632207 w 653722"/>
                    <a:gd name="connsiteY4" fmla="*/ 214396 h 780658"/>
                    <a:gd name="connsiteX5" fmla="*/ 657911 w 653722"/>
                    <a:gd name="connsiteY5" fmla="*/ 399913 h 780658"/>
                    <a:gd name="connsiteX6" fmla="*/ 633793 w 653722"/>
                    <a:gd name="connsiteY6" fmla="*/ 566961 h 780658"/>
                    <a:gd name="connsiteX7" fmla="*/ 549762 w 653722"/>
                    <a:gd name="connsiteY7" fmla="*/ 705640 h 780658"/>
                    <a:gd name="connsiteX8" fmla="*/ 438438 w 653722"/>
                    <a:gd name="connsiteY8" fmla="*/ 768283 h 780658"/>
                    <a:gd name="connsiteX9" fmla="*/ 298174 w 653722"/>
                    <a:gd name="connsiteY9" fmla="*/ 784848 h 780658"/>
                    <a:gd name="connsiteX10" fmla="*/ 0 w 653722"/>
                    <a:gd name="connsiteY10" fmla="*/ 784848 h 780658"/>
                    <a:gd name="connsiteX11" fmla="*/ 0 w 653722"/>
                    <a:gd name="connsiteY11" fmla="*/ 0 h 780658"/>
                    <a:gd name="connsiteX12" fmla="*/ 158480 w 653722"/>
                    <a:gd name="connsiteY12" fmla="*/ 132776 h 780658"/>
                    <a:gd name="connsiteX13" fmla="*/ 158480 w 653722"/>
                    <a:gd name="connsiteY13" fmla="*/ 652580 h 780658"/>
                    <a:gd name="connsiteX14" fmla="*/ 276785 w 653722"/>
                    <a:gd name="connsiteY14" fmla="*/ 652580 h 780658"/>
                    <a:gd name="connsiteX15" fmla="*/ 372622 w 653722"/>
                    <a:gd name="connsiteY15" fmla="*/ 645091 h 780658"/>
                    <a:gd name="connsiteX16" fmla="*/ 436598 w 653722"/>
                    <a:gd name="connsiteY16" fmla="*/ 612405 h 780658"/>
                    <a:gd name="connsiteX17" fmla="*/ 478106 w 653722"/>
                    <a:gd name="connsiteY17" fmla="*/ 536624 h 780658"/>
                    <a:gd name="connsiteX18" fmla="*/ 494163 w 653722"/>
                    <a:gd name="connsiteY18" fmla="*/ 392868 h 780658"/>
                    <a:gd name="connsiteX19" fmla="*/ 478106 w 653722"/>
                    <a:gd name="connsiteY19" fmla="*/ 253111 h 780658"/>
                    <a:gd name="connsiteX20" fmla="*/ 433107 w 653722"/>
                    <a:gd name="connsiteY20" fmla="*/ 177076 h 780658"/>
                    <a:gd name="connsiteX21" fmla="*/ 359738 w 653722"/>
                    <a:gd name="connsiteY21" fmla="*/ 140138 h 780658"/>
                    <a:gd name="connsiteX22" fmla="*/ 229628 w 653722"/>
                    <a:gd name="connsiteY22" fmla="*/ 132649 h 780658"/>
                    <a:gd name="connsiteX23" fmla="*/ 158480 w 653722"/>
                    <a:gd name="connsiteY23" fmla="*/ 132649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3722" h="780658">
                      <a:moveTo>
                        <a:pt x="0" y="0"/>
                      </a:moveTo>
                      <a:lnTo>
                        <a:pt x="289605" y="0"/>
                      </a:lnTo>
                      <a:cubicBezTo>
                        <a:pt x="354914" y="0"/>
                        <a:pt x="404737" y="5014"/>
                        <a:pt x="438946" y="14979"/>
                      </a:cubicBezTo>
                      <a:cubicBezTo>
                        <a:pt x="484961" y="28561"/>
                        <a:pt x="524438" y="52615"/>
                        <a:pt x="557251" y="87269"/>
                      </a:cubicBezTo>
                      <a:cubicBezTo>
                        <a:pt x="590064" y="121923"/>
                        <a:pt x="615070" y="164256"/>
                        <a:pt x="632207" y="214396"/>
                      </a:cubicBezTo>
                      <a:cubicBezTo>
                        <a:pt x="649343" y="264536"/>
                        <a:pt x="657911" y="326354"/>
                        <a:pt x="657911" y="399913"/>
                      </a:cubicBezTo>
                      <a:cubicBezTo>
                        <a:pt x="657911" y="464524"/>
                        <a:pt x="649851" y="520185"/>
                        <a:pt x="633793" y="566961"/>
                      </a:cubicBezTo>
                      <a:cubicBezTo>
                        <a:pt x="614182" y="624083"/>
                        <a:pt x="586129" y="670288"/>
                        <a:pt x="549762" y="705640"/>
                      </a:cubicBezTo>
                      <a:cubicBezTo>
                        <a:pt x="522280" y="732423"/>
                        <a:pt x="485151" y="753304"/>
                        <a:pt x="438438" y="768283"/>
                      </a:cubicBezTo>
                      <a:cubicBezTo>
                        <a:pt x="403467" y="779326"/>
                        <a:pt x="356691" y="784848"/>
                        <a:pt x="298174" y="784848"/>
                      </a:cubicBezTo>
                      <a:lnTo>
                        <a:pt x="0" y="784848"/>
                      </a:lnTo>
                      <a:lnTo>
                        <a:pt x="0" y="0"/>
                      </a:lnTo>
                      <a:close/>
                      <a:moveTo>
                        <a:pt x="158480" y="132776"/>
                      </a:moveTo>
                      <a:lnTo>
                        <a:pt x="158480" y="652580"/>
                      </a:lnTo>
                      <a:lnTo>
                        <a:pt x="276785" y="652580"/>
                      </a:lnTo>
                      <a:cubicBezTo>
                        <a:pt x="321022" y="652580"/>
                        <a:pt x="353010" y="650105"/>
                        <a:pt x="372622" y="645091"/>
                      </a:cubicBezTo>
                      <a:cubicBezTo>
                        <a:pt x="398326" y="638680"/>
                        <a:pt x="419652" y="627764"/>
                        <a:pt x="436598" y="612405"/>
                      </a:cubicBezTo>
                      <a:cubicBezTo>
                        <a:pt x="453544" y="597045"/>
                        <a:pt x="467380" y="571785"/>
                        <a:pt x="478106" y="536624"/>
                      </a:cubicBezTo>
                      <a:cubicBezTo>
                        <a:pt x="488832" y="501462"/>
                        <a:pt x="494163" y="453544"/>
                        <a:pt x="494163" y="392868"/>
                      </a:cubicBezTo>
                      <a:cubicBezTo>
                        <a:pt x="494163" y="332193"/>
                        <a:pt x="488832" y="285607"/>
                        <a:pt x="478106" y="253111"/>
                      </a:cubicBezTo>
                      <a:cubicBezTo>
                        <a:pt x="467380" y="220615"/>
                        <a:pt x="452401" y="195292"/>
                        <a:pt x="433107" y="177076"/>
                      </a:cubicBezTo>
                      <a:cubicBezTo>
                        <a:pt x="413813" y="158861"/>
                        <a:pt x="389377" y="146548"/>
                        <a:pt x="359738" y="140138"/>
                      </a:cubicBezTo>
                      <a:cubicBezTo>
                        <a:pt x="337587" y="135124"/>
                        <a:pt x="294239" y="132649"/>
                        <a:pt x="229628" y="132649"/>
                      </a:cubicBezTo>
                      <a:lnTo>
                        <a:pt x="158480" y="132649"/>
                      </a:lnTo>
                      <a:close/>
                    </a:path>
                  </a:pathLst>
                </a:custGeom>
                <a:grpFill/>
                <a:ln w="6346" cap="flat">
                  <a:noFill/>
                  <a:prstDash val="solid"/>
                  <a:miter/>
                </a:ln>
              </p:spPr>
              <p:txBody>
                <a:bodyPr rtlCol="0" anchor="ctr"/>
                <a:lstStyle/>
                <a:p>
                  <a:endParaRPr lang="zh-TW" altLang="en-US" sz="1050"/>
                </a:p>
              </p:txBody>
            </p:sp>
            <p:sp>
              <p:nvSpPr>
                <p:cNvPr id="27" name="手繪多邊形: 圖案 26">
                  <a:extLst>
                    <a:ext uri="{FF2B5EF4-FFF2-40B4-BE49-F238E27FC236}">
                      <a16:creationId xmlns:a16="http://schemas.microsoft.com/office/drawing/2014/main" id="{CA40DFD7-97F6-4186-BEB5-3B811FBE4AB1}"/>
                    </a:ext>
                  </a:extLst>
                </p:cNvPr>
                <p:cNvSpPr/>
                <p:nvPr/>
              </p:nvSpPr>
              <p:spPr>
                <a:xfrm>
                  <a:off x="5021694" y="3405694"/>
                  <a:ext cx="596601" cy="780659"/>
                </a:xfrm>
                <a:custGeom>
                  <a:avLst/>
                  <a:gdLst>
                    <a:gd name="connsiteX0" fmla="*/ 0 w 596601"/>
                    <a:gd name="connsiteY0" fmla="*/ 784848 h 780658"/>
                    <a:gd name="connsiteX1" fmla="*/ 0 w 596601"/>
                    <a:gd name="connsiteY1" fmla="*/ 0 h 780658"/>
                    <a:gd name="connsiteX2" fmla="*/ 581940 w 596601"/>
                    <a:gd name="connsiteY2" fmla="*/ 0 h 780658"/>
                    <a:gd name="connsiteX3" fmla="*/ 581940 w 596601"/>
                    <a:gd name="connsiteY3" fmla="*/ 132776 h 780658"/>
                    <a:gd name="connsiteX4" fmla="*/ 158480 w 596601"/>
                    <a:gd name="connsiteY4" fmla="*/ 132776 h 780658"/>
                    <a:gd name="connsiteX5" fmla="*/ 158480 w 596601"/>
                    <a:gd name="connsiteY5" fmla="*/ 306742 h 780658"/>
                    <a:gd name="connsiteX6" fmla="*/ 552491 w 596601"/>
                    <a:gd name="connsiteY6" fmla="*/ 306742 h 780658"/>
                    <a:gd name="connsiteX7" fmla="*/ 552491 w 596601"/>
                    <a:gd name="connsiteY7" fmla="*/ 438946 h 780658"/>
                    <a:gd name="connsiteX8" fmla="*/ 158480 w 596601"/>
                    <a:gd name="connsiteY8" fmla="*/ 438946 h 780658"/>
                    <a:gd name="connsiteX9" fmla="*/ 158480 w 596601"/>
                    <a:gd name="connsiteY9" fmla="*/ 652580 h 780658"/>
                    <a:gd name="connsiteX10" fmla="*/ 596919 w 596601"/>
                    <a:gd name="connsiteY10" fmla="*/ 652580 h 780658"/>
                    <a:gd name="connsiteX11" fmla="*/ 596919 w 596601"/>
                    <a:gd name="connsiteY11" fmla="*/ 784784 h 780658"/>
                    <a:gd name="connsiteX12" fmla="*/ 0 w 596601"/>
                    <a:gd name="connsiteY12" fmla="*/ 784784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6601" h="780658">
                      <a:moveTo>
                        <a:pt x="0" y="784848"/>
                      </a:moveTo>
                      <a:lnTo>
                        <a:pt x="0" y="0"/>
                      </a:lnTo>
                      <a:lnTo>
                        <a:pt x="581940" y="0"/>
                      </a:lnTo>
                      <a:lnTo>
                        <a:pt x="581940" y="132776"/>
                      </a:lnTo>
                      <a:lnTo>
                        <a:pt x="158480" y="132776"/>
                      </a:lnTo>
                      <a:lnTo>
                        <a:pt x="158480" y="306742"/>
                      </a:lnTo>
                      <a:lnTo>
                        <a:pt x="552491" y="306742"/>
                      </a:lnTo>
                      <a:lnTo>
                        <a:pt x="552491" y="438946"/>
                      </a:lnTo>
                      <a:lnTo>
                        <a:pt x="158480" y="438946"/>
                      </a:lnTo>
                      <a:lnTo>
                        <a:pt x="158480" y="652580"/>
                      </a:lnTo>
                      <a:lnTo>
                        <a:pt x="596919" y="652580"/>
                      </a:lnTo>
                      <a:lnTo>
                        <a:pt x="596919" y="784784"/>
                      </a:lnTo>
                      <a:lnTo>
                        <a:pt x="0" y="784784"/>
                      </a:lnTo>
                      <a:close/>
                    </a:path>
                  </a:pathLst>
                </a:custGeom>
                <a:grpFill/>
                <a:ln w="6346" cap="flat">
                  <a:noFill/>
                  <a:prstDash val="solid"/>
                  <a:miter/>
                </a:ln>
              </p:spPr>
              <p:txBody>
                <a:bodyPr rtlCol="0" anchor="ctr"/>
                <a:lstStyle/>
                <a:p>
                  <a:endParaRPr lang="zh-TW" altLang="en-US" sz="1050"/>
                </a:p>
              </p:txBody>
            </p:sp>
            <p:sp>
              <p:nvSpPr>
                <p:cNvPr id="28" name="手繪多邊形: 圖案 27">
                  <a:extLst>
                    <a:ext uri="{FF2B5EF4-FFF2-40B4-BE49-F238E27FC236}">
                      <a16:creationId xmlns:a16="http://schemas.microsoft.com/office/drawing/2014/main" id="{A8057589-ED20-4819-9363-740211566C54}"/>
                    </a:ext>
                  </a:extLst>
                </p:cNvPr>
                <p:cNvSpPr/>
                <p:nvPr/>
              </p:nvSpPr>
              <p:spPr>
                <a:xfrm>
                  <a:off x="5772777" y="3405694"/>
                  <a:ext cx="755272" cy="780659"/>
                </a:xfrm>
                <a:custGeom>
                  <a:avLst/>
                  <a:gdLst>
                    <a:gd name="connsiteX0" fmla="*/ 0 w 755271"/>
                    <a:gd name="connsiteY0" fmla="*/ 784848 h 780658"/>
                    <a:gd name="connsiteX1" fmla="*/ 0 w 755271"/>
                    <a:gd name="connsiteY1" fmla="*/ 0 h 780658"/>
                    <a:gd name="connsiteX2" fmla="*/ 237181 w 755271"/>
                    <a:gd name="connsiteY2" fmla="*/ 0 h 780658"/>
                    <a:gd name="connsiteX3" fmla="*/ 379603 w 755271"/>
                    <a:gd name="connsiteY3" fmla="*/ 535354 h 780658"/>
                    <a:gd name="connsiteX4" fmla="*/ 520376 w 755271"/>
                    <a:gd name="connsiteY4" fmla="*/ 0 h 780658"/>
                    <a:gd name="connsiteX5" fmla="*/ 758064 w 755271"/>
                    <a:gd name="connsiteY5" fmla="*/ 0 h 780658"/>
                    <a:gd name="connsiteX6" fmla="*/ 758064 w 755271"/>
                    <a:gd name="connsiteY6" fmla="*/ 784848 h 780658"/>
                    <a:gd name="connsiteX7" fmla="*/ 610818 w 755271"/>
                    <a:gd name="connsiteY7" fmla="*/ 784848 h 780658"/>
                    <a:gd name="connsiteX8" fmla="*/ 610818 w 755271"/>
                    <a:gd name="connsiteY8" fmla="*/ 167048 h 780658"/>
                    <a:gd name="connsiteX9" fmla="*/ 455004 w 755271"/>
                    <a:gd name="connsiteY9" fmla="*/ 784848 h 780658"/>
                    <a:gd name="connsiteX10" fmla="*/ 302426 w 755271"/>
                    <a:gd name="connsiteY10" fmla="*/ 784848 h 780658"/>
                    <a:gd name="connsiteX11" fmla="*/ 147246 w 755271"/>
                    <a:gd name="connsiteY11" fmla="*/ 167048 h 780658"/>
                    <a:gd name="connsiteX12" fmla="*/ 147246 w 755271"/>
                    <a:gd name="connsiteY12" fmla="*/ 784848 h 780658"/>
                    <a:gd name="connsiteX13" fmla="*/ 0 w 755271"/>
                    <a:gd name="connsiteY13" fmla="*/ 784848 h 7806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5271" h="780658">
                      <a:moveTo>
                        <a:pt x="0" y="784848"/>
                      </a:moveTo>
                      <a:lnTo>
                        <a:pt x="0" y="0"/>
                      </a:lnTo>
                      <a:lnTo>
                        <a:pt x="237181" y="0"/>
                      </a:lnTo>
                      <a:lnTo>
                        <a:pt x="379603" y="535354"/>
                      </a:lnTo>
                      <a:lnTo>
                        <a:pt x="520376" y="0"/>
                      </a:lnTo>
                      <a:lnTo>
                        <a:pt x="758064" y="0"/>
                      </a:lnTo>
                      <a:lnTo>
                        <a:pt x="758064" y="784848"/>
                      </a:lnTo>
                      <a:lnTo>
                        <a:pt x="610818" y="784848"/>
                      </a:lnTo>
                      <a:lnTo>
                        <a:pt x="610818" y="167048"/>
                      </a:lnTo>
                      <a:lnTo>
                        <a:pt x="455004" y="784848"/>
                      </a:lnTo>
                      <a:lnTo>
                        <a:pt x="302426" y="784848"/>
                      </a:lnTo>
                      <a:lnTo>
                        <a:pt x="147246" y="167048"/>
                      </a:lnTo>
                      <a:lnTo>
                        <a:pt x="147246" y="784848"/>
                      </a:lnTo>
                      <a:lnTo>
                        <a:pt x="0" y="784848"/>
                      </a:lnTo>
                      <a:close/>
                    </a:path>
                  </a:pathLst>
                </a:custGeom>
                <a:grpFill/>
                <a:ln w="6346" cap="flat">
                  <a:noFill/>
                  <a:prstDash val="solid"/>
                  <a:miter/>
                </a:ln>
              </p:spPr>
              <p:txBody>
                <a:bodyPr rtlCol="0" anchor="ctr"/>
                <a:lstStyle/>
                <a:p>
                  <a:endParaRPr lang="zh-TW" altLang="en-US" sz="1050"/>
                </a:p>
              </p:txBody>
            </p:sp>
            <p:sp>
              <p:nvSpPr>
                <p:cNvPr id="29" name="手繪多邊形: 圖案 28">
                  <a:extLst>
                    <a:ext uri="{FF2B5EF4-FFF2-40B4-BE49-F238E27FC236}">
                      <a16:creationId xmlns:a16="http://schemas.microsoft.com/office/drawing/2014/main" id="{004F0EFD-9BFD-4CB4-8AD0-6419B4520597}"/>
                    </a:ext>
                  </a:extLst>
                </p:cNvPr>
                <p:cNvSpPr/>
                <p:nvPr/>
              </p:nvSpPr>
              <p:spPr>
                <a:xfrm>
                  <a:off x="6678024" y="3392366"/>
                  <a:ext cx="755272" cy="806046"/>
                </a:xfrm>
                <a:custGeom>
                  <a:avLst/>
                  <a:gdLst>
                    <a:gd name="connsiteX0" fmla="*/ 0 w 755271"/>
                    <a:gd name="connsiteY0" fmla="*/ 410576 h 806045"/>
                    <a:gd name="connsiteX1" fmla="*/ 35860 w 755271"/>
                    <a:gd name="connsiteY1" fmla="*/ 209255 h 806045"/>
                    <a:gd name="connsiteX2" fmla="*/ 108912 w 755271"/>
                    <a:gd name="connsiteY2" fmla="*/ 101676 h 806045"/>
                    <a:gd name="connsiteX3" fmla="*/ 210334 w 755271"/>
                    <a:gd name="connsiteY3" fmla="*/ 31036 h 806045"/>
                    <a:gd name="connsiteX4" fmla="*/ 379476 w 755271"/>
                    <a:gd name="connsiteY4" fmla="*/ 0 h 806045"/>
                    <a:gd name="connsiteX5" fmla="*/ 657023 w 755271"/>
                    <a:gd name="connsiteY5" fmla="*/ 107578 h 806045"/>
                    <a:gd name="connsiteX6" fmla="*/ 761174 w 755271"/>
                    <a:gd name="connsiteY6" fmla="*/ 406831 h 806045"/>
                    <a:gd name="connsiteX7" fmla="*/ 657848 w 755271"/>
                    <a:gd name="connsiteY7" fmla="*/ 704243 h 806045"/>
                    <a:gd name="connsiteX8" fmla="*/ 381634 w 755271"/>
                    <a:gd name="connsiteY8" fmla="*/ 811568 h 806045"/>
                    <a:gd name="connsiteX9" fmla="*/ 103263 w 755271"/>
                    <a:gd name="connsiteY9" fmla="*/ 704751 h 806045"/>
                    <a:gd name="connsiteX10" fmla="*/ 0 w 755271"/>
                    <a:gd name="connsiteY10" fmla="*/ 410576 h 806045"/>
                    <a:gd name="connsiteX11" fmla="*/ 163304 w 755271"/>
                    <a:gd name="connsiteY11" fmla="*/ 405244 h 806045"/>
                    <a:gd name="connsiteX12" fmla="*/ 224868 w 755271"/>
                    <a:gd name="connsiteY12" fmla="*/ 607327 h 806045"/>
                    <a:gd name="connsiteX13" fmla="*/ 381190 w 755271"/>
                    <a:gd name="connsiteY13" fmla="*/ 676127 h 806045"/>
                    <a:gd name="connsiteX14" fmla="*/ 536687 w 755271"/>
                    <a:gd name="connsiteY14" fmla="*/ 607898 h 806045"/>
                    <a:gd name="connsiteX15" fmla="*/ 597426 w 755271"/>
                    <a:gd name="connsiteY15" fmla="*/ 403150 h 806045"/>
                    <a:gd name="connsiteX16" fmla="*/ 538274 w 755271"/>
                    <a:gd name="connsiteY16" fmla="*/ 201829 h 806045"/>
                    <a:gd name="connsiteX17" fmla="*/ 381126 w 755271"/>
                    <a:gd name="connsiteY17" fmla="*/ 135441 h 806045"/>
                    <a:gd name="connsiteX18" fmla="*/ 223218 w 755271"/>
                    <a:gd name="connsiteY18" fmla="*/ 202654 h 806045"/>
                    <a:gd name="connsiteX19" fmla="*/ 163304 w 755271"/>
                    <a:gd name="connsiteY19" fmla="*/ 405244 h 806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55271" h="806045">
                      <a:moveTo>
                        <a:pt x="0" y="410576"/>
                      </a:moveTo>
                      <a:cubicBezTo>
                        <a:pt x="0" y="330606"/>
                        <a:pt x="11932" y="263520"/>
                        <a:pt x="35860" y="209255"/>
                      </a:cubicBezTo>
                      <a:cubicBezTo>
                        <a:pt x="53694" y="169270"/>
                        <a:pt x="78066" y="133410"/>
                        <a:pt x="108912" y="101676"/>
                      </a:cubicBezTo>
                      <a:cubicBezTo>
                        <a:pt x="139757" y="69942"/>
                        <a:pt x="173586" y="46332"/>
                        <a:pt x="210334" y="31036"/>
                      </a:cubicBezTo>
                      <a:cubicBezTo>
                        <a:pt x="259204" y="10345"/>
                        <a:pt x="315627" y="0"/>
                        <a:pt x="379476" y="0"/>
                      </a:cubicBezTo>
                      <a:cubicBezTo>
                        <a:pt x="495115" y="0"/>
                        <a:pt x="587652" y="35859"/>
                        <a:pt x="657023" y="107578"/>
                      </a:cubicBezTo>
                      <a:cubicBezTo>
                        <a:pt x="726457" y="179298"/>
                        <a:pt x="761174" y="279070"/>
                        <a:pt x="761174" y="406831"/>
                      </a:cubicBezTo>
                      <a:cubicBezTo>
                        <a:pt x="761174" y="533514"/>
                        <a:pt x="726711" y="632651"/>
                        <a:pt x="657848" y="704243"/>
                      </a:cubicBezTo>
                      <a:cubicBezTo>
                        <a:pt x="588985" y="775772"/>
                        <a:pt x="496892" y="811568"/>
                        <a:pt x="381634" y="811568"/>
                      </a:cubicBezTo>
                      <a:cubicBezTo>
                        <a:pt x="264916" y="811568"/>
                        <a:pt x="172126" y="775962"/>
                        <a:pt x="103263" y="704751"/>
                      </a:cubicBezTo>
                      <a:cubicBezTo>
                        <a:pt x="34463" y="633539"/>
                        <a:pt x="0" y="535481"/>
                        <a:pt x="0" y="410576"/>
                      </a:cubicBezTo>
                      <a:close/>
                      <a:moveTo>
                        <a:pt x="163304" y="405244"/>
                      </a:moveTo>
                      <a:cubicBezTo>
                        <a:pt x="163304" y="494100"/>
                        <a:pt x="183804" y="561503"/>
                        <a:pt x="224868" y="607327"/>
                      </a:cubicBezTo>
                      <a:cubicBezTo>
                        <a:pt x="265932" y="653215"/>
                        <a:pt x="318039" y="676127"/>
                        <a:pt x="381190" y="676127"/>
                      </a:cubicBezTo>
                      <a:cubicBezTo>
                        <a:pt x="444341" y="676127"/>
                        <a:pt x="496194" y="653405"/>
                        <a:pt x="536687" y="607898"/>
                      </a:cubicBezTo>
                      <a:cubicBezTo>
                        <a:pt x="577180" y="562392"/>
                        <a:pt x="597426" y="494163"/>
                        <a:pt x="597426" y="403150"/>
                      </a:cubicBezTo>
                      <a:cubicBezTo>
                        <a:pt x="597426" y="313215"/>
                        <a:pt x="577688" y="246130"/>
                        <a:pt x="538274" y="201829"/>
                      </a:cubicBezTo>
                      <a:cubicBezTo>
                        <a:pt x="498860" y="157591"/>
                        <a:pt x="446435" y="135441"/>
                        <a:pt x="381126" y="135441"/>
                      </a:cubicBezTo>
                      <a:cubicBezTo>
                        <a:pt x="315818" y="135441"/>
                        <a:pt x="263139" y="157845"/>
                        <a:pt x="223218" y="202654"/>
                      </a:cubicBezTo>
                      <a:cubicBezTo>
                        <a:pt x="183296" y="247399"/>
                        <a:pt x="163304" y="314929"/>
                        <a:pt x="163304" y="405244"/>
                      </a:cubicBezTo>
                      <a:close/>
                    </a:path>
                  </a:pathLst>
                </a:custGeom>
                <a:grpFill/>
                <a:ln w="6346" cap="flat">
                  <a:noFill/>
                  <a:prstDash val="solid"/>
                  <a:miter/>
                </a:ln>
              </p:spPr>
              <p:txBody>
                <a:bodyPr rtlCol="0" anchor="ctr"/>
                <a:lstStyle/>
                <a:p>
                  <a:endParaRPr lang="zh-TW" altLang="en-US" sz="1050"/>
                </a:p>
              </p:txBody>
            </p:sp>
          </p:grpSp>
          <p:sp>
            <p:nvSpPr>
              <p:cNvPr id="21" name="手繪多邊形: 圖案 20">
                <a:extLst>
                  <a:ext uri="{FF2B5EF4-FFF2-40B4-BE49-F238E27FC236}">
                    <a16:creationId xmlns:a16="http://schemas.microsoft.com/office/drawing/2014/main" id="{143A9594-FF56-4AE7-8EDF-C5146992EC50}"/>
                  </a:ext>
                </a:extLst>
              </p:cNvPr>
              <p:cNvSpPr/>
              <p:nvPr/>
            </p:nvSpPr>
            <p:spPr>
              <a:xfrm>
                <a:off x="3279746" y="1621921"/>
                <a:ext cx="5001294" cy="3293999"/>
              </a:xfrm>
              <a:custGeom>
                <a:avLst/>
                <a:gdLst>
                  <a:gd name="connsiteX0" fmla="*/ 4742090 w 5001294"/>
                  <a:gd name="connsiteY0" fmla="*/ 259458 h 3293999"/>
                  <a:gd name="connsiteX1" fmla="*/ 4742090 w 5001294"/>
                  <a:gd name="connsiteY1" fmla="*/ 3035811 h 3293999"/>
                  <a:gd name="connsiteX2" fmla="*/ 259458 w 5001294"/>
                  <a:gd name="connsiteY2" fmla="*/ 3035811 h 3293999"/>
                  <a:gd name="connsiteX3" fmla="*/ 259458 w 5001294"/>
                  <a:gd name="connsiteY3" fmla="*/ 259458 h 3293999"/>
                  <a:gd name="connsiteX4" fmla="*/ 4742090 w 5001294"/>
                  <a:gd name="connsiteY4" fmla="*/ 259458 h 3293999"/>
                  <a:gd name="connsiteX5" fmla="*/ 5001548 w 5001294"/>
                  <a:gd name="connsiteY5" fmla="*/ 0 h 3293999"/>
                  <a:gd name="connsiteX6" fmla="*/ 0 w 5001294"/>
                  <a:gd name="connsiteY6" fmla="*/ 0 h 3293999"/>
                  <a:gd name="connsiteX7" fmla="*/ 0 w 5001294"/>
                  <a:gd name="connsiteY7" fmla="*/ 3295269 h 3293999"/>
                  <a:gd name="connsiteX8" fmla="*/ 5001548 w 5001294"/>
                  <a:gd name="connsiteY8" fmla="*/ 3295269 h 3293999"/>
                  <a:gd name="connsiteX9" fmla="*/ 5001548 w 5001294"/>
                  <a:gd name="connsiteY9" fmla="*/ 0 h 3293999"/>
                  <a:gd name="connsiteX10" fmla="*/ 5001548 w 5001294"/>
                  <a:gd name="connsiteY10" fmla="*/ 0 h 329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1294" h="3293999">
                    <a:moveTo>
                      <a:pt x="4742090" y="259458"/>
                    </a:moveTo>
                    <a:lnTo>
                      <a:pt x="4742090" y="3035811"/>
                    </a:lnTo>
                    <a:lnTo>
                      <a:pt x="259458" y="3035811"/>
                    </a:lnTo>
                    <a:lnTo>
                      <a:pt x="259458" y="259458"/>
                    </a:lnTo>
                    <a:lnTo>
                      <a:pt x="4742090" y="259458"/>
                    </a:lnTo>
                    <a:moveTo>
                      <a:pt x="5001548" y="0"/>
                    </a:moveTo>
                    <a:lnTo>
                      <a:pt x="0" y="0"/>
                    </a:lnTo>
                    <a:lnTo>
                      <a:pt x="0" y="3295269"/>
                    </a:lnTo>
                    <a:lnTo>
                      <a:pt x="5001548" y="3295269"/>
                    </a:lnTo>
                    <a:lnTo>
                      <a:pt x="5001548" y="0"/>
                    </a:lnTo>
                    <a:lnTo>
                      <a:pt x="5001548" y="0"/>
                    </a:lnTo>
                    <a:close/>
                  </a:path>
                </a:pathLst>
              </a:custGeom>
              <a:solidFill>
                <a:srgbClr val="FFDA2A"/>
              </a:solidFill>
              <a:ln w="6346" cap="flat">
                <a:noFill/>
                <a:prstDash val="solid"/>
                <a:miter/>
              </a:ln>
            </p:spPr>
            <p:txBody>
              <a:bodyPr rtlCol="0" anchor="ctr"/>
              <a:lstStyle/>
              <a:p>
                <a:endParaRPr lang="zh-TW" altLang="en-US" sz="1050"/>
              </a:p>
            </p:txBody>
          </p:sp>
        </p:grpSp>
      </p:grpSp>
    </p:spTree>
    <p:extLst>
      <p:ext uri="{BB962C8B-B14F-4D97-AF65-F5344CB8AC3E}">
        <p14:creationId xmlns:p14="http://schemas.microsoft.com/office/powerpoint/2010/main" val="3480279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7" name="群組 36">
            <a:extLst>
              <a:ext uri="{FF2B5EF4-FFF2-40B4-BE49-F238E27FC236}">
                <a16:creationId xmlns:a16="http://schemas.microsoft.com/office/drawing/2014/main" id="{F4BC1FAD-698D-4C2B-9DF2-EDEFDEB451E4}"/>
              </a:ext>
            </a:extLst>
          </p:cNvPr>
          <p:cNvGrpSpPr/>
          <p:nvPr/>
        </p:nvGrpSpPr>
        <p:grpSpPr>
          <a:xfrm>
            <a:off x="4623148" y="1200150"/>
            <a:ext cx="3694835" cy="414030"/>
            <a:chOff x="508488" y="2686009"/>
            <a:chExt cx="3694835" cy="414030"/>
          </a:xfrm>
        </p:grpSpPr>
        <p:sp>
          <p:nvSpPr>
            <p:cNvPr id="38" name="矩形: 圓角 37">
              <a:extLst>
                <a:ext uri="{FF2B5EF4-FFF2-40B4-BE49-F238E27FC236}">
                  <a16:creationId xmlns:a16="http://schemas.microsoft.com/office/drawing/2014/main" id="{6E0D6D61-2AFC-4CAC-A024-34A47587EE0E}"/>
                </a:ext>
              </a:extLst>
            </p:cNvPr>
            <p:cNvSpPr/>
            <p:nvPr/>
          </p:nvSpPr>
          <p:spPr>
            <a:xfrm>
              <a:off x="514873" y="2692495"/>
              <a:ext cx="3688450" cy="398191"/>
            </a:xfrm>
            <a:prstGeom prst="roundRect">
              <a:avLst/>
            </a:prstGeom>
            <a:gradFill>
              <a:gsLst>
                <a:gs pos="23000">
                  <a:srgbClr val="645D44">
                    <a:alpha val="88000"/>
                  </a:srgbClr>
                </a:gs>
                <a:gs pos="59280">
                  <a:srgbClr val="847A57">
                    <a:alpha val="32000"/>
                  </a:srgbClr>
                </a:gs>
                <a:gs pos="4000">
                  <a:srgbClr val="2F2D25">
                    <a:alpha val="48000"/>
                  </a:srgbClr>
                </a:gs>
                <a:gs pos="94690">
                  <a:srgbClr val="847A5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9" name="Google Shape;278;p34">
              <a:extLst>
                <a:ext uri="{FF2B5EF4-FFF2-40B4-BE49-F238E27FC236}">
                  <a16:creationId xmlns:a16="http://schemas.microsoft.com/office/drawing/2014/main" id="{51DB1523-7696-4F61-8C3B-2E8F0A2475D7}"/>
                </a:ext>
              </a:extLst>
            </p:cNvPr>
            <p:cNvSpPr/>
            <p:nvPr/>
          </p:nvSpPr>
          <p:spPr>
            <a:xfrm>
              <a:off x="508488" y="2686009"/>
              <a:ext cx="3602594" cy="414030"/>
            </a:xfrm>
            <a:prstGeom prst="roundRect">
              <a:avLst>
                <a:gd name="adj" fmla="val 16667"/>
              </a:avLst>
            </a:prstGeom>
            <a:noFill/>
            <a:ln w="19050">
              <a:gradFill>
                <a:gsLst>
                  <a:gs pos="52000">
                    <a:srgbClr val="C1A659"/>
                  </a:gs>
                  <a:gs pos="0">
                    <a:srgbClr val="847A57">
                      <a:alpha val="0"/>
                    </a:srgbClr>
                  </a:gs>
                  <a:gs pos="100000">
                    <a:srgbClr val="CC9900"/>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grpSp>
      <p:grpSp>
        <p:nvGrpSpPr>
          <p:cNvPr id="34" name="群組 33">
            <a:extLst>
              <a:ext uri="{FF2B5EF4-FFF2-40B4-BE49-F238E27FC236}">
                <a16:creationId xmlns:a16="http://schemas.microsoft.com/office/drawing/2014/main" id="{44EE086E-A59D-4827-8D80-EB27FC68ECD2}"/>
              </a:ext>
            </a:extLst>
          </p:cNvPr>
          <p:cNvGrpSpPr/>
          <p:nvPr/>
        </p:nvGrpSpPr>
        <p:grpSpPr>
          <a:xfrm>
            <a:off x="508488" y="1200150"/>
            <a:ext cx="3694835" cy="414030"/>
            <a:chOff x="508488" y="2686009"/>
            <a:chExt cx="3694835" cy="414030"/>
          </a:xfrm>
        </p:grpSpPr>
        <p:sp>
          <p:nvSpPr>
            <p:cNvPr id="35" name="矩形: 圓角 34">
              <a:extLst>
                <a:ext uri="{FF2B5EF4-FFF2-40B4-BE49-F238E27FC236}">
                  <a16:creationId xmlns:a16="http://schemas.microsoft.com/office/drawing/2014/main" id="{708EC229-60F4-4111-BE0C-BE65AB60745D}"/>
                </a:ext>
              </a:extLst>
            </p:cNvPr>
            <p:cNvSpPr/>
            <p:nvPr/>
          </p:nvSpPr>
          <p:spPr>
            <a:xfrm>
              <a:off x="514873" y="2692495"/>
              <a:ext cx="3688450" cy="398191"/>
            </a:xfrm>
            <a:prstGeom prst="roundRect">
              <a:avLst/>
            </a:prstGeom>
            <a:gradFill>
              <a:gsLst>
                <a:gs pos="59280">
                  <a:srgbClr val="847A57">
                    <a:alpha val="56000"/>
                  </a:srgbClr>
                </a:gs>
                <a:gs pos="0">
                  <a:srgbClr val="2F2D25"/>
                </a:gs>
                <a:gs pos="94690">
                  <a:srgbClr val="847A5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36" name="Google Shape;278;p34">
              <a:extLst>
                <a:ext uri="{FF2B5EF4-FFF2-40B4-BE49-F238E27FC236}">
                  <a16:creationId xmlns:a16="http://schemas.microsoft.com/office/drawing/2014/main" id="{5360F825-15B1-4416-9AE9-CE66AD3E4BE1}"/>
                </a:ext>
              </a:extLst>
            </p:cNvPr>
            <p:cNvSpPr/>
            <p:nvPr/>
          </p:nvSpPr>
          <p:spPr>
            <a:xfrm>
              <a:off x="508488" y="2686009"/>
              <a:ext cx="3602594" cy="414030"/>
            </a:xfrm>
            <a:prstGeom prst="roundRect">
              <a:avLst>
                <a:gd name="adj" fmla="val 16667"/>
              </a:avLst>
            </a:prstGeom>
            <a:noFill/>
            <a:ln w="19050">
              <a:gradFill>
                <a:gsLst>
                  <a:gs pos="52000">
                    <a:srgbClr val="C1A659"/>
                  </a:gs>
                  <a:gs pos="0">
                    <a:srgbClr val="847A57">
                      <a:alpha val="0"/>
                    </a:srgbClr>
                  </a:gs>
                  <a:gs pos="100000">
                    <a:srgbClr val="CC9900"/>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grpSp>
      <p:grpSp>
        <p:nvGrpSpPr>
          <p:cNvPr id="22" name="群組 21">
            <a:extLst>
              <a:ext uri="{FF2B5EF4-FFF2-40B4-BE49-F238E27FC236}">
                <a16:creationId xmlns:a16="http://schemas.microsoft.com/office/drawing/2014/main" id="{2C97CD7B-BB4B-48D1-9D92-DE5B18F43A73}"/>
              </a:ext>
            </a:extLst>
          </p:cNvPr>
          <p:cNvGrpSpPr/>
          <p:nvPr/>
        </p:nvGrpSpPr>
        <p:grpSpPr>
          <a:xfrm>
            <a:off x="4623288" y="2686009"/>
            <a:ext cx="3694835" cy="414030"/>
            <a:chOff x="508488" y="2686009"/>
            <a:chExt cx="3694835" cy="414030"/>
          </a:xfrm>
        </p:grpSpPr>
        <p:sp>
          <p:nvSpPr>
            <p:cNvPr id="23" name="矩形: 圓角 22">
              <a:extLst>
                <a:ext uri="{FF2B5EF4-FFF2-40B4-BE49-F238E27FC236}">
                  <a16:creationId xmlns:a16="http://schemas.microsoft.com/office/drawing/2014/main" id="{F9D1A884-3DD3-414C-93E5-F36AF465698B}"/>
                </a:ext>
              </a:extLst>
            </p:cNvPr>
            <p:cNvSpPr/>
            <p:nvPr/>
          </p:nvSpPr>
          <p:spPr>
            <a:xfrm>
              <a:off x="514873" y="2692495"/>
              <a:ext cx="3688450" cy="398191"/>
            </a:xfrm>
            <a:prstGeom prst="roundRect">
              <a:avLst/>
            </a:prstGeom>
            <a:gradFill>
              <a:gsLst>
                <a:gs pos="59280">
                  <a:srgbClr val="847A57">
                    <a:alpha val="56000"/>
                  </a:srgbClr>
                </a:gs>
                <a:gs pos="0">
                  <a:srgbClr val="2F2D25"/>
                </a:gs>
                <a:gs pos="94690">
                  <a:srgbClr val="847A5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4" name="Google Shape;278;p34">
              <a:extLst>
                <a:ext uri="{FF2B5EF4-FFF2-40B4-BE49-F238E27FC236}">
                  <a16:creationId xmlns:a16="http://schemas.microsoft.com/office/drawing/2014/main" id="{DE8321B3-B8D2-40B5-9709-A76E83663F7A}"/>
                </a:ext>
              </a:extLst>
            </p:cNvPr>
            <p:cNvSpPr/>
            <p:nvPr/>
          </p:nvSpPr>
          <p:spPr>
            <a:xfrm>
              <a:off x="508488" y="2686009"/>
              <a:ext cx="3602594" cy="414030"/>
            </a:xfrm>
            <a:prstGeom prst="roundRect">
              <a:avLst>
                <a:gd name="adj" fmla="val 16667"/>
              </a:avLst>
            </a:prstGeom>
            <a:noFill/>
            <a:ln w="19050">
              <a:gradFill>
                <a:gsLst>
                  <a:gs pos="52000">
                    <a:srgbClr val="C1A659"/>
                  </a:gs>
                  <a:gs pos="0">
                    <a:srgbClr val="847A57">
                      <a:alpha val="0"/>
                    </a:srgbClr>
                  </a:gs>
                  <a:gs pos="100000">
                    <a:srgbClr val="CC9900"/>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grpSp>
      <p:grpSp>
        <p:nvGrpSpPr>
          <p:cNvPr id="25" name="群組 24">
            <a:extLst>
              <a:ext uri="{FF2B5EF4-FFF2-40B4-BE49-F238E27FC236}">
                <a16:creationId xmlns:a16="http://schemas.microsoft.com/office/drawing/2014/main" id="{E1E484B6-18E8-4097-8AA8-193AD9CCA972}"/>
              </a:ext>
            </a:extLst>
          </p:cNvPr>
          <p:cNvGrpSpPr/>
          <p:nvPr/>
        </p:nvGrpSpPr>
        <p:grpSpPr>
          <a:xfrm>
            <a:off x="508488" y="2686009"/>
            <a:ext cx="3694835" cy="414030"/>
            <a:chOff x="508488" y="2686009"/>
            <a:chExt cx="3694835" cy="414030"/>
          </a:xfrm>
        </p:grpSpPr>
        <p:sp>
          <p:nvSpPr>
            <p:cNvPr id="26" name="矩形: 圓角 25">
              <a:extLst>
                <a:ext uri="{FF2B5EF4-FFF2-40B4-BE49-F238E27FC236}">
                  <a16:creationId xmlns:a16="http://schemas.microsoft.com/office/drawing/2014/main" id="{FE140F99-86DD-4102-ABEB-2BB130DBAD77}"/>
                </a:ext>
              </a:extLst>
            </p:cNvPr>
            <p:cNvSpPr/>
            <p:nvPr/>
          </p:nvSpPr>
          <p:spPr>
            <a:xfrm>
              <a:off x="514873" y="2692495"/>
              <a:ext cx="3688450" cy="398191"/>
            </a:xfrm>
            <a:prstGeom prst="roundRect">
              <a:avLst/>
            </a:prstGeom>
            <a:gradFill>
              <a:gsLst>
                <a:gs pos="59280">
                  <a:srgbClr val="847A57">
                    <a:alpha val="56000"/>
                  </a:srgbClr>
                </a:gs>
                <a:gs pos="0">
                  <a:srgbClr val="2F2D25"/>
                </a:gs>
                <a:gs pos="94690">
                  <a:srgbClr val="847A57">
                    <a:alpha val="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TW" altLang="en-US"/>
            </a:p>
          </p:txBody>
        </p:sp>
        <p:sp>
          <p:nvSpPr>
            <p:cNvPr id="27" name="Google Shape;278;p34">
              <a:extLst>
                <a:ext uri="{FF2B5EF4-FFF2-40B4-BE49-F238E27FC236}">
                  <a16:creationId xmlns:a16="http://schemas.microsoft.com/office/drawing/2014/main" id="{79B4ABAC-F903-4118-A218-47EA622F6A56}"/>
                </a:ext>
              </a:extLst>
            </p:cNvPr>
            <p:cNvSpPr/>
            <p:nvPr/>
          </p:nvSpPr>
          <p:spPr>
            <a:xfrm>
              <a:off x="508488" y="2686009"/>
              <a:ext cx="3602594" cy="414030"/>
            </a:xfrm>
            <a:prstGeom prst="roundRect">
              <a:avLst>
                <a:gd name="adj" fmla="val 16667"/>
              </a:avLst>
            </a:prstGeom>
            <a:noFill/>
            <a:ln w="19050">
              <a:gradFill>
                <a:gsLst>
                  <a:gs pos="52000">
                    <a:srgbClr val="C1A659"/>
                  </a:gs>
                  <a:gs pos="0">
                    <a:srgbClr val="847A57">
                      <a:alpha val="0"/>
                    </a:srgbClr>
                  </a:gs>
                  <a:gs pos="100000">
                    <a:srgbClr val="CC9900"/>
                  </a:gs>
                </a:gsLst>
                <a:lin ang="10800000" scaled="0"/>
              </a:gradFill>
            </a:ln>
          </p:spPr>
          <p:txBody>
            <a:bodyPr spcFirstLastPara="1" wrap="square" lIns="121900" tIns="60933" rIns="121900" bIns="60933" anchor="ctr" anchorCtr="0">
              <a:noAutofit/>
            </a:bodyPr>
            <a:lstStyle/>
            <a:p>
              <a:pPr algn="ctr" defTabSz="1219170"/>
              <a:endParaRPr lang="en-US" altLang="zh-TW" sz="1800" b="1">
                <a:solidFill>
                  <a:schemeClr val="bg1"/>
                </a:solidFill>
                <a:latin typeface="Arial" panose="020B0604020202020204" pitchFamily="34" charset="0"/>
                <a:ea typeface="Microsoft JhengHei"/>
                <a:cs typeface="Arial" panose="020B0604020202020204" pitchFamily="34" charset="0"/>
              </a:endParaRPr>
            </a:p>
          </p:txBody>
        </p:sp>
      </p:grpSp>
      <p:sp>
        <p:nvSpPr>
          <p:cNvPr id="28" name="Rectangle 3">
            <a:extLst>
              <a:ext uri="{FF2B5EF4-FFF2-40B4-BE49-F238E27FC236}">
                <a16:creationId xmlns:a16="http://schemas.microsoft.com/office/drawing/2014/main" id="{47A824AF-56FC-4B8D-9BF1-3191F9DEFCE9}"/>
              </a:ext>
            </a:extLst>
          </p:cNvPr>
          <p:cNvSpPr/>
          <p:nvPr/>
        </p:nvSpPr>
        <p:spPr>
          <a:xfrm>
            <a:off x="424967"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29" name="Rectangle 3">
            <a:extLst>
              <a:ext uri="{FF2B5EF4-FFF2-40B4-BE49-F238E27FC236}">
                <a16:creationId xmlns:a16="http://schemas.microsoft.com/office/drawing/2014/main" id="{251C7496-0B2F-4769-ACCB-2E75DEBE0C0A}"/>
              </a:ext>
            </a:extLst>
          </p:cNvPr>
          <p:cNvSpPr/>
          <p:nvPr/>
        </p:nvSpPr>
        <p:spPr>
          <a:xfrm>
            <a:off x="4503191"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30" name="矩形 29">
            <a:extLst>
              <a:ext uri="{FF2B5EF4-FFF2-40B4-BE49-F238E27FC236}">
                <a16:creationId xmlns:a16="http://schemas.microsoft.com/office/drawing/2014/main" id="{EC7A50DD-D983-4506-BF39-1451A8A5868A}"/>
              </a:ext>
            </a:extLst>
          </p:cNvPr>
          <p:cNvSpPr/>
          <p:nvPr/>
        </p:nvSpPr>
        <p:spPr>
          <a:xfrm>
            <a:off x="4832194" y="1203198"/>
            <a:ext cx="350408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Initializing </a:t>
            </a:r>
            <a:r>
              <a:rPr lang="en-US" altLang="zh-TW" sz="1800" b="1" err="1">
                <a:solidFill>
                  <a:schemeClr val="bg1"/>
                </a:solidFill>
                <a:ea typeface="Microsoft JhengHei"/>
              </a:rPr>
              <a:t>QTScloud</a:t>
            </a:r>
          </a:p>
        </p:txBody>
      </p:sp>
      <p:sp>
        <p:nvSpPr>
          <p:cNvPr id="31" name="矩形 30">
            <a:extLst>
              <a:ext uri="{FF2B5EF4-FFF2-40B4-BE49-F238E27FC236}">
                <a16:creationId xmlns:a16="http://schemas.microsoft.com/office/drawing/2014/main" id="{EEE56D0C-952B-4755-AD14-011DD29EFFCB}"/>
              </a:ext>
            </a:extLst>
          </p:cNvPr>
          <p:cNvSpPr/>
          <p:nvPr/>
        </p:nvSpPr>
        <p:spPr>
          <a:xfrm>
            <a:off x="4798019" y="2706624"/>
            <a:ext cx="342052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Hybrid Cloud data backup </a:t>
            </a:r>
          </a:p>
        </p:txBody>
      </p:sp>
      <p:sp>
        <p:nvSpPr>
          <p:cNvPr id="32" name="矩形 31">
            <a:extLst>
              <a:ext uri="{FF2B5EF4-FFF2-40B4-BE49-F238E27FC236}">
                <a16:creationId xmlns:a16="http://schemas.microsoft.com/office/drawing/2014/main" id="{E230F02E-7B26-4B75-BB11-67E97E96BF35}"/>
              </a:ext>
            </a:extLst>
          </p:cNvPr>
          <p:cNvSpPr/>
          <p:nvPr/>
        </p:nvSpPr>
        <p:spPr>
          <a:xfrm>
            <a:off x="4575048" y="1690801"/>
            <a:ext cx="4572000" cy="789960"/>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Enter the License Information</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Initialize the </a:t>
            </a:r>
            <a:r>
              <a:rPr lang="en-US" altLang="zh-TW" err="1">
                <a:solidFill>
                  <a:schemeClr val="bg1"/>
                </a:solidFill>
                <a:ea typeface="Microsoft JhengHei"/>
              </a:rPr>
              <a:t>QTScloud</a:t>
            </a:r>
            <a:r>
              <a:rPr lang="en-US" altLang="zh-TW">
                <a:solidFill>
                  <a:schemeClr val="bg1"/>
                </a:solidFill>
                <a:ea typeface="Microsoft JhengHei"/>
              </a:rPr>
              <a:t> NAS</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Setup storage pool and volume</a:t>
            </a:r>
          </a:p>
        </p:txBody>
      </p:sp>
      <p:sp>
        <p:nvSpPr>
          <p:cNvPr id="33" name="矩形 32">
            <a:extLst>
              <a:ext uri="{FF2B5EF4-FFF2-40B4-BE49-F238E27FC236}">
                <a16:creationId xmlns:a16="http://schemas.microsoft.com/office/drawing/2014/main" id="{53AEC936-DB36-4F07-BCC3-1748843497F9}"/>
              </a:ext>
            </a:extLst>
          </p:cNvPr>
          <p:cNvSpPr/>
          <p:nvPr/>
        </p:nvSpPr>
        <p:spPr>
          <a:xfrm>
            <a:off x="4648200" y="3171236"/>
            <a:ext cx="3914451" cy="789960"/>
          </a:xfrm>
          <a:prstGeom prst="rect">
            <a:avLst/>
          </a:prstGeom>
        </p:spPr>
        <p:txBody>
          <a:bodyPr wrap="square">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Setup </a:t>
            </a:r>
            <a:r>
              <a:rPr lang="en-US" altLang="zh-TW" err="1">
                <a:solidFill>
                  <a:schemeClr val="bg1"/>
                </a:solidFill>
                <a:ea typeface="Microsoft JhengHei"/>
              </a:rPr>
              <a:t>HybridMount</a:t>
            </a:r>
            <a:r>
              <a:rPr lang="en-US" altLang="zh-TW">
                <a:solidFill>
                  <a:schemeClr val="bg1"/>
                </a:solidFill>
                <a:ea typeface="Microsoft JhengHei"/>
              </a:rPr>
              <a:t> on </a:t>
            </a:r>
            <a:r>
              <a:rPr lang="en-US" altLang="zh-TW" err="1">
                <a:solidFill>
                  <a:schemeClr val="bg1"/>
                </a:solidFill>
                <a:ea typeface="Microsoft JhengHei"/>
              </a:rPr>
              <a:t>QTScloud</a:t>
            </a:r>
            <a:endParaRPr lang="en-US" altLang="zh-TW">
              <a:solidFill>
                <a:schemeClr val="bg1"/>
              </a:solidFill>
              <a:ea typeface="Microsoft JhengHei"/>
            </a:endParaRP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Mount </a:t>
            </a:r>
            <a:r>
              <a:rPr lang="en-US" altLang="zh-TW" err="1">
                <a:solidFill>
                  <a:schemeClr val="bg1"/>
                </a:solidFill>
                <a:ea typeface="Microsoft JhengHei"/>
              </a:rPr>
              <a:t>QTScloud</a:t>
            </a:r>
            <a:r>
              <a:rPr lang="en-US" altLang="zh-TW">
                <a:solidFill>
                  <a:schemeClr val="bg1"/>
                </a:solidFill>
                <a:ea typeface="Microsoft JhengHei"/>
              </a:rPr>
              <a:t> on a local machine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Use HBS to backup data to AWS S3</a:t>
            </a:r>
          </a:p>
        </p:txBody>
      </p:sp>
      <p:sp>
        <p:nvSpPr>
          <p:cNvPr id="2" name="Title 1"/>
          <p:cNvSpPr>
            <a:spLocks noGrp="1"/>
          </p:cNvSpPr>
          <p:nvPr>
            <p:ph type="title"/>
          </p:nvPr>
        </p:nvSpPr>
        <p:spPr>
          <a:xfrm>
            <a:off x="419548" y="1"/>
            <a:ext cx="8449244" cy="1222512"/>
          </a:xfrm>
        </p:spPr>
        <p:txBody>
          <a:bodyPr/>
          <a:lstStyle/>
          <a:p>
            <a:r>
              <a:rPr lang="zh-TW" altLang="en-US">
                <a:latin typeface="Arial"/>
                <a:ea typeface="微軟正黑體"/>
                <a:cs typeface="Arial"/>
              </a:rPr>
              <a:t>演示方案</a:t>
            </a:r>
            <a:endParaRPr lang="en-US"/>
          </a:p>
        </p:txBody>
      </p:sp>
      <p:sp>
        <p:nvSpPr>
          <p:cNvPr id="9" name="Rectangle 3">
            <a:extLst>
              <a:ext uri="{FF2B5EF4-FFF2-40B4-BE49-F238E27FC236}">
                <a16:creationId xmlns:a16="http://schemas.microsoft.com/office/drawing/2014/main" id="{26C2D0FC-181B-41B5-8CF2-C655C920ADF8}"/>
              </a:ext>
            </a:extLst>
          </p:cNvPr>
          <p:cNvSpPr/>
          <p:nvPr/>
        </p:nvSpPr>
        <p:spPr>
          <a:xfrm>
            <a:off x="424967"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
        <p:nvSpPr>
          <p:cNvPr id="10" name="矩形 9">
            <a:extLst>
              <a:ext uri="{FF2B5EF4-FFF2-40B4-BE49-F238E27FC236}">
                <a16:creationId xmlns:a16="http://schemas.microsoft.com/office/drawing/2014/main" id="{4C686BA9-CAE4-46AB-8179-A1D591FD4BF8}"/>
              </a:ext>
            </a:extLst>
          </p:cNvPr>
          <p:cNvSpPr/>
          <p:nvPr/>
        </p:nvSpPr>
        <p:spPr>
          <a:xfrm>
            <a:off x="420624" y="1690801"/>
            <a:ext cx="4572000" cy="789960"/>
          </a:xfrm>
          <a:prstGeom prst="rect">
            <a:avLst/>
          </a:prstGeom>
        </p:spPr>
        <p:txBody>
          <a:bodyPr>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Where to find the </a:t>
            </a:r>
            <a:r>
              <a:rPr lang="en-US" altLang="zh-TW" err="1">
                <a:solidFill>
                  <a:schemeClr val="bg1"/>
                </a:solidFill>
                <a:ea typeface="Microsoft JhengHei"/>
              </a:rPr>
              <a:t>QTScloud</a:t>
            </a:r>
            <a:r>
              <a:rPr lang="en-US" altLang="zh-TW">
                <a:solidFill>
                  <a:schemeClr val="bg1"/>
                </a:solidFill>
                <a:ea typeface="Microsoft JhengHei"/>
              </a:rPr>
              <a:t> Image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How to purchase License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Upload </a:t>
            </a:r>
            <a:r>
              <a:rPr lang="en-US" altLang="zh-TW" err="1">
                <a:solidFill>
                  <a:schemeClr val="bg1"/>
                </a:solidFill>
                <a:ea typeface="Microsoft JhengHei"/>
              </a:rPr>
              <a:t>QTScloud</a:t>
            </a:r>
            <a:r>
              <a:rPr lang="en-US" altLang="zh-TW">
                <a:solidFill>
                  <a:schemeClr val="bg1"/>
                </a:solidFill>
                <a:ea typeface="Microsoft JhengHei"/>
              </a:rPr>
              <a:t> Image in </a:t>
            </a:r>
            <a:r>
              <a:rPr lang="en-US" altLang="zh-TW" err="1">
                <a:solidFill>
                  <a:schemeClr val="bg1"/>
                </a:solidFill>
                <a:ea typeface="Microsoft JhengHei"/>
              </a:rPr>
              <a:t>Vmware</a:t>
            </a:r>
            <a:endParaRPr lang="en-US" altLang="zh-TW">
              <a:solidFill>
                <a:schemeClr val="bg1"/>
              </a:solidFill>
              <a:ea typeface="Microsoft JhengHei"/>
            </a:endParaRPr>
          </a:p>
        </p:txBody>
      </p:sp>
      <p:sp>
        <p:nvSpPr>
          <p:cNvPr id="11" name="矩形 10">
            <a:extLst>
              <a:ext uri="{FF2B5EF4-FFF2-40B4-BE49-F238E27FC236}">
                <a16:creationId xmlns:a16="http://schemas.microsoft.com/office/drawing/2014/main" id="{C623D8B6-CD95-49DC-8D77-718AAF62237A}"/>
              </a:ext>
            </a:extLst>
          </p:cNvPr>
          <p:cNvSpPr/>
          <p:nvPr/>
        </p:nvSpPr>
        <p:spPr>
          <a:xfrm>
            <a:off x="493776" y="3171236"/>
            <a:ext cx="3914451" cy="1031051"/>
          </a:xfrm>
          <a:prstGeom prst="rect">
            <a:avLst/>
          </a:prstGeom>
        </p:spPr>
        <p:txBody>
          <a:bodyPr wrap="square">
            <a:spAutoFit/>
          </a:bodyPr>
          <a:lstStyle/>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Create a virtual machine on VMware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Start a virtual machine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Allocate volume</a:t>
            </a:r>
          </a:p>
          <a:p>
            <a:pPr marL="285750" lvl="8" indent="-285750" defTabSz="1219170">
              <a:spcAft>
                <a:spcPts val="200"/>
              </a:spcAft>
              <a:buClr>
                <a:schemeClr val="bg1"/>
              </a:buClr>
              <a:buFont typeface="Arial" panose="020B0604020202020204" pitchFamily="34" charset="0"/>
              <a:buChar char="•"/>
            </a:pPr>
            <a:r>
              <a:rPr lang="en-US" altLang="zh-TW">
                <a:solidFill>
                  <a:schemeClr val="bg1"/>
                </a:solidFill>
                <a:ea typeface="Microsoft JhengHei"/>
              </a:rPr>
              <a:t>Start instance</a:t>
            </a:r>
          </a:p>
        </p:txBody>
      </p:sp>
      <p:sp>
        <p:nvSpPr>
          <p:cNvPr id="12" name="矩形 11">
            <a:extLst>
              <a:ext uri="{FF2B5EF4-FFF2-40B4-BE49-F238E27FC236}">
                <a16:creationId xmlns:a16="http://schemas.microsoft.com/office/drawing/2014/main" id="{64EB00A6-6030-4AEA-9689-A182190058CA}"/>
              </a:ext>
            </a:extLst>
          </p:cNvPr>
          <p:cNvSpPr/>
          <p:nvPr/>
        </p:nvSpPr>
        <p:spPr>
          <a:xfrm>
            <a:off x="758282" y="2706624"/>
            <a:ext cx="3420526"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Setting Up Instance</a:t>
            </a:r>
          </a:p>
        </p:txBody>
      </p:sp>
      <p:sp>
        <p:nvSpPr>
          <p:cNvPr id="13" name="矩形 12">
            <a:extLst>
              <a:ext uri="{FF2B5EF4-FFF2-40B4-BE49-F238E27FC236}">
                <a16:creationId xmlns:a16="http://schemas.microsoft.com/office/drawing/2014/main" id="{4A53E23C-7834-4EA5-AE66-B6485D69BC5B}"/>
              </a:ext>
            </a:extLst>
          </p:cNvPr>
          <p:cNvSpPr/>
          <p:nvPr/>
        </p:nvSpPr>
        <p:spPr>
          <a:xfrm>
            <a:off x="669073" y="1203198"/>
            <a:ext cx="3509735" cy="369332"/>
          </a:xfrm>
          <a:prstGeom prst="rect">
            <a:avLst/>
          </a:prstGeom>
        </p:spPr>
        <p:txBody>
          <a:bodyPr wrap="square">
            <a:spAutoFit/>
          </a:bodyPr>
          <a:lstStyle/>
          <a:p>
            <a:pPr defTabSz="1219170">
              <a:buClr>
                <a:schemeClr val="bg1"/>
              </a:buClr>
            </a:pPr>
            <a:r>
              <a:rPr lang="en-US" altLang="zh-TW" sz="1800" b="1">
                <a:solidFill>
                  <a:schemeClr val="bg1"/>
                </a:solidFill>
                <a:ea typeface="Microsoft JhengHei"/>
              </a:rPr>
              <a:t>Getting Started</a:t>
            </a:r>
          </a:p>
        </p:txBody>
      </p:sp>
      <p:sp>
        <p:nvSpPr>
          <p:cNvPr id="14" name="Rectangle 3">
            <a:extLst>
              <a:ext uri="{FF2B5EF4-FFF2-40B4-BE49-F238E27FC236}">
                <a16:creationId xmlns:a16="http://schemas.microsoft.com/office/drawing/2014/main" id="{577FC6D0-B951-44FC-8456-9B0DA7F4B74B}"/>
              </a:ext>
            </a:extLst>
          </p:cNvPr>
          <p:cNvSpPr/>
          <p:nvPr/>
        </p:nvSpPr>
        <p:spPr>
          <a:xfrm>
            <a:off x="4503191" y="1185409"/>
            <a:ext cx="3378407" cy="1292662"/>
          </a:xfrm>
          <a:prstGeom prst="rect">
            <a:avLst/>
          </a:prstGeom>
        </p:spPr>
        <p:txBody>
          <a:bodyPr wrap="square" anchor="t">
            <a:spAutoFit/>
          </a:bodyPr>
          <a:lstStyle/>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a:p>
            <a:pPr marL="285750" indent="-285750" defTabSz="1219170">
              <a:buClr>
                <a:schemeClr val="bg1"/>
              </a:buClr>
              <a:buFont typeface="Arial" panose="020B0604020202020204" pitchFamily="34" charset="0"/>
              <a:buChar cha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defTabSz="1219170">
              <a:buClr>
                <a:schemeClr val="bg1"/>
              </a:buClr>
            </a:pPr>
            <a:endParaRPr lang="en-US" sz="1800" b="1">
              <a:solidFill>
                <a:schemeClr val="bg1"/>
              </a:solidFill>
              <a:latin typeface="Arial" panose="020B0604020202020204" pitchFamily="34" charset="0"/>
              <a:ea typeface="Microsoft JhengHei"/>
              <a:cs typeface="Arial" panose="020B0604020202020204" pitchFamily="34" charset="0"/>
            </a:endParaRPr>
          </a:p>
          <a:p>
            <a:pPr lvl="8" defTabSz="1219170">
              <a:buClr>
                <a:schemeClr val="bg1"/>
              </a:buClr>
            </a:pPr>
            <a:endParaRPr lang="en-US" altLang="zh-TW" sz="1200" b="1">
              <a:solidFill>
                <a:schemeClr val="bg1"/>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3592928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a:extLst>
              <a:ext uri="{FF2B5EF4-FFF2-40B4-BE49-F238E27FC236}">
                <a16:creationId xmlns:a16="http://schemas.microsoft.com/office/drawing/2014/main" id="{2577F678-AB79-40FC-96A5-98049D62682B}"/>
              </a:ext>
            </a:extLst>
          </p:cNvPr>
          <p:cNvSpPr/>
          <p:nvPr/>
        </p:nvSpPr>
        <p:spPr>
          <a:xfrm>
            <a:off x="0" y="2571750"/>
            <a:ext cx="5361039" cy="368711"/>
          </a:xfrm>
          <a:custGeom>
            <a:avLst/>
            <a:gdLst>
              <a:gd name="connsiteX0" fmla="*/ 0 w 5338916"/>
              <a:gd name="connsiteY0" fmla="*/ 0 h 368711"/>
              <a:gd name="connsiteX1" fmla="*/ 5338916 w 5338916"/>
              <a:gd name="connsiteY1" fmla="*/ 0 h 368711"/>
              <a:gd name="connsiteX2" fmla="*/ 5338916 w 5338916"/>
              <a:gd name="connsiteY2" fmla="*/ 368711 h 368711"/>
              <a:gd name="connsiteX3" fmla="*/ 0 w 5338916"/>
              <a:gd name="connsiteY3" fmla="*/ 368711 h 368711"/>
              <a:gd name="connsiteX4" fmla="*/ 0 w 5338916"/>
              <a:gd name="connsiteY4" fmla="*/ 0 h 368711"/>
              <a:gd name="connsiteX0" fmla="*/ 0 w 5338916"/>
              <a:gd name="connsiteY0" fmla="*/ 0 h 368711"/>
              <a:gd name="connsiteX1" fmla="*/ 5338916 w 5338916"/>
              <a:gd name="connsiteY1" fmla="*/ 0 h 368711"/>
              <a:gd name="connsiteX2" fmla="*/ 5191432 w 5338916"/>
              <a:gd name="connsiteY2" fmla="*/ 368711 h 368711"/>
              <a:gd name="connsiteX3" fmla="*/ 0 w 5338916"/>
              <a:gd name="connsiteY3" fmla="*/ 368711 h 368711"/>
              <a:gd name="connsiteX4" fmla="*/ 0 w 5338916"/>
              <a:gd name="connsiteY4" fmla="*/ 0 h 36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16" h="368711">
                <a:moveTo>
                  <a:pt x="0" y="0"/>
                </a:moveTo>
                <a:lnTo>
                  <a:pt x="5338916" y="0"/>
                </a:lnTo>
                <a:lnTo>
                  <a:pt x="5191432" y="368711"/>
                </a:lnTo>
                <a:lnTo>
                  <a:pt x="0" y="368711"/>
                </a:lnTo>
                <a:lnTo>
                  <a:pt x="0" y="0"/>
                </a:lnTo>
                <a:close/>
              </a:path>
            </a:pathLst>
          </a:custGeom>
          <a:solidFill>
            <a:srgbClr val="FFD45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8799D6C9-242B-459D-A14F-15D1681ABABE}"/>
              </a:ext>
            </a:extLst>
          </p:cNvPr>
          <p:cNvGrpSpPr/>
          <p:nvPr/>
        </p:nvGrpSpPr>
        <p:grpSpPr>
          <a:xfrm>
            <a:off x="423209" y="1424160"/>
            <a:ext cx="5434480" cy="1573001"/>
            <a:chOff x="319549" y="1792973"/>
            <a:chExt cx="5434480" cy="1573001"/>
          </a:xfrm>
        </p:grpSpPr>
        <p:sp>
          <p:nvSpPr>
            <p:cNvPr id="5" name="圖形 6">
              <a:extLst>
                <a:ext uri="{FF2B5EF4-FFF2-40B4-BE49-F238E27FC236}">
                  <a16:creationId xmlns:a16="http://schemas.microsoft.com/office/drawing/2014/main" id="{CF750C21-FE78-4158-8DF3-C2FF90EBEA77}"/>
                </a:ext>
              </a:extLst>
            </p:cNvPr>
            <p:cNvSpPr/>
            <p:nvPr/>
          </p:nvSpPr>
          <p:spPr>
            <a:xfrm>
              <a:off x="411878" y="2266832"/>
              <a:ext cx="2743740" cy="539752"/>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 name="矩形 5">
              <a:extLst>
                <a:ext uri="{FF2B5EF4-FFF2-40B4-BE49-F238E27FC236}">
                  <a16:creationId xmlns:a16="http://schemas.microsoft.com/office/drawing/2014/main" id="{67031D0B-D6C6-4934-AFDC-D79A06F18961}"/>
                </a:ext>
              </a:extLst>
            </p:cNvPr>
            <p:cNvSpPr/>
            <p:nvPr/>
          </p:nvSpPr>
          <p:spPr>
            <a:xfrm>
              <a:off x="319549" y="1792973"/>
              <a:ext cx="5304490" cy="461665"/>
            </a:xfrm>
            <a:prstGeom prst="rect">
              <a:avLst/>
            </a:prstGeom>
          </p:spPr>
          <p:txBody>
            <a:bodyPr wrap="square">
              <a:spAutoFit/>
            </a:bodyPr>
            <a:lstStyle/>
            <a:p>
              <a:r>
                <a:rPr lang="zh-TW" altLang="en-US" sz="2400" b="1">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rPr>
                <a:t>重 點 功 能</a:t>
              </a:r>
              <a:endParaRPr lang="en-US" altLang="zh-TW"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7" name="矩形 6">
              <a:extLst>
                <a:ext uri="{FF2B5EF4-FFF2-40B4-BE49-F238E27FC236}">
                  <a16:creationId xmlns:a16="http://schemas.microsoft.com/office/drawing/2014/main" id="{415CCC47-AE75-471C-AEAB-3B08DFE557D4}"/>
                </a:ext>
              </a:extLst>
            </p:cNvPr>
            <p:cNvSpPr/>
            <p:nvPr/>
          </p:nvSpPr>
          <p:spPr>
            <a:xfrm>
              <a:off x="3659678" y="2473247"/>
              <a:ext cx="2094351" cy="584775"/>
            </a:xfrm>
            <a:prstGeom prst="rect">
              <a:avLst/>
            </a:prstGeom>
          </p:spPr>
          <p:txBody>
            <a:bodyPr wrap="square">
              <a:spAutoFit/>
            </a:bodyPr>
            <a:lstStyle/>
            <a:p>
              <a:endParaRPr lang="zh-TW" altLang="en-US" sz="3200">
                <a:solidFill>
                  <a:schemeClr val="bg1"/>
                </a:solidFill>
              </a:endParaRPr>
            </a:p>
          </p:txBody>
        </p:sp>
        <p:sp>
          <p:nvSpPr>
            <p:cNvPr id="8" name="矩形 7">
              <a:extLst>
                <a:ext uri="{FF2B5EF4-FFF2-40B4-BE49-F238E27FC236}">
                  <a16:creationId xmlns:a16="http://schemas.microsoft.com/office/drawing/2014/main" id="{446E730A-3E1B-4E62-AF28-CC51A2CF1635}"/>
                </a:ext>
              </a:extLst>
            </p:cNvPr>
            <p:cNvSpPr/>
            <p:nvPr/>
          </p:nvSpPr>
          <p:spPr>
            <a:xfrm>
              <a:off x="334296" y="2904309"/>
              <a:ext cx="5304490" cy="461665"/>
            </a:xfrm>
            <a:prstGeom prst="rect">
              <a:avLst/>
            </a:prstGeom>
          </p:spPr>
          <p:txBody>
            <a:bodyPr wrap="square">
              <a:spAutoFit/>
            </a:bodyPr>
            <a:lstStyle/>
            <a:p>
              <a:r>
                <a:rPr lang="en-US" altLang="zh-TW" sz="2400" b="1">
                  <a:solidFill>
                    <a:srgbClr val="25231D"/>
                  </a:solidFill>
                  <a:latin typeface="Arial" panose="020B0604020202020204" pitchFamily="34" charset="0"/>
                  <a:ea typeface="微軟正黑體"/>
                  <a:cs typeface="Arial" panose="020B0604020202020204" pitchFamily="34" charset="0"/>
                </a:rPr>
                <a:t>VM </a:t>
              </a:r>
              <a:r>
                <a:rPr lang="zh-TW" altLang="en-US" sz="2400" b="1">
                  <a:solidFill>
                    <a:srgbClr val="25231D"/>
                  </a:solidFill>
                  <a:latin typeface="Arial" panose="020B0604020202020204" pitchFamily="34" charset="0"/>
                  <a:ea typeface="微軟正黑體"/>
                  <a:cs typeface="Arial" panose="020B0604020202020204" pitchFamily="34" charset="0"/>
                </a:rPr>
                <a:t>版</a:t>
              </a:r>
              <a:endParaRPr lang="en-US" altLang="zh-TW" sz="2400" b="1">
                <a:solidFill>
                  <a:srgbClr val="25231D"/>
                </a:solidFill>
                <a:latin typeface="Arial" panose="020B0604020202020204" pitchFamily="34" charset="0"/>
                <a:ea typeface="微軟正黑體"/>
                <a:cs typeface="Arial" panose="020B0604020202020204" pitchFamily="34" charset="0"/>
              </a:endParaRPr>
            </a:p>
          </p:txBody>
        </p:sp>
      </p:grpSp>
      <p:cxnSp>
        <p:nvCxnSpPr>
          <p:cNvPr id="9" name="直線接點 8">
            <a:extLst>
              <a:ext uri="{FF2B5EF4-FFF2-40B4-BE49-F238E27FC236}">
                <a16:creationId xmlns:a16="http://schemas.microsoft.com/office/drawing/2014/main" id="{165D4E1D-6EAB-4569-B3E8-27E04CAFBDF2}"/>
              </a:ext>
            </a:extLst>
          </p:cNvPr>
          <p:cNvCxnSpPr/>
          <p:nvPr/>
        </p:nvCxnSpPr>
        <p:spPr>
          <a:xfrm>
            <a:off x="184356" y="2931243"/>
            <a:ext cx="4321277"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68146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en-US" altLang="zh-TW" err="1">
                <a:latin typeface="Arial"/>
                <a:ea typeface="微軟正黑體"/>
                <a:cs typeface="Arial"/>
              </a:rPr>
              <a:t>QTScloud</a:t>
            </a:r>
            <a:r>
              <a:rPr lang="en-US" altLang="zh-TW">
                <a:latin typeface="Arial"/>
                <a:ea typeface="微軟正黑體"/>
                <a:cs typeface="Arial"/>
              </a:rPr>
              <a:t> VM </a:t>
            </a:r>
            <a:r>
              <a:rPr lang="en-US" altLang="zh-TW" err="1">
                <a:cs typeface="Arial"/>
              </a:rPr>
              <a:t>版六大功能</a:t>
            </a:r>
            <a:endParaRPr lang="en-US" altLang="zh-TW">
              <a:cs typeface="Arial"/>
            </a:endParaRPr>
          </a:p>
        </p:txBody>
      </p:sp>
      <p:sp>
        <p:nvSpPr>
          <p:cNvPr id="32" name="Google Shape;278;p34">
            <a:extLst>
              <a:ext uri="{FF2B5EF4-FFF2-40B4-BE49-F238E27FC236}">
                <a16:creationId xmlns:a16="http://schemas.microsoft.com/office/drawing/2014/main" id="{6B3DFDC8-5932-465C-94A6-4D151DE34D45}"/>
              </a:ext>
            </a:extLst>
          </p:cNvPr>
          <p:cNvSpPr/>
          <p:nvPr/>
        </p:nvSpPr>
        <p:spPr>
          <a:xfrm>
            <a:off x="575396" y="1320205"/>
            <a:ext cx="3582947" cy="806374"/>
          </a:xfrm>
          <a:prstGeom prst="roundRect">
            <a:avLst>
              <a:gd name="adj" fmla="val 16667"/>
            </a:avLst>
          </a:prstGeom>
          <a:noFill/>
          <a:ln w="19050">
            <a:solidFill>
              <a:srgbClr val="FAD059"/>
            </a:solidFill>
          </a:ln>
        </p:spPr>
        <p:txBody>
          <a:bodyPr spcFirstLastPara="1" wrap="square" lIns="121900" tIns="60933" rIns="121900" bIns="60933" anchor="ctr" anchorCtr="0">
            <a:noAutofit/>
          </a:bodyPr>
          <a:lstStyle/>
          <a:p>
            <a:pPr algn="ctr" defTabSz="1219170"/>
            <a:r>
              <a:rPr lang="zh-CN" altLang="en-US" sz="2000" b="1">
                <a:solidFill>
                  <a:schemeClr val="bg1"/>
                </a:solidFill>
                <a:latin typeface="微軟正黑體" panose="020B0604030504040204" pitchFamily="34" charset="-120"/>
                <a:ea typeface="微軟正黑體" panose="020B0604030504040204" pitchFamily="34" charset="-120"/>
              </a:rPr>
              <a:t>彈性擴充可用的儲存空間</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sp>
        <p:nvSpPr>
          <p:cNvPr id="33" name="Google Shape;278;p34">
            <a:extLst>
              <a:ext uri="{FF2B5EF4-FFF2-40B4-BE49-F238E27FC236}">
                <a16:creationId xmlns:a16="http://schemas.microsoft.com/office/drawing/2014/main" id="{A14FF827-3D77-4181-B9AD-9EE778C4262D}"/>
              </a:ext>
            </a:extLst>
          </p:cNvPr>
          <p:cNvSpPr/>
          <p:nvPr/>
        </p:nvSpPr>
        <p:spPr>
          <a:xfrm>
            <a:off x="575396" y="3399687"/>
            <a:ext cx="3582947" cy="806374"/>
          </a:xfrm>
          <a:prstGeom prst="roundRect">
            <a:avLst>
              <a:gd name="adj" fmla="val 16667"/>
            </a:avLst>
          </a:prstGeom>
          <a:noFill/>
          <a:ln w="19050">
            <a:solidFill>
              <a:srgbClr val="FAD059"/>
            </a:solidFill>
          </a:ln>
        </p:spPr>
        <p:txBody>
          <a:bodyPr spcFirstLastPara="1" wrap="square" lIns="121900" tIns="60933" rIns="121900" bIns="60933" anchor="ctr" anchorCtr="0">
            <a:noAutofit/>
          </a:bodyPr>
          <a:lstStyle/>
          <a:p>
            <a:pPr algn="ctr" defTabSz="1219170"/>
            <a:r>
              <a:rPr lang="zh-TW" altLang="en-US" sz="2000" b="1">
                <a:solidFill>
                  <a:schemeClr val="bg1"/>
                </a:solidFill>
                <a:latin typeface="微軟正黑體" panose="020B0604030504040204" pitchFamily="34" charset="-120"/>
                <a:ea typeface="微軟正黑體" panose="020B0604030504040204" pitchFamily="34" charset="-120"/>
              </a:rPr>
              <a:t>便捷的檔案分享與權限管理</a:t>
            </a:r>
            <a:endParaRPr lang="ja-JP" altLang="zh-TW" sz="2000" b="1">
              <a:solidFill>
                <a:schemeClr val="bg1"/>
              </a:solidFill>
              <a:latin typeface="微軟正黑體" panose="020B0604030504040204" pitchFamily="34" charset="-120"/>
              <a:ea typeface="微軟正黑體" panose="020B0604030504040204" pitchFamily="34" charset="-120"/>
            </a:endParaRPr>
          </a:p>
        </p:txBody>
      </p:sp>
      <p:sp>
        <p:nvSpPr>
          <p:cNvPr id="34" name="Google Shape;278;p34">
            <a:extLst>
              <a:ext uri="{FF2B5EF4-FFF2-40B4-BE49-F238E27FC236}">
                <a16:creationId xmlns:a16="http://schemas.microsoft.com/office/drawing/2014/main" id="{2663FBA2-B2DA-4005-9FD6-D07911C90F06}"/>
              </a:ext>
            </a:extLst>
          </p:cNvPr>
          <p:cNvSpPr/>
          <p:nvPr/>
        </p:nvSpPr>
        <p:spPr>
          <a:xfrm>
            <a:off x="575396" y="2365389"/>
            <a:ext cx="3582947" cy="806374"/>
          </a:xfrm>
          <a:prstGeom prst="roundRect">
            <a:avLst>
              <a:gd name="adj" fmla="val 16667"/>
            </a:avLst>
          </a:prstGeom>
          <a:noFill/>
          <a:ln w="19050">
            <a:solidFill>
              <a:srgbClr val="FAD059"/>
            </a:solidFill>
          </a:ln>
        </p:spPr>
        <p:txBody>
          <a:bodyPr spcFirstLastPara="1" wrap="square" lIns="121900" tIns="60933" rIns="121900" bIns="60933" anchor="ctr" anchorCtr="0">
            <a:noAutofit/>
          </a:bodyPr>
          <a:lstStyle/>
          <a:p>
            <a:pPr algn="ctr" defTabSz="1219170"/>
            <a:r>
              <a:rPr lang="ja-JP" altLang="en-US" sz="2000" b="1">
                <a:solidFill>
                  <a:schemeClr val="bg1"/>
                </a:solidFill>
                <a:ea typeface="Microsoft JhengHei"/>
              </a:rPr>
              <a:t>資料精省再備份</a:t>
            </a:r>
            <a:endParaRPr lang="en-US" altLang="zh-TW" sz="2000">
              <a:solidFill>
                <a:schemeClr val="bg1"/>
              </a:solidFill>
            </a:endParaRPr>
          </a:p>
        </p:txBody>
      </p:sp>
      <p:sp>
        <p:nvSpPr>
          <p:cNvPr id="35" name="Google Shape;278;p34">
            <a:extLst>
              <a:ext uri="{FF2B5EF4-FFF2-40B4-BE49-F238E27FC236}">
                <a16:creationId xmlns:a16="http://schemas.microsoft.com/office/drawing/2014/main" id="{43C793EF-C07B-423E-81DF-BCEE3C67A815}"/>
              </a:ext>
            </a:extLst>
          </p:cNvPr>
          <p:cNvSpPr/>
          <p:nvPr/>
        </p:nvSpPr>
        <p:spPr>
          <a:xfrm>
            <a:off x="4817570" y="1321341"/>
            <a:ext cx="3954274" cy="806374"/>
          </a:xfrm>
          <a:prstGeom prst="roundRect">
            <a:avLst>
              <a:gd name="adj" fmla="val 16667"/>
            </a:avLst>
          </a:prstGeom>
          <a:noFill/>
          <a:ln w="19050">
            <a:solidFill>
              <a:srgbClr val="FAD059"/>
            </a:solidFill>
          </a:ln>
        </p:spPr>
        <p:txBody>
          <a:bodyPr spcFirstLastPara="1" wrap="square" lIns="121900" tIns="60933" rIns="121900" bIns="60933" anchor="ctr" anchorCtr="0">
            <a:noAutofit/>
          </a:bodyPr>
          <a:lstStyle/>
          <a:p>
            <a:pPr algn="ctr" defTabSz="1219170"/>
            <a:r>
              <a:rPr lang="zh-CN" altLang="en-US" sz="2000" b="1">
                <a:solidFill>
                  <a:schemeClr val="bg1"/>
                </a:solidFill>
                <a:latin typeface="微軟正黑體" panose="020B0604030504040204" pitchFamily="34" charset="-120"/>
                <a:ea typeface="微軟正黑體" panose="020B0604030504040204" pitchFamily="34" charset="-120"/>
              </a:rPr>
              <a:t>雲端資料保護及安全性</a:t>
            </a:r>
          </a:p>
        </p:txBody>
      </p:sp>
      <p:sp>
        <p:nvSpPr>
          <p:cNvPr id="41" name="Google Shape;278;p34">
            <a:extLst>
              <a:ext uri="{FF2B5EF4-FFF2-40B4-BE49-F238E27FC236}">
                <a16:creationId xmlns:a16="http://schemas.microsoft.com/office/drawing/2014/main" id="{95DA63BA-9381-4490-904B-8C5406322BF1}"/>
              </a:ext>
            </a:extLst>
          </p:cNvPr>
          <p:cNvSpPr/>
          <p:nvPr/>
        </p:nvSpPr>
        <p:spPr>
          <a:xfrm>
            <a:off x="4817568" y="3412527"/>
            <a:ext cx="3954274" cy="1072293"/>
          </a:xfrm>
          <a:prstGeom prst="roundRect">
            <a:avLst>
              <a:gd name="adj" fmla="val 16667"/>
            </a:avLst>
          </a:prstGeom>
          <a:noFill/>
          <a:ln w="19050">
            <a:solidFill>
              <a:srgbClr val="FAD059"/>
            </a:solidFill>
          </a:ln>
        </p:spPr>
        <p:txBody>
          <a:bodyPr spcFirstLastPara="1" wrap="square" lIns="121900" tIns="60933" rIns="121900" bIns="60933" anchor="ctr" anchorCtr="0">
            <a:noAutofit/>
          </a:bodyPr>
          <a:lstStyle/>
          <a:p>
            <a:pPr algn="ctr" defTabSz="1219170"/>
            <a:r>
              <a:rPr lang="zh-TW" altLang="en-US" sz="2000" b="1">
                <a:solidFill>
                  <a:srgbClr val="FFFFFF"/>
                </a:solidFill>
                <a:latin typeface="微軟正黑體" panose="020B0604030504040204" pitchFamily="34" charset="-120"/>
                <a:ea typeface="微軟正黑體" panose="020B0604030504040204" pitchFamily="34" charset="-120"/>
              </a:rPr>
              <a:t>多元化應用：檔案備份、</a:t>
            </a:r>
            <a:endParaRPr lang="en-US" altLang="zh-TW" sz="2000" b="1">
              <a:solidFill>
                <a:srgbClr val="FFFFFF"/>
              </a:solidFill>
              <a:latin typeface="微軟正黑體" panose="020B0604030504040204" pitchFamily="34" charset="-120"/>
              <a:ea typeface="微軟正黑體" panose="020B0604030504040204" pitchFamily="34" charset="-120"/>
            </a:endParaRPr>
          </a:p>
          <a:p>
            <a:pPr algn="ctr" defTabSz="1219170"/>
            <a:r>
              <a:rPr lang="zh-TW" altLang="en-US" sz="2000" b="1">
                <a:solidFill>
                  <a:srgbClr val="FFFFFF"/>
                </a:solidFill>
                <a:latin typeface="微軟正黑體" panose="020B0604030504040204" pitchFamily="34" charset="-120"/>
                <a:ea typeface="微軟正黑體" panose="020B0604030504040204" pitchFamily="34" charset="-120"/>
              </a:rPr>
              <a:t>工作生產力及多媒體管理</a:t>
            </a:r>
            <a:endParaRPr lang="en-US" sz="2000" b="1">
              <a:solidFill>
                <a:srgbClr val="FFFFFF"/>
              </a:solidFill>
              <a:latin typeface="微軟正黑體" panose="020B0604030504040204" pitchFamily="34" charset="-120"/>
              <a:ea typeface="微軟正黑體" panose="020B0604030504040204" pitchFamily="34" charset="-120"/>
            </a:endParaRPr>
          </a:p>
        </p:txBody>
      </p:sp>
      <p:sp>
        <p:nvSpPr>
          <p:cNvPr id="42" name="Google Shape;278;p34">
            <a:extLst>
              <a:ext uri="{FF2B5EF4-FFF2-40B4-BE49-F238E27FC236}">
                <a16:creationId xmlns:a16="http://schemas.microsoft.com/office/drawing/2014/main" id="{7B04F0EB-5B11-4E80-B665-6F606AB184DB}"/>
              </a:ext>
            </a:extLst>
          </p:cNvPr>
          <p:cNvSpPr/>
          <p:nvPr/>
        </p:nvSpPr>
        <p:spPr>
          <a:xfrm>
            <a:off x="4817569" y="2365389"/>
            <a:ext cx="3954274" cy="806374"/>
          </a:xfrm>
          <a:prstGeom prst="roundRect">
            <a:avLst>
              <a:gd name="adj" fmla="val 16667"/>
            </a:avLst>
          </a:prstGeom>
          <a:noFill/>
          <a:ln w="19050">
            <a:solidFill>
              <a:srgbClr val="FAD059"/>
            </a:solidFill>
          </a:ln>
        </p:spPr>
        <p:txBody>
          <a:bodyPr spcFirstLastPara="1" wrap="square" lIns="121900" tIns="60933" rIns="121900" bIns="60933" anchor="ctr" anchorCtr="0">
            <a:noAutofit/>
          </a:bodyPr>
          <a:lstStyle/>
          <a:p>
            <a:pPr algn="ctr" defTabSz="1219170"/>
            <a:r>
              <a:rPr lang="ja-JP" altLang="en-US" sz="2000" b="1">
                <a:solidFill>
                  <a:schemeClr val="bg1"/>
                </a:solidFill>
                <a:latin typeface="微軟正黑體" panose="020B0604030504040204" pitchFamily="34" charset="-120"/>
                <a:ea typeface="微軟正黑體" panose="020B0604030504040204" pitchFamily="34" charset="-120"/>
              </a:rPr>
              <a:t>隨時掌握您</a:t>
            </a:r>
            <a:r>
              <a:rPr lang="en-US" sz="2000" b="1">
                <a:solidFill>
                  <a:schemeClr val="bg1"/>
                </a:solidFill>
                <a:latin typeface="微軟正黑體" panose="020B0604030504040204" pitchFamily="34" charset="-120"/>
                <a:ea typeface="微軟正黑體" panose="020B0604030504040204" pitchFamily="34" charset="-120"/>
              </a:rPr>
              <a:t> Cloud NAS </a:t>
            </a:r>
            <a:r>
              <a:rPr lang="ja-JP" altLang="en-US" sz="2000" b="1">
                <a:solidFill>
                  <a:schemeClr val="bg1"/>
                </a:solidFill>
                <a:latin typeface="微軟正黑體" panose="020B0604030504040204" pitchFamily="34" charset="-120"/>
                <a:ea typeface="微軟正黑體" panose="020B0604030504040204" pitchFamily="34" charset="-120"/>
              </a:rPr>
              <a:t>的狀態</a:t>
            </a:r>
            <a:endParaRPr lang="en-US" sz="1600" b="1">
              <a:solidFill>
                <a:schemeClr val="bg1"/>
              </a:solidFill>
              <a:latin typeface="微軟正黑體" panose="020B0604030504040204" pitchFamily="34" charset="-120"/>
              <a:ea typeface="微軟正黑體" panose="020B0604030504040204" pitchFamily="34" charset="-120"/>
            </a:endParaRPr>
          </a:p>
        </p:txBody>
      </p:sp>
      <p:grpSp>
        <p:nvGrpSpPr>
          <p:cNvPr id="43" name="群組 42">
            <a:extLst>
              <a:ext uri="{FF2B5EF4-FFF2-40B4-BE49-F238E27FC236}">
                <a16:creationId xmlns:a16="http://schemas.microsoft.com/office/drawing/2014/main" id="{C6028B64-530F-4AA4-BABB-242072D1267F}"/>
              </a:ext>
            </a:extLst>
          </p:cNvPr>
          <p:cNvGrpSpPr/>
          <p:nvPr/>
        </p:nvGrpSpPr>
        <p:grpSpPr>
          <a:xfrm>
            <a:off x="245180" y="1126946"/>
            <a:ext cx="508508" cy="508507"/>
            <a:chOff x="665629" y="2050676"/>
            <a:chExt cx="1260000" cy="1260000"/>
          </a:xfrm>
        </p:grpSpPr>
        <p:sp>
          <p:nvSpPr>
            <p:cNvPr id="50" name="橢圓 49">
              <a:extLst>
                <a:ext uri="{FF2B5EF4-FFF2-40B4-BE49-F238E27FC236}">
                  <a16:creationId xmlns:a16="http://schemas.microsoft.com/office/drawing/2014/main" id="{8471EFC0-72B4-4BF9-8726-97B16585DFD8}"/>
                </a:ext>
              </a:extLst>
            </p:cNvPr>
            <p:cNvSpPr/>
            <p:nvPr/>
          </p:nvSpPr>
          <p:spPr>
            <a:xfrm>
              <a:off x="665629" y="2050676"/>
              <a:ext cx="1260000" cy="1260000"/>
            </a:xfrm>
            <a:prstGeom prst="ellipse">
              <a:avLst/>
            </a:prstGeom>
            <a:gradFill flip="none" rotWithShape="1">
              <a:gsLst>
                <a:gs pos="0">
                  <a:srgbClr val="CDB757"/>
                </a:gs>
                <a:gs pos="47000">
                  <a:srgbClr val="837B59"/>
                </a:gs>
                <a:gs pos="100000">
                  <a:srgbClr val="3E2F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51" name="橢圓 50">
              <a:extLst>
                <a:ext uri="{FF2B5EF4-FFF2-40B4-BE49-F238E27FC236}">
                  <a16:creationId xmlns:a16="http://schemas.microsoft.com/office/drawing/2014/main" id="{327A14C9-6223-4FE3-9707-1863655173E6}"/>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1</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28" name="群組 27">
            <a:extLst>
              <a:ext uri="{FF2B5EF4-FFF2-40B4-BE49-F238E27FC236}">
                <a16:creationId xmlns:a16="http://schemas.microsoft.com/office/drawing/2014/main" id="{53ED86B0-03A5-4042-B9ED-475FD1370B3D}"/>
              </a:ext>
            </a:extLst>
          </p:cNvPr>
          <p:cNvGrpSpPr/>
          <p:nvPr/>
        </p:nvGrpSpPr>
        <p:grpSpPr>
          <a:xfrm>
            <a:off x="245180" y="2155646"/>
            <a:ext cx="508508" cy="508507"/>
            <a:chOff x="665629" y="2050676"/>
            <a:chExt cx="1260000" cy="1260000"/>
          </a:xfrm>
        </p:grpSpPr>
        <p:sp>
          <p:nvSpPr>
            <p:cNvPr id="29" name="橢圓 28">
              <a:extLst>
                <a:ext uri="{FF2B5EF4-FFF2-40B4-BE49-F238E27FC236}">
                  <a16:creationId xmlns:a16="http://schemas.microsoft.com/office/drawing/2014/main" id="{C27BA8AF-859F-495A-8EAF-5D53DC2DE407}"/>
                </a:ext>
              </a:extLst>
            </p:cNvPr>
            <p:cNvSpPr/>
            <p:nvPr/>
          </p:nvSpPr>
          <p:spPr>
            <a:xfrm>
              <a:off x="665629" y="2050676"/>
              <a:ext cx="1260000" cy="1260000"/>
            </a:xfrm>
            <a:prstGeom prst="ellipse">
              <a:avLst/>
            </a:prstGeom>
            <a:gradFill flip="none" rotWithShape="1">
              <a:gsLst>
                <a:gs pos="0">
                  <a:srgbClr val="CDB757"/>
                </a:gs>
                <a:gs pos="47000">
                  <a:srgbClr val="837B59"/>
                </a:gs>
                <a:gs pos="100000">
                  <a:srgbClr val="3E2F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0" name="橢圓 29">
              <a:extLst>
                <a:ext uri="{FF2B5EF4-FFF2-40B4-BE49-F238E27FC236}">
                  <a16:creationId xmlns:a16="http://schemas.microsoft.com/office/drawing/2014/main" id="{CB8FCBAF-A7D6-40D7-AC43-1590784561AB}"/>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2</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31" name="群組 30">
            <a:extLst>
              <a:ext uri="{FF2B5EF4-FFF2-40B4-BE49-F238E27FC236}">
                <a16:creationId xmlns:a16="http://schemas.microsoft.com/office/drawing/2014/main" id="{E54B720D-3B98-4F5A-BB8F-6B4035F36559}"/>
              </a:ext>
            </a:extLst>
          </p:cNvPr>
          <p:cNvGrpSpPr/>
          <p:nvPr/>
        </p:nvGrpSpPr>
        <p:grpSpPr>
          <a:xfrm>
            <a:off x="245180" y="3233332"/>
            <a:ext cx="508508" cy="508507"/>
            <a:chOff x="665629" y="2050676"/>
            <a:chExt cx="1260000" cy="1260000"/>
          </a:xfrm>
        </p:grpSpPr>
        <p:sp>
          <p:nvSpPr>
            <p:cNvPr id="36" name="橢圓 35">
              <a:extLst>
                <a:ext uri="{FF2B5EF4-FFF2-40B4-BE49-F238E27FC236}">
                  <a16:creationId xmlns:a16="http://schemas.microsoft.com/office/drawing/2014/main" id="{3438DD95-C65C-4840-89C6-88E2AED4D9B7}"/>
                </a:ext>
              </a:extLst>
            </p:cNvPr>
            <p:cNvSpPr/>
            <p:nvPr/>
          </p:nvSpPr>
          <p:spPr>
            <a:xfrm>
              <a:off x="665629" y="2050676"/>
              <a:ext cx="1260000" cy="1260000"/>
            </a:xfrm>
            <a:prstGeom prst="ellipse">
              <a:avLst/>
            </a:prstGeom>
            <a:gradFill flip="none" rotWithShape="1">
              <a:gsLst>
                <a:gs pos="0">
                  <a:srgbClr val="CDB757"/>
                </a:gs>
                <a:gs pos="47000">
                  <a:srgbClr val="837B59"/>
                </a:gs>
                <a:gs pos="100000">
                  <a:srgbClr val="3E2F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37" name="橢圓 36">
              <a:extLst>
                <a:ext uri="{FF2B5EF4-FFF2-40B4-BE49-F238E27FC236}">
                  <a16:creationId xmlns:a16="http://schemas.microsoft.com/office/drawing/2014/main" id="{DC51EFD5-BBA6-4E67-9828-80603B28C70D}"/>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3</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38" name="群組 37">
            <a:extLst>
              <a:ext uri="{FF2B5EF4-FFF2-40B4-BE49-F238E27FC236}">
                <a16:creationId xmlns:a16="http://schemas.microsoft.com/office/drawing/2014/main" id="{5CAFE9D7-F6AF-4A1E-8200-4C7D662D2E5A}"/>
              </a:ext>
            </a:extLst>
          </p:cNvPr>
          <p:cNvGrpSpPr/>
          <p:nvPr/>
        </p:nvGrpSpPr>
        <p:grpSpPr>
          <a:xfrm>
            <a:off x="4536620" y="1126946"/>
            <a:ext cx="508508" cy="508507"/>
            <a:chOff x="665629" y="2050676"/>
            <a:chExt cx="1260000" cy="1260000"/>
          </a:xfrm>
        </p:grpSpPr>
        <p:sp>
          <p:nvSpPr>
            <p:cNvPr id="39" name="橢圓 38">
              <a:extLst>
                <a:ext uri="{FF2B5EF4-FFF2-40B4-BE49-F238E27FC236}">
                  <a16:creationId xmlns:a16="http://schemas.microsoft.com/office/drawing/2014/main" id="{99EC3069-80AF-4D6B-BEC4-183F25A70298}"/>
                </a:ext>
              </a:extLst>
            </p:cNvPr>
            <p:cNvSpPr/>
            <p:nvPr/>
          </p:nvSpPr>
          <p:spPr>
            <a:xfrm>
              <a:off x="665629" y="2050676"/>
              <a:ext cx="1260000" cy="1260000"/>
            </a:xfrm>
            <a:prstGeom prst="ellipse">
              <a:avLst/>
            </a:prstGeom>
            <a:gradFill flip="none" rotWithShape="1">
              <a:gsLst>
                <a:gs pos="0">
                  <a:srgbClr val="CDB757"/>
                </a:gs>
                <a:gs pos="47000">
                  <a:srgbClr val="837B59"/>
                </a:gs>
                <a:gs pos="100000">
                  <a:srgbClr val="3E2F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0" name="橢圓 39">
              <a:extLst>
                <a:ext uri="{FF2B5EF4-FFF2-40B4-BE49-F238E27FC236}">
                  <a16:creationId xmlns:a16="http://schemas.microsoft.com/office/drawing/2014/main" id="{ADDD35DC-8584-4994-B1A1-B5859DD04CD9}"/>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4</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44" name="群組 43">
            <a:extLst>
              <a:ext uri="{FF2B5EF4-FFF2-40B4-BE49-F238E27FC236}">
                <a16:creationId xmlns:a16="http://schemas.microsoft.com/office/drawing/2014/main" id="{C518A13C-77D2-4B9F-9DFE-2CD32C682361}"/>
              </a:ext>
            </a:extLst>
          </p:cNvPr>
          <p:cNvGrpSpPr/>
          <p:nvPr/>
        </p:nvGrpSpPr>
        <p:grpSpPr>
          <a:xfrm>
            <a:off x="4536620" y="2155646"/>
            <a:ext cx="508508" cy="508507"/>
            <a:chOff x="665629" y="2050676"/>
            <a:chExt cx="1260000" cy="1260000"/>
          </a:xfrm>
        </p:grpSpPr>
        <p:sp>
          <p:nvSpPr>
            <p:cNvPr id="45" name="橢圓 44">
              <a:extLst>
                <a:ext uri="{FF2B5EF4-FFF2-40B4-BE49-F238E27FC236}">
                  <a16:creationId xmlns:a16="http://schemas.microsoft.com/office/drawing/2014/main" id="{65D43A43-6BD4-4548-9211-087AE489FCE5}"/>
                </a:ext>
              </a:extLst>
            </p:cNvPr>
            <p:cNvSpPr/>
            <p:nvPr/>
          </p:nvSpPr>
          <p:spPr>
            <a:xfrm>
              <a:off x="665629" y="2050676"/>
              <a:ext cx="1260000" cy="1260000"/>
            </a:xfrm>
            <a:prstGeom prst="ellipse">
              <a:avLst/>
            </a:prstGeom>
            <a:gradFill flip="none" rotWithShape="1">
              <a:gsLst>
                <a:gs pos="0">
                  <a:srgbClr val="CDB757"/>
                </a:gs>
                <a:gs pos="47000">
                  <a:srgbClr val="837B59"/>
                </a:gs>
                <a:gs pos="100000">
                  <a:srgbClr val="3E2F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6" name="橢圓 45">
              <a:extLst>
                <a:ext uri="{FF2B5EF4-FFF2-40B4-BE49-F238E27FC236}">
                  <a16:creationId xmlns:a16="http://schemas.microsoft.com/office/drawing/2014/main" id="{F86AA3B2-AF57-46D8-8B43-1FA24D1BDE75}"/>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5</a:t>
              </a:r>
              <a:endParaRPr lang="zh-TW" altLang="en-US" sz="2400" b="1">
                <a:solidFill>
                  <a:schemeClr val="bg1"/>
                </a:solidFill>
                <a:latin typeface="Arial" panose="020B0604020202020204" pitchFamily="34" charset="0"/>
                <a:cs typeface="Arial" panose="020B0604020202020204" pitchFamily="34" charset="0"/>
              </a:endParaRPr>
            </a:p>
          </p:txBody>
        </p:sp>
      </p:grpSp>
      <p:grpSp>
        <p:nvGrpSpPr>
          <p:cNvPr id="47" name="群組 46">
            <a:extLst>
              <a:ext uri="{FF2B5EF4-FFF2-40B4-BE49-F238E27FC236}">
                <a16:creationId xmlns:a16="http://schemas.microsoft.com/office/drawing/2014/main" id="{D9D96F4C-4D0F-494B-8749-C833FA526A33}"/>
              </a:ext>
            </a:extLst>
          </p:cNvPr>
          <p:cNvGrpSpPr/>
          <p:nvPr/>
        </p:nvGrpSpPr>
        <p:grpSpPr>
          <a:xfrm>
            <a:off x="4536620" y="3233332"/>
            <a:ext cx="508508" cy="508507"/>
            <a:chOff x="665629" y="2050676"/>
            <a:chExt cx="1260000" cy="1260000"/>
          </a:xfrm>
        </p:grpSpPr>
        <p:sp>
          <p:nvSpPr>
            <p:cNvPr id="48" name="橢圓 47">
              <a:extLst>
                <a:ext uri="{FF2B5EF4-FFF2-40B4-BE49-F238E27FC236}">
                  <a16:creationId xmlns:a16="http://schemas.microsoft.com/office/drawing/2014/main" id="{CD007BDC-214C-425F-A57C-899A04F6AB9C}"/>
                </a:ext>
              </a:extLst>
            </p:cNvPr>
            <p:cNvSpPr/>
            <p:nvPr/>
          </p:nvSpPr>
          <p:spPr>
            <a:xfrm>
              <a:off x="665629" y="2050676"/>
              <a:ext cx="1260000" cy="1260000"/>
            </a:xfrm>
            <a:prstGeom prst="ellipse">
              <a:avLst/>
            </a:prstGeom>
            <a:gradFill flip="none" rotWithShape="1">
              <a:gsLst>
                <a:gs pos="0">
                  <a:srgbClr val="CDB757"/>
                </a:gs>
                <a:gs pos="47000">
                  <a:srgbClr val="837B59"/>
                </a:gs>
                <a:gs pos="100000">
                  <a:srgbClr val="3E2F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9" name="橢圓 48">
              <a:extLst>
                <a:ext uri="{FF2B5EF4-FFF2-40B4-BE49-F238E27FC236}">
                  <a16:creationId xmlns:a16="http://schemas.microsoft.com/office/drawing/2014/main" id="{1B6DE29E-6EC0-4DE0-99DB-A302CF35509C}"/>
                </a:ext>
              </a:extLst>
            </p:cNvPr>
            <p:cNvSpPr/>
            <p:nvPr/>
          </p:nvSpPr>
          <p:spPr>
            <a:xfrm>
              <a:off x="827629" y="2212676"/>
              <a:ext cx="935999" cy="936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b="1">
                  <a:solidFill>
                    <a:schemeClr val="bg1"/>
                  </a:solidFill>
                  <a:latin typeface="Arial" panose="020B0604020202020204" pitchFamily="34" charset="0"/>
                  <a:cs typeface="Arial" panose="020B0604020202020204" pitchFamily="34" charset="0"/>
                </a:rPr>
                <a:t>6</a:t>
              </a:r>
              <a:endParaRPr lang="zh-TW" altLang="en-US" sz="2400"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4241529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0326-4B32-464A-8889-5E2F1F81D85F}"/>
              </a:ext>
            </a:extLst>
          </p:cNvPr>
          <p:cNvSpPr>
            <a:spLocks noGrp="1"/>
          </p:cNvSpPr>
          <p:nvPr>
            <p:ph type="title"/>
          </p:nvPr>
        </p:nvSpPr>
        <p:spPr>
          <a:xfrm>
            <a:off x="320599" y="1"/>
            <a:ext cx="8642607" cy="994172"/>
          </a:xfrm>
        </p:spPr>
        <p:txBody>
          <a:bodyPr>
            <a:normAutofit fontScale="90000"/>
          </a:bodyPr>
          <a:lstStyle/>
          <a:p>
            <a:r>
              <a:rPr lang="zh-TW" altLang="en-US">
                <a:cs typeface="Arial"/>
              </a:rPr>
              <a:t>使用 </a:t>
            </a:r>
            <a:r>
              <a:rPr lang="en-US" altLang="zh-TW" err="1">
                <a:latin typeface="Arial" panose="020B0604020202020204" pitchFamily="34" charset="0"/>
              </a:rPr>
              <a:t>HybridMount</a:t>
            </a:r>
            <a:r>
              <a:rPr lang="en-US" altLang="zh-TW">
                <a:latin typeface="Arial" panose="020B0604020202020204" pitchFamily="34" charset="0"/>
              </a:rPr>
              <a:t> </a:t>
            </a:r>
            <a:br>
              <a:rPr lang="en-US" altLang="zh-TW">
                <a:cs typeface="Arial"/>
              </a:rPr>
            </a:br>
            <a:r>
              <a:rPr lang="zh-TW" altLang="en-US">
                <a:cs typeface="Arial"/>
              </a:rPr>
              <a:t>擴充 </a:t>
            </a:r>
            <a:r>
              <a:rPr lang="en-US" altLang="zh-TW" err="1">
                <a:latin typeface="Arial" panose="020B0604020202020204" pitchFamily="34" charset="0"/>
              </a:rPr>
              <a:t>QTScloud</a:t>
            </a:r>
            <a:r>
              <a:rPr lang="en-US" altLang="zh-TW">
                <a:cs typeface="Arial"/>
              </a:rPr>
              <a:t> </a:t>
            </a:r>
            <a:r>
              <a:rPr lang="zh-TW" altLang="en-US">
                <a:cs typeface="Arial"/>
              </a:rPr>
              <a:t>的可用空間</a:t>
            </a:r>
            <a:endParaRPr lang="en-US"/>
          </a:p>
        </p:txBody>
      </p:sp>
      <p:sp>
        <p:nvSpPr>
          <p:cNvPr id="5" name="TextBox 4">
            <a:extLst>
              <a:ext uri="{FF2B5EF4-FFF2-40B4-BE49-F238E27FC236}">
                <a16:creationId xmlns:a16="http://schemas.microsoft.com/office/drawing/2014/main" id="{E313E550-FF5A-44CA-A100-6C2D318F36EC}"/>
              </a:ext>
            </a:extLst>
          </p:cNvPr>
          <p:cNvSpPr txBox="1"/>
          <p:nvPr/>
        </p:nvSpPr>
        <p:spPr>
          <a:xfrm>
            <a:off x="329306" y="1248137"/>
            <a:ext cx="86836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CN" altLang="en-US" sz="1800" b="1" dirty="0">
                <a:solidFill>
                  <a:srgbClr val="FFEAAF"/>
                </a:solidFill>
                <a:latin typeface="微軟正黑體"/>
                <a:ea typeface="微軟正黑體"/>
              </a:rPr>
              <a:t>若已有雲端服務供應商，可以用來擴充與共用 </a:t>
            </a:r>
            <a:r>
              <a:rPr lang="en-US" altLang="zh-TW" sz="1800" b="1" dirty="0" err="1">
                <a:solidFill>
                  <a:srgbClr val="FFEAAF"/>
                </a:solidFill>
                <a:latin typeface="微軟正黑體"/>
                <a:ea typeface="微軟正黑體"/>
              </a:rPr>
              <a:t>QTScloud</a:t>
            </a:r>
            <a:r>
              <a:rPr lang="en-US" altLang="zh-TW" sz="1800" b="1" dirty="0">
                <a:solidFill>
                  <a:srgbClr val="FFEAAF"/>
                </a:solidFill>
                <a:latin typeface="微軟正黑體"/>
                <a:ea typeface="微軟正黑體"/>
              </a:rPr>
              <a:t> </a:t>
            </a:r>
            <a:r>
              <a:rPr lang="zh-TW" altLang="en-US" sz="1800" b="1" dirty="0">
                <a:solidFill>
                  <a:srgbClr val="FFEAAF"/>
                </a:solidFill>
                <a:latin typeface="微軟正黑體"/>
                <a:ea typeface="微軟正黑體"/>
              </a:rPr>
              <a:t>的儲存空間</a:t>
            </a:r>
          </a:p>
        </p:txBody>
      </p:sp>
      <p:sp>
        <p:nvSpPr>
          <p:cNvPr id="6" name="TextBox 5">
            <a:extLst>
              <a:ext uri="{FF2B5EF4-FFF2-40B4-BE49-F238E27FC236}">
                <a16:creationId xmlns:a16="http://schemas.microsoft.com/office/drawing/2014/main" id="{29EA741B-B088-4570-ACAD-2460E1B1399F}"/>
              </a:ext>
            </a:extLst>
          </p:cNvPr>
          <p:cNvSpPr txBox="1"/>
          <p:nvPr/>
        </p:nvSpPr>
        <p:spPr>
          <a:xfrm>
            <a:off x="358718" y="4215975"/>
            <a:ext cx="417425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b="1" dirty="0">
                <a:solidFill>
                  <a:schemeClr val="bg1"/>
                </a:solidFill>
                <a:latin typeface="微軟正黑體"/>
                <a:ea typeface="微軟正黑體"/>
              </a:rPr>
              <a:t>在雲NAS統合所有空間，提供單一窗口服務</a:t>
            </a:r>
            <a:endParaRPr lang="en-US" altLang="zh-TW" b="1" dirty="0">
              <a:solidFill>
                <a:schemeClr val="bg1"/>
              </a:solidFill>
              <a:latin typeface="微軟正黑體"/>
              <a:ea typeface="微軟正黑體"/>
            </a:endParaRPr>
          </a:p>
        </p:txBody>
      </p:sp>
      <p:pic>
        <p:nvPicPr>
          <p:cNvPr id="9" name="圖片 8">
            <a:extLst>
              <a:ext uri="{FF2B5EF4-FFF2-40B4-BE49-F238E27FC236}">
                <a16:creationId xmlns:a16="http://schemas.microsoft.com/office/drawing/2014/main" id="{2E30AE1B-7D8C-440B-895C-06DD7D94A9BB}"/>
              </a:ext>
            </a:extLst>
          </p:cNvPr>
          <p:cNvPicPr>
            <a:picLocks noChangeAspect="1"/>
          </p:cNvPicPr>
          <p:nvPr/>
        </p:nvPicPr>
        <p:blipFill>
          <a:blip r:embed="rId2"/>
          <a:stretch>
            <a:fillRect/>
          </a:stretch>
        </p:blipFill>
        <p:spPr>
          <a:xfrm>
            <a:off x="877315" y="2162015"/>
            <a:ext cx="2504296" cy="1905442"/>
          </a:xfrm>
          <a:prstGeom prst="rect">
            <a:avLst/>
          </a:prstGeom>
        </p:spPr>
      </p:pic>
      <p:pic>
        <p:nvPicPr>
          <p:cNvPr id="17" name="圖片 16">
            <a:extLst>
              <a:ext uri="{FF2B5EF4-FFF2-40B4-BE49-F238E27FC236}">
                <a16:creationId xmlns:a16="http://schemas.microsoft.com/office/drawing/2014/main" id="{77979B6D-4390-4490-9109-480911FC7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7955" y="3372634"/>
            <a:ext cx="990988" cy="990984"/>
          </a:xfrm>
          <a:prstGeom prst="rect">
            <a:avLst/>
          </a:prstGeom>
        </p:spPr>
      </p:pic>
      <p:sp>
        <p:nvSpPr>
          <p:cNvPr id="56" name="Google Shape;186;p29">
            <a:extLst>
              <a:ext uri="{FF2B5EF4-FFF2-40B4-BE49-F238E27FC236}">
                <a16:creationId xmlns:a16="http://schemas.microsoft.com/office/drawing/2014/main" id="{6A4840B9-6FFD-49FB-AB77-24079BF7CDC2}"/>
              </a:ext>
            </a:extLst>
          </p:cNvPr>
          <p:cNvSpPr/>
          <p:nvPr/>
        </p:nvSpPr>
        <p:spPr>
          <a:xfrm>
            <a:off x="5699290" y="1825192"/>
            <a:ext cx="2914554" cy="1201118"/>
          </a:xfrm>
          <a:prstGeom prst="roundRect">
            <a:avLst>
              <a:gd name="adj" fmla="val 6665"/>
            </a:avLst>
          </a:prstGeom>
          <a:noFill/>
          <a:ln w="19050">
            <a:solidFill>
              <a:srgbClr val="CDB757"/>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7" name="矩形 56">
            <a:extLst>
              <a:ext uri="{FF2B5EF4-FFF2-40B4-BE49-F238E27FC236}">
                <a16:creationId xmlns:a16="http://schemas.microsoft.com/office/drawing/2014/main" id="{0748B36C-9F4D-4990-8B99-622AD108186F}"/>
              </a:ext>
            </a:extLst>
          </p:cNvPr>
          <p:cNvSpPr/>
          <p:nvPr/>
        </p:nvSpPr>
        <p:spPr>
          <a:xfrm>
            <a:off x="6126712" y="1926936"/>
            <a:ext cx="2059710" cy="3583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zh-TW" altLang="en-US" sz="2000">
                <a:latin typeface="微軟正黑體" panose="020B0604030504040204" pitchFamily="34" charset="-120"/>
                <a:ea typeface="微軟正黑體" panose="020B0604030504040204" pitchFamily="34" charset="-120"/>
                <a:cs typeface="Arial" panose="020B0604020202020204" pitchFamily="34" charset="0"/>
              </a:rPr>
              <a:t>雲端檔案儲存</a:t>
            </a:r>
          </a:p>
        </p:txBody>
      </p:sp>
      <p:sp>
        <p:nvSpPr>
          <p:cNvPr id="58" name="Google Shape;186;p29">
            <a:extLst>
              <a:ext uri="{FF2B5EF4-FFF2-40B4-BE49-F238E27FC236}">
                <a16:creationId xmlns:a16="http://schemas.microsoft.com/office/drawing/2014/main" id="{3C1F0744-3069-4604-B5D3-CAD19817AFCE}"/>
              </a:ext>
            </a:extLst>
          </p:cNvPr>
          <p:cNvSpPr/>
          <p:nvPr/>
        </p:nvSpPr>
        <p:spPr>
          <a:xfrm>
            <a:off x="5699290" y="3146751"/>
            <a:ext cx="2914554" cy="1564293"/>
          </a:xfrm>
          <a:prstGeom prst="roundRect">
            <a:avLst>
              <a:gd name="adj" fmla="val 6665"/>
            </a:avLst>
          </a:prstGeom>
          <a:noFill/>
          <a:ln w="19050">
            <a:solidFill>
              <a:srgbClr val="CDB757"/>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59" name="矩形 58">
            <a:extLst>
              <a:ext uri="{FF2B5EF4-FFF2-40B4-BE49-F238E27FC236}">
                <a16:creationId xmlns:a16="http://schemas.microsoft.com/office/drawing/2014/main" id="{09F6F5FA-603B-4ECA-A280-D048C0BC3C38}"/>
              </a:ext>
            </a:extLst>
          </p:cNvPr>
          <p:cNvSpPr/>
          <p:nvPr/>
        </p:nvSpPr>
        <p:spPr>
          <a:xfrm>
            <a:off x="5965255" y="3238707"/>
            <a:ext cx="2346842" cy="3258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lvl="0" algn="ctr"/>
            <a:r>
              <a:rPr lang="zh-TW" altLang="en-US" sz="2000">
                <a:solidFill>
                  <a:prstClr val="white"/>
                </a:solidFill>
                <a:latin typeface="微軟正黑體" panose="020B0604030504040204" pitchFamily="34" charset="-120"/>
                <a:ea typeface="微軟正黑體" panose="020B0604030504040204" pitchFamily="34" charset="-120"/>
                <a:cs typeface="Arial" panose="020B0604020202020204" pitchFamily="34" charset="0"/>
              </a:rPr>
              <a:t>對象儲存服務</a:t>
            </a:r>
          </a:p>
        </p:txBody>
      </p:sp>
      <p:grpSp>
        <p:nvGrpSpPr>
          <p:cNvPr id="60" name="群組 59">
            <a:extLst>
              <a:ext uri="{FF2B5EF4-FFF2-40B4-BE49-F238E27FC236}">
                <a16:creationId xmlns:a16="http://schemas.microsoft.com/office/drawing/2014/main" id="{2C0AFFC3-10F9-4126-BB13-354144F582F3}"/>
              </a:ext>
            </a:extLst>
          </p:cNvPr>
          <p:cNvGrpSpPr/>
          <p:nvPr/>
        </p:nvGrpSpPr>
        <p:grpSpPr>
          <a:xfrm>
            <a:off x="5760474" y="2466132"/>
            <a:ext cx="2756404" cy="356400"/>
            <a:chOff x="3277722" y="-1247261"/>
            <a:chExt cx="2756404" cy="356400"/>
          </a:xfrm>
          <a:effectLst>
            <a:outerShdw blurRad="50800" dist="38100" dir="2700000" algn="tl" rotWithShape="0">
              <a:prstClr val="black">
                <a:alpha val="40000"/>
              </a:prstClr>
            </a:outerShdw>
          </a:effectLst>
        </p:grpSpPr>
        <p:pic>
          <p:nvPicPr>
            <p:cNvPr id="61" name="Picture 66"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A29EC224-32EF-4017-B3EE-02513677ED1F}"/>
                </a:ext>
              </a:extLst>
            </p:cNvPr>
            <p:cNvPicPr>
              <a:picLocks noChangeAspect="1" noChangeArrowheads="1"/>
            </p:cNvPicPr>
            <p:nvPr/>
          </p:nvPicPr>
          <p:blipFill>
            <a:blip r:embed="rId4" cstate="print"/>
            <a:srcRect/>
            <a:stretch>
              <a:fillRect/>
            </a:stretch>
          </p:blipFill>
          <p:spPr bwMode="auto">
            <a:xfrm>
              <a:off x="4877723" y="-1247261"/>
              <a:ext cx="356402" cy="356400"/>
            </a:xfrm>
            <a:prstGeom prst="rect">
              <a:avLst/>
            </a:prstGeom>
            <a:noFill/>
          </p:spPr>
        </p:pic>
        <p:pic>
          <p:nvPicPr>
            <p:cNvPr id="62" name="Picture 6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36C613B4-5396-4FA7-84D1-0A88012A5611}"/>
                </a:ext>
              </a:extLst>
            </p:cNvPr>
            <p:cNvPicPr>
              <a:picLocks noChangeAspect="1" noChangeArrowheads="1"/>
            </p:cNvPicPr>
            <p:nvPr/>
          </p:nvPicPr>
          <p:blipFill>
            <a:blip r:embed="rId5" cstate="print"/>
            <a:srcRect/>
            <a:stretch>
              <a:fillRect/>
            </a:stretch>
          </p:blipFill>
          <p:spPr bwMode="auto">
            <a:xfrm>
              <a:off x="4477723" y="-1247261"/>
              <a:ext cx="356402" cy="356400"/>
            </a:xfrm>
            <a:prstGeom prst="rect">
              <a:avLst/>
            </a:prstGeom>
            <a:noFill/>
          </p:spPr>
        </p:pic>
        <p:pic>
          <p:nvPicPr>
            <p:cNvPr id="63" name="Picture 6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44C551A1-F913-482A-8560-02F29F991437}"/>
                </a:ext>
              </a:extLst>
            </p:cNvPr>
            <p:cNvPicPr>
              <a:picLocks noChangeAspect="1" noChangeArrowheads="1"/>
            </p:cNvPicPr>
            <p:nvPr/>
          </p:nvPicPr>
          <p:blipFill>
            <a:blip r:embed="rId6" cstate="print"/>
            <a:srcRect/>
            <a:stretch>
              <a:fillRect/>
            </a:stretch>
          </p:blipFill>
          <p:spPr bwMode="auto">
            <a:xfrm>
              <a:off x="5277723" y="-1247261"/>
              <a:ext cx="356402" cy="356400"/>
            </a:xfrm>
            <a:prstGeom prst="rect">
              <a:avLst/>
            </a:prstGeom>
            <a:noFill/>
          </p:spPr>
        </p:pic>
        <p:pic>
          <p:nvPicPr>
            <p:cNvPr id="64"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E60C7FA3-1763-4C52-AFFE-87D898774FEB}"/>
                </a:ext>
              </a:extLst>
            </p:cNvPr>
            <p:cNvPicPr>
              <a:picLocks noChangeAspect="1" noChangeArrowheads="1"/>
            </p:cNvPicPr>
            <p:nvPr/>
          </p:nvPicPr>
          <p:blipFill>
            <a:blip r:embed="rId7" cstate="print"/>
            <a:srcRect/>
            <a:stretch>
              <a:fillRect/>
            </a:stretch>
          </p:blipFill>
          <p:spPr bwMode="auto">
            <a:xfrm>
              <a:off x="3277722" y="-1247261"/>
              <a:ext cx="356402" cy="356400"/>
            </a:xfrm>
            <a:prstGeom prst="rect">
              <a:avLst/>
            </a:prstGeom>
            <a:noFill/>
          </p:spPr>
        </p:pic>
        <p:pic>
          <p:nvPicPr>
            <p:cNvPr id="65"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290B8635-3F49-44E7-AE55-503708324E0F}"/>
                </a:ext>
              </a:extLst>
            </p:cNvPr>
            <p:cNvPicPr>
              <a:picLocks noChangeAspect="1" noChangeArrowheads="1"/>
            </p:cNvPicPr>
            <p:nvPr/>
          </p:nvPicPr>
          <p:blipFill>
            <a:blip r:embed="rId8" cstate="print"/>
            <a:srcRect/>
            <a:stretch>
              <a:fillRect/>
            </a:stretch>
          </p:blipFill>
          <p:spPr bwMode="auto">
            <a:xfrm>
              <a:off x="5677724" y="-1247261"/>
              <a:ext cx="356402" cy="356400"/>
            </a:xfrm>
            <a:prstGeom prst="rect">
              <a:avLst/>
            </a:prstGeom>
            <a:noFill/>
          </p:spPr>
        </p:pic>
        <p:pic>
          <p:nvPicPr>
            <p:cNvPr id="66"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35554332-2A3E-499F-9956-87CEE8802358}"/>
                </a:ext>
              </a:extLst>
            </p:cNvPr>
            <p:cNvPicPr>
              <a:picLocks noChangeAspect="1" noChangeArrowheads="1"/>
            </p:cNvPicPr>
            <p:nvPr/>
          </p:nvPicPr>
          <p:blipFill>
            <a:blip r:embed="rId9" cstate="print"/>
            <a:srcRect/>
            <a:stretch>
              <a:fillRect/>
            </a:stretch>
          </p:blipFill>
          <p:spPr bwMode="auto">
            <a:xfrm>
              <a:off x="4077721" y="-1247261"/>
              <a:ext cx="356404" cy="356400"/>
            </a:xfrm>
            <a:prstGeom prst="rect">
              <a:avLst/>
            </a:prstGeom>
            <a:noFill/>
          </p:spPr>
        </p:pic>
        <p:pic>
          <p:nvPicPr>
            <p:cNvPr id="67" name="Picture 25" descr="C:\Users\Josh Chen\Desktop\OneDrive.png">
              <a:extLst>
                <a:ext uri="{FF2B5EF4-FFF2-40B4-BE49-F238E27FC236}">
                  <a16:creationId xmlns:a16="http://schemas.microsoft.com/office/drawing/2014/main" id="{8B29BD4F-26A9-44DE-B3B1-3731F422777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677722" y="-1247261"/>
              <a:ext cx="356401" cy="356400"/>
            </a:xfrm>
            <a:prstGeom prst="rect">
              <a:avLst/>
            </a:prstGeom>
            <a:noFill/>
          </p:spPr>
        </p:pic>
      </p:grpSp>
      <p:grpSp>
        <p:nvGrpSpPr>
          <p:cNvPr id="68" name="群組 67">
            <a:extLst>
              <a:ext uri="{FF2B5EF4-FFF2-40B4-BE49-F238E27FC236}">
                <a16:creationId xmlns:a16="http://schemas.microsoft.com/office/drawing/2014/main" id="{388A954D-2E5B-456F-9DBA-E9716237D3FA}"/>
              </a:ext>
            </a:extLst>
          </p:cNvPr>
          <p:cNvGrpSpPr/>
          <p:nvPr/>
        </p:nvGrpSpPr>
        <p:grpSpPr>
          <a:xfrm>
            <a:off x="5891258" y="3630871"/>
            <a:ext cx="2494836" cy="931024"/>
            <a:chOff x="5378370" y="-649057"/>
            <a:chExt cx="2045616" cy="763384"/>
          </a:xfrm>
        </p:grpSpPr>
        <p:pic>
          <p:nvPicPr>
            <p:cNvPr id="69"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ABEDF46-F8F6-4238-8C94-095CA9C604FC}"/>
                </a:ext>
              </a:extLst>
            </p:cNvPr>
            <p:cNvPicPr>
              <a:picLocks noChangeAspect="1" noChangeArrowheads="1"/>
            </p:cNvPicPr>
            <p:nvPr/>
          </p:nvPicPr>
          <p:blipFill>
            <a:blip r:embed="rId11" cstate="print"/>
            <a:srcRect/>
            <a:stretch>
              <a:fillRect/>
            </a:stretch>
          </p:blipFill>
          <p:spPr bwMode="auto">
            <a:xfrm>
              <a:off x="6645183" y="-242205"/>
              <a:ext cx="356533" cy="356532"/>
            </a:xfrm>
            <a:prstGeom prst="rect">
              <a:avLst/>
            </a:prstGeom>
            <a:noFill/>
            <a:effectLst>
              <a:outerShdw blurRad="50800" dist="38100" dir="2700000" algn="tl" rotWithShape="0">
                <a:prstClr val="black">
                  <a:alpha val="40000"/>
                </a:prstClr>
              </a:outerShdw>
            </a:effectLst>
          </p:spPr>
        </p:pic>
        <p:pic>
          <p:nvPicPr>
            <p:cNvPr id="70"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25888F0-BB4C-48AB-A0B7-7B946E614396}"/>
                </a:ext>
              </a:extLst>
            </p:cNvPr>
            <p:cNvPicPr>
              <a:picLocks noChangeAspect="1" noChangeArrowheads="1"/>
            </p:cNvPicPr>
            <p:nvPr/>
          </p:nvPicPr>
          <p:blipFill>
            <a:blip r:embed="rId12" cstate="print"/>
            <a:srcRect/>
            <a:stretch>
              <a:fillRect/>
            </a:stretch>
          </p:blipFill>
          <p:spPr bwMode="auto">
            <a:xfrm>
              <a:off x="5804872" y="-649057"/>
              <a:ext cx="356533" cy="356532"/>
            </a:xfrm>
            <a:prstGeom prst="rect">
              <a:avLst/>
            </a:prstGeom>
            <a:noFill/>
            <a:effectLst>
              <a:outerShdw blurRad="50800" dist="38100" dir="2700000" algn="tl" rotWithShape="0">
                <a:prstClr val="black">
                  <a:alpha val="40000"/>
                </a:prstClr>
              </a:outerShdw>
            </a:effectLst>
          </p:spPr>
        </p:pic>
        <p:pic>
          <p:nvPicPr>
            <p:cNvPr id="71"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A6D581D2-D3E4-427A-8802-11B38170B2F4}"/>
                </a:ext>
              </a:extLst>
            </p:cNvPr>
            <p:cNvPicPr>
              <a:picLocks noChangeAspect="1" noChangeArrowheads="1"/>
            </p:cNvPicPr>
            <p:nvPr/>
          </p:nvPicPr>
          <p:blipFill>
            <a:blip r:embed="rId13" cstate="print"/>
            <a:srcRect/>
            <a:stretch>
              <a:fillRect/>
            </a:stretch>
          </p:blipFill>
          <p:spPr bwMode="auto">
            <a:xfrm>
              <a:off x="5378370" y="-242205"/>
              <a:ext cx="356533" cy="356532"/>
            </a:xfrm>
            <a:prstGeom prst="rect">
              <a:avLst/>
            </a:prstGeom>
            <a:noFill/>
            <a:effectLst>
              <a:outerShdw blurRad="50800" dist="38100" dir="2700000" algn="tl" rotWithShape="0">
                <a:prstClr val="black">
                  <a:alpha val="40000"/>
                </a:prstClr>
              </a:outerShdw>
            </a:effectLst>
          </p:spPr>
        </p:pic>
        <p:pic>
          <p:nvPicPr>
            <p:cNvPr id="72"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651CBB83-9FA5-479A-A49F-D886864EF8FA}"/>
                </a:ext>
              </a:extLst>
            </p:cNvPr>
            <p:cNvPicPr>
              <a:picLocks noChangeAspect="1" noChangeArrowheads="1"/>
            </p:cNvPicPr>
            <p:nvPr/>
          </p:nvPicPr>
          <p:blipFill>
            <a:blip r:embed="rId14" cstate="print"/>
            <a:srcRect/>
            <a:stretch>
              <a:fillRect/>
            </a:stretch>
          </p:blipFill>
          <p:spPr bwMode="auto">
            <a:xfrm>
              <a:off x="6634278" y="-649057"/>
              <a:ext cx="356533" cy="356532"/>
            </a:xfrm>
            <a:prstGeom prst="rect">
              <a:avLst/>
            </a:prstGeom>
            <a:noFill/>
            <a:effectLst>
              <a:outerShdw blurRad="50800" dist="38100" dir="2700000" algn="tl" rotWithShape="0">
                <a:prstClr val="black">
                  <a:alpha val="40000"/>
                </a:prstClr>
              </a:outerShdw>
            </a:effectLst>
          </p:spPr>
        </p:pic>
        <p:pic>
          <p:nvPicPr>
            <p:cNvPr id="73"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388754DF-CD8F-41F3-A1BF-C4F95521C9CD}"/>
                </a:ext>
              </a:extLst>
            </p:cNvPr>
            <p:cNvPicPr>
              <a:picLocks noChangeAspect="1" noChangeArrowheads="1"/>
            </p:cNvPicPr>
            <p:nvPr/>
          </p:nvPicPr>
          <p:blipFill>
            <a:blip r:embed="rId15" cstate="print"/>
            <a:srcRect/>
            <a:stretch>
              <a:fillRect/>
            </a:stretch>
          </p:blipFill>
          <p:spPr bwMode="auto">
            <a:xfrm>
              <a:off x="6222912" y="-242205"/>
              <a:ext cx="356533" cy="356532"/>
            </a:xfrm>
            <a:prstGeom prst="rect">
              <a:avLst/>
            </a:prstGeom>
            <a:noFill/>
            <a:effectLst>
              <a:outerShdw blurRad="50800" dist="38100" dir="2700000" algn="tl" rotWithShape="0">
                <a:prstClr val="black">
                  <a:alpha val="40000"/>
                </a:prstClr>
              </a:outerShdw>
            </a:effectLst>
          </p:spPr>
        </p:pic>
        <p:pic>
          <p:nvPicPr>
            <p:cNvPr id="74"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41F0D1FC-B7AB-4537-853A-E63A635C0570}"/>
                </a:ext>
              </a:extLst>
            </p:cNvPr>
            <p:cNvPicPr>
              <a:picLocks noChangeAspect="1" noChangeArrowheads="1"/>
            </p:cNvPicPr>
            <p:nvPr/>
          </p:nvPicPr>
          <p:blipFill>
            <a:blip r:embed="rId16" cstate="print"/>
            <a:srcRect/>
            <a:stretch>
              <a:fillRect/>
            </a:stretch>
          </p:blipFill>
          <p:spPr bwMode="auto">
            <a:xfrm>
              <a:off x="6219575" y="-649057"/>
              <a:ext cx="356533" cy="356532"/>
            </a:xfrm>
            <a:prstGeom prst="rect">
              <a:avLst/>
            </a:prstGeom>
            <a:noFill/>
            <a:effectLst>
              <a:outerShdw blurRad="50800" dist="38100" dir="2700000" algn="tl" rotWithShape="0">
                <a:prstClr val="black">
                  <a:alpha val="40000"/>
                </a:prstClr>
              </a:outerShdw>
            </a:effectLst>
          </p:spPr>
        </p:pic>
        <p:pic>
          <p:nvPicPr>
            <p:cNvPr id="75"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B288C69F-6C24-4A0E-B303-C91CC6A52D3C}"/>
                </a:ext>
              </a:extLst>
            </p:cNvPr>
            <p:cNvPicPr>
              <a:picLocks noChangeAspect="1" noChangeArrowheads="1"/>
            </p:cNvPicPr>
            <p:nvPr/>
          </p:nvPicPr>
          <p:blipFill>
            <a:blip r:embed="rId17" cstate="print"/>
            <a:srcRect/>
            <a:stretch>
              <a:fillRect/>
            </a:stretch>
          </p:blipFill>
          <p:spPr bwMode="auto">
            <a:xfrm>
              <a:off x="7067453" y="-242205"/>
              <a:ext cx="356533" cy="356532"/>
            </a:xfrm>
            <a:prstGeom prst="rect">
              <a:avLst/>
            </a:prstGeom>
            <a:noFill/>
            <a:effectLst>
              <a:outerShdw blurRad="50800" dist="38100" dir="2700000" algn="tl" rotWithShape="0">
                <a:prstClr val="black">
                  <a:alpha val="40000"/>
                </a:prstClr>
              </a:outerShdw>
            </a:effectLst>
          </p:spPr>
        </p:pic>
        <p:pic>
          <p:nvPicPr>
            <p:cNvPr id="76" name="Picture 20" descr="Image result for è¯çºé²">
              <a:extLst>
                <a:ext uri="{FF2B5EF4-FFF2-40B4-BE49-F238E27FC236}">
                  <a16:creationId xmlns:a16="http://schemas.microsoft.com/office/drawing/2014/main" id="{8392911E-5CC3-4C5A-B98E-DFF23D4F40AB}"/>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l="32299" t="2107" r="32593" b="45223"/>
            <a:stretch>
              <a:fillRect/>
            </a:stretch>
          </p:blipFill>
          <p:spPr bwMode="auto">
            <a:xfrm>
              <a:off x="5800641" y="-242205"/>
              <a:ext cx="356533" cy="356532"/>
            </a:xfrm>
            <a:prstGeom prst="rect">
              <a:avLst/>
            </a:prstGeom>
            <a:noFill/>
            <a:effectLst>
              <a:outerShdw blurRad="50800" dist="38100" dir="2700000" algn="tl" rotWithShape="0">
                <a:prstClr val="black">
                  <a:alpha val="40000"/>
                </a:prstClr>
              </a:outerShdw>
            </a:effectLst>
          </p:spPr>
        </p:pic>
        <p:pic>
          <p:nvPicPr>
            <p:cNvPr id="77" name="Google Shape;106;p17">
              <a:extLst>
                <a:ext uri="{FF2B5EF4-FFF2-40B4-BE49-F238E27FC236}">
                  <a16:creationId xmlns:a16="http://schemas.microsoft.com/office/drawing/2014/main" id="{49D27428-9819-44FA-96F2-6D78C2D02849}"/>
                </a:ext>
              </a:extLst>
            </p:cNvPr>
            <p:cNvPicPr preferRelativeResize="0"/>
            <p:nvPr/>
          </p:nvPicPr>
          <p:blipFill>
            <a:blip r:embed="rId19"/>
            <a:stretch>
              <a:fillRect/>
            </a:stretch>
          </p:blipFill>
          <p:spPr>
            <a:xfrm>
              <a:off x="5390302" y="-648991"/>
              <a:ext cx="356400" cy="356400"/>
            </a:xfrm>
            <a:prstGeom prst="rect">
              <a:avLst/>
            </a:prstGeom>
            <a:noFill/>
            <a:effectLst>
              <a:outerShdw blurRad="50800" dist="38100" dir="2700000" algn="tl" rotWithShape="0">
                <a:prstClr val="black">
                  <a:alpha val="40000"/>
                </a:prstClr>
              </a:outerShdw>
            </a:effectLst>
          </p:spPr>
        </p:pic>
        <p:pic>
          <p:nvPicPr>
            <p:cNvPr id="78" name="Google Shape;109;p17">
              <a:extLst>
                <a:ext uri="{FF2B5EF4-FFF2-40B4-BE49-F238E27FC236}">
                  <a16:creationId xmlns:a16="http://schemas.microsoft.com/office/drawing/2014/main" id="{1BC84C95-1791-4832-B576-8CAA3F6B28B7}"/>
                </a:ext>
              </a:extLst>
            </p:cNvPr>
            <p:cNvPicPr preferRelativeResize="0"/>
            <p:nvPr/>
          </p:nvPicPr>
          <p:blipFill>
            <a:blip r:embed="rId20"/>
            <a:stretch>
              <a:fillRect/>
            </a:stretch>
          </p:blipFill>
          <p:spPr>
            <a:xfrm>
              <a:off x="7048981" y="-646994"/>
              <a:ext cx="356533" cy="352406"/>
            </a:xfrm>
            <a:prstGeom prst="rect">
              <a:avLst/>
            </a:prstGeom>
            <a:noFill/>
            <a:effectLst>
              <a:outerShdw blurRad="50800" dist="38100" dir="2700000" algn="tl" rotWithShape="0">
                <a:prstClr val="black">
                  <a:alpha val="40000"/>
                </a:prstClr>
              </a:outerShdw>
            </a:effectLst>
          </p:spPr>
        </p:pic>
      </p:grpSp>
      <p:grpSp>
        <p:nvGrpSpPr>
          <p:cNvPr id="43" name="群組 42">
            <a:extLst>
              <a:ext uri="{FF2B5EF4-FFF2-40B4-BE49-F238E27FC236}">
                <a16:creationId xmlns:a16="http://schemas.microsoft.com/office/drawing/2014/main" id="{35092023-297C-4E8B-A184-792F29885CA0}"/>
              </a:ext>
            </a:extLst>
          </p:cNvPr>
          <p:cNvGrpSpPr/>
          <p:nvPr/>
        </p:nvGrpSpPr>
        <p:grpSpPr>
          <a:xfrm>
            <a:off x="1527866" y="3573312"/>
            <a:ext cx="1220420" cy="272721"/>
            <a:chOff x="1207392" y="3321178"/>
            <a:chExt cx="1220420" cy="383743"/>
          </a:xfrm>
        </p:grpSpPr>
        <p:cxnSp>
          <p:nvCxnSpPr>
            <p:cNvPr id="44" name="直線單箭頭接點 43">
              <a:extLst>
                <a:ext uri="{FF2B5EF4-FFF2-40B4-BE49-F238E27FC236}">
                  <a16:creationId xmlns:a16="http://schemas.microsoft.com/office/drawing/2014/main" id="{1C7A81C6-59FC-4807-80F8-CB6262607CAC}"/>
                </a:ext>
              </a:extLst>
            </p:cNvPr>
            <p:cNvCxnSpPr>
              <a:cxnSpLocks/>
            </p:cNvCxnSpPr>
            <p:nvPr/>
          </p:nvCxnSpPr>
          <p:spPr>
            <a:xfrm flipH="1">
              <a:off x="1207392" y="3321179"/>
              <a:ext cx="508290" cy="383742"/>
            </a:xfrm>
            <a:prstGeom prst="straightConnector1">
              <a:avLst/>
            </a:prstGeom>
            <a:ln w="28575">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直線單箭頭接點 44">
              <a:extLst>
                <a:ext uri="{FF2B5EF4-FFF2-40B4-BE49-F238E27FC236}">
                  <a16:creationId xmlns:a16="http://schemas.microsoft.com/office/drawing/2014/main" id="{EC96C353-BE61-4EEC-BA52-70E830B64C51}"/>
                </a:ext>
              </a:extLst>
            </p:cNvPr>
            <p:cNvCxnSpPr>
              <a:cxnSpLocks/>
            </p:cNvCxnSpPr>
            <p:nvPr/>
          </p:nvCxnSpPr>
          <p:spPr>
            <a:xfrm>
              <a:off x="2070508" y="3321178"/>
              <a:ext cx="357304" cy="383743"/>
            </a:xfrm>
            <a:prstGeom prst="straightConnector1">
              <a:avLst/>
            </a:prstGeom>
            <a:ln w="28575">
              <a:solidFill>
                <a:srgbClr val="00FFFF"/>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49" name="手繪多邊形: 圖案 48">
            <a:extLst>
              <a:ext uri="{FF2B5EF4-FFF2-40B4-BE49-F238E27FC236}">
                <a16:creationId xmlns:a16="http://schemas.microsoft.com/office/drawing/2014/main" id="{062F4E2F-B5E3-4B41-826A-BB69A152ACDF}"/>
              </a:ext>
            </a:extLst>
          </p:cNvPr>
          <p:cNvSpPr/>
          <p:nvPr/>
        </p:nvSpPr>
        <p:spPr>
          <a:xfrm>
            <a:off x="495945" y="1941827"/>
            <a:ext cx="3355383" cy="2086140"/>
          </a:xfrm>
          <a:custGeom>
            <a:avLst/>
            <a:gdLst>
              <a:gd name="connsiteX0" fmla="*/ 1169928 w 1283815"/>
              <a:gd name="connsiteY0" fmla="*/ 330981 h 724735"/>
              <a:gd name="connsiteX1" fmla="*/ 1177021 w 1283815"/>
              <a:gd name="connsiteY1" fmla="*/ 283861 h 724735"/>
              <a:gd name="connsiteX2" fmla="*/ 1016829 w 1283815"/>
              <a:gd name="connsiteY2" fmla="*/ 123670 h 724735"/>
              <a:gd name="connsiteX3" fmla="*/ 925280 w 1283815"/>
              <a:gd name="connsiteY3" fmla="*/ 152447 h 724735"/>
              <a:gd name="connsiteX4" fmla="*/ 777235 w 1283815"/>
              <a:gd name="connsiteY4" fmla="*/ 61305 h 724735"/>
              <a:gd name="connsiteX5" fmla="*/ 711039 w 1283815"/>
              <a:gd name="connsiteY5" fmla="*/ 75082 h 724735"/>
              <a:gd name="connsiteX6" fmla="*/ 508211 w 1283815"/>
              <a:gd name="connsiteY6" fmla="*/ 0 h 724735"/>
              <a:gd name="connsiteX7" fmla="*/ 223127 w 1283815"/>
              <a:gd name="connsiteY7" fmla="*/ 186197 h 724735"/>
              <a:gd name="connsiteX8" fmla="*/ 0 w 1283815"/>
              <a:gd name="connsiteY8" fmla="*/ 452450 h 724735"/>
              <a:gd name="connsiteX9" fmla="*/ 237964 w 1283815"/>
              <a:gd name="connsiteY9" fmla="*/ 720740 h 724735"/>
              <a:gd name="connsiteX10" fmla="*/ 236823 w 1283815"/>
              <a:gd name="connsiteY10" fmla="*/ 690659 h 724735"/>
              <a:gd name="connsiteX11" fmla="*/ 29674 w 1283815"/>
              <a:gd name="connsiteY11" fmla="*/ 452450 h 724735"/>
              <a:gd name="connsiteX12" fmla="*/ 86658 w 1283815"/>
              <a:gd name="connsiteY12" fmla="*/ 296986 h 724735"/>
              <a:gd name="connsiteX13" fmla="*/ 228263 w 1283815"/>
              <a:gd name="connsiteY13" fmla="*/ 215546 h 724735"/>
              <a:gd name="connsiteX14" fmla="*/ 243915 w 1283815"/>
              <a:gd name="connsiteY14" fmla="*/ 212774 h 724735"/>
              <a:gd name="connsiteX15" fmla="*/ 250274 w 1283815"/>
              <a:gd name="connsiteY15" fmla="*/ 198181 h 724735"/>
              <a:gd name="connsiteX16" fmla="*/ 508292 w 1283815"/>
              <a:gd name="connsiteY16" fmla="*/ 29756 h 724735"/>
              <a:gd name="connsiteX17" fmla="*/ 691718 w 1283815"/>
              <a:gd name="connsiteY17" fmla="*/ 97664 h 724735"/>
              <a:gd name="connsiteX18" fmla="*/ 705821 w 1283815"/>
              <a:gd name="connsiteY18" fmla="*/ 109811 h 724735"/>
              <a:gd name="connsiteX19" fmla="*/ 722859 w 1283815"/>
              <a:gd name="connsiteY19" fmla="*/ 102392 h 724735"/>
              <a:gd name="connsiteX20" fmla="*/ 777153 w 1283815"/>
              <a:gd name="connsiteY20" fmla="*/ 91142 h 724735"/>
              <a:gd name="connsiteX21" fmla="*/ 898703 w 1283815"/>
              <a:gd name="connsiteY21" fmla="*/ 165980 h 724735"/>
              <a:gd name="connsiteX22" fmla="*/ 914111 w 1283815"/>
              <a:gd name="connsiteY22" fmla="*/ 196551 h 724735"/>
              <a:gd name="connsiteX23" fmla="*/ 942155 w 1283815"/>
              <a:gd name="connsiteY23" fmla="*/ 176985 h 724735"/>
              <a:gd name="connsiteX24" fmla="*/ 1016748 w 1283815"/>
              <a:gd name="connsiteY24" fmla="*/ 153507 h 724735"/>
              <a:gd name="connsiteX25" fmla="*/ 1147184 w 1283815"/>
              <a:gd name="connsiteY25" fmla="*/ 283943 h 724735"/>
              <a:gd name="connsiteX26" fmla="*/ 1141395 w 1283815"/>
              <a:gd name="connsiteY26" fmla="*/ 322340 h 724735"/>
              <a:gd name="connsiteX27" fmla="*/ 1133895 w 1283815"/>
              <a:gd name="connsiteY27" fmla="*/ 346797 h 724735"/>
              <a:gd name="connsiteX28" fmla="*/ 1156966 w 1283815"/>
              <a:gd name="connsiteY28" fmla="*/ 357884 h 724735"/>
              <a:gd name="connsiteX29" fmla="*/ 1227076 w 1283815"/>
              <a:gd name="connsiteY29" fmla="*/ 419922 h 724735"/>
              <a:gd name="connsiteX30" fmla="*/ 1254059 w 1283815"/>
              <a:gd name="connsiteY30" fmla="*/ 512206 h 724735"/>
              <a:gd name="connsiteX31" fmla="*/ 1203189 w 1283815"/>
              <a:gd name="connsiteY31" fmla="*/ 639870 h 724735"/>
              <a:gd name="connsiteX32" fmla="*/ 1083107 w 1283815"/>
              <a:gd name="connsiteY32" fmla="*/ 695061 h 724735"/>
              <a:gd name="connsiteX33" fmla="*/ 1029384 w 1283815"/>
              <a:gd name="connsiteY33" fmla="*/ 694979 h 724735"/>
              <a:gd name="connsiteX34" fmla="*/ 1027346 w 1283815"/>
              <a:gd name="connsiteY34" fmla="*/ 724654 h 724735"/>
              <a:gd name="connsiteX35" fmla="*/ 1083107 w 1283815"/>
              <a:gd name="connsiteY35" fmla="*/ 724735 h 724735"/>
              <a:gd name="connsiteX36" fmla="*/ 1283815 w 1283815"/>
              <a:gd name="connsiteY36" fmla="*/ 512124 h 724735"/>
              <a:gd name="connsiteX37" fmla="*/ 1169928 w 1283815"/>
              <a:gd name="connsiteY37" fmla="*/ 330981 h 72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83815" h="724735">
                <a:moveTo>
                  <a:pt x="1169928" y="330981"/>
                </a:moveTo>
                <a:cubicBezTo>
                  <a:pt x="1174494" y="316063"/>
                  <a:pt x="1177021" y="300247"/>
                  <a:pt x="1177021" y="283861"/>
                </a:cubicBezTo>
                <a:cubicBezTo>
                  <a:pt x="1177021" y="195409"/>
                  <a:pt x="1105281" y="123670"/>
                  <a:pt x="1016829" y="123670"/>
                </a:cubicBezTo>
                <a:cubicBezTo>
                  <a:pt x="982753" y="123670"/>
                  <a:pt x="951204" y="134349"/>
                  <a:pt x="925280" y="152447"/>
                </a:cubicBezTo>
                <a:cubicBezTo>
                  <a:pt x="897970" y="98398"/>
                  <a:pt x="841964" y="61305"/>
                  <a:pt x="777235" y="61305"/>
                </a:cubicBezTo>
                <a:cubicBezTo>
                  <a:pt x="753675" y="61305"/>
                  <a:pt x="731338" y="66196"/>
                  <a:pt x="711039" y="75082"/>
                </a:cubicBezTo>
                <a:cubicBezTo>
                  <a:pt x="656582" y="28288"/>
                  <a:pt x="585739" y="0"/>
                  <a:pt x="508211" y="0"/>
                </a:cubicBezTo>
                <a:cubicBezTo>
                  <a:pt x="380791" y="0"/>
                  <a:pt x="271307" y="76550"/>
                  <a:pt x="223127" y="186197"/>
                </a:cubicBezTo>
                <a:cubicBezTo>
                  <a:pt x="96360" y="208535"/>
                  <a:pt x="0" y="319242"/>
                  <a:pt x="0" y="452450"/>
                </a:cubicBezTo>
                <a:cubicBezTo>
                  <a:pt x="0" y="590794"/>
                  <a:pt x="103941" y="704844"/>
                  <a:pt x="237964" y="720740"/>
                </a:cubicBezTo>
                <a:lnTo>
                  <a:pt x="236823" y="690659"/>
                </a:lnTo>
                <a:cubicBezTo>
                  <a:pt x="119186" y="674354"/>
                  <a:pt x="29674" y="573185"/>
                  <a:pt x="29674" y="452450"/>
                </a:cubicBezTo>
                <a:cubicBezTo>
                  <a:pt x="29674" y="395547"/>
                  <a:pt x="49892" y="340356"/>
                  <a:pt x="86658" y="296986"/>
                </a:cubicBezTo>
                <a:cubicBezTo>
                  <a:pt x="123017" y="254106"/>
                  <a:pt x="173235" y="225165"/>
                  <a:pt x="228263" y="215546"/>
                </a:cubicBezTo>
                <a:lnTo>
                  <a:pt x="243915" y="212774"/>
                </a:lnTo>
                <a:lnTo>
                  <a:pt x="250274" y="198181"/>
                </a:lnTo>
                <a:cubicBezTo>
                  <a:pt x="295274" y="95870"/>
                  <a:pt x="396525" y="29756"/>
                  <a:pt x="508292" y="29756"/>
                </a:cubicBezTo>
                <a:cubicBezTo>
                  <a:pt x="575630" y="29756"/>
                  <a:pt x="640766" y="53886"/>
                  <a:pt x="691718" y="97664"/>
                </a:cubicBezTo>
                <a:lnTo>
                  <a:pt x="705821" y="109811"/>
                </a:lnTo>
                <a:lnTo>
                  <a:pt x="722859" y="102392"/>
                </a:lnTo>
                <a:cubicBezTo>
                  <a:pt x="740061" y="94892"/>
                  <a:pt x="758322" y="91142"/>
                  <a:pt x="777153" y="91142"/>
                </a:cubicBezTo>
                <a:cubicBezTo>
                  <a:pt x="828757" y="91142"/>
                  <a:pt x="875388" y="119838"/>
                  <a:pt x="898703" y="165980"/>
                </a:cubicBezTo>
                <a:lnTo>
                  <a:pt x="914111" y="196551"/>
                </a:lnTo>
                <a:lnTo>
                  <a:pt x="942155" y="176985"/>
                </a:lnTo>
                <a:cubicBezTo>
                  <a:pt x="964084" y="161659"/>
                  <a:pt x="989927" y="153507"/>
                  <a:pt x="1016748" y="153507"/>
                </a:cubicBezTo>
                <a:cubicBezTo>
                  <a:pt x="1088650" y="153507"/>
                  <a:pt x="1147184" y="212040"/>
                  <a:pt x="1147184" y="283943"/>
                </a:cubicBezTo>
                <a:cubicBezTo>
                  <a:pt x="1147184" y="297068"/>
                  <a:pt x="1145227" y="309949"/>
                  <a:pt x="1141395" y="322340"/>
                </a:cubicBezTo>
                <a:lnTo>
                  <a:pt x="1133895" y="346797"/>
                </a:lnTo>
                <a:lnTo>
                  <a:pt x="1156966" y="357884"/>
                </a:lnTo>
                <a:cubicBezTo>
                  <a:pt x="1185662" y="371661"/>
                  <a:pt x="1209874" y="393102"/>
                  <a:pt x="1227076" y="419922"/>
                </a:cubicBezTo>
                <a:cubicBezTo>
                  <a:pt x="1244684" y="447396"/>
                  <a:pt x="1254059" y="479352"/>
                  <a:pt x="1254059" y="512206"/>
                </a:cubicBezTo>
                <a:cubicBezTo>
                  <a:pt x="1254059" y="558348"/>
                  <a:pt x="1235554" y="604897"/>
                  <a:pt x="1203189" y="639870"/>
                </a:cubicBezTo>
                <a:cubicBezTo>
                  <a:pt x="1170254" y="675414"/>
                  <a:pt x="1127618" y="695061"/>
                  <a:pt x="1083107" y="695061"/>
                </a:cubicBezTo>
                <a:cubicBezTo>
                  <a:pt x="1081884" y="695061"/>
                  <a:pt x="1054330" y="694979"/>
                  <a:pt x="1029384" y="694979"/>
                </a:cubicBezTo>
                <a:lnTo>
                  <a:pt x="1027346" y="724654"/>
                </a:lnTo>
                <a:cubicBezTo>
                  <a:pt x="1053514" y="724735"/>
                  <a:pt x="1081884" y="724735"/>
                  <a:pt x="1083107" y="724735"/>
                </a:cubicBezTo>
                <a:cubicBezTo>
                  <a:pt x="1193977" y="724735"/>
                  <a:pt x="1283815" y="622995"/>
                  <a:pt x="1283815" y="512124"/>
                </a:cubicBezTo>
                <a:cubicBezTo>
                  <a:pt x="1283897" y="432232"/>
                  <a:pt x="1237347" y="363346"/>
                  <a:pt x="1169928" y="330981"/>
                </a:cubicBezTo>
                <a:close/>
              </a:path>
            </a:pathLst>
          </a:custGeom>
          <a:solidFill>
            <a:schemeClr val="bg1"/>
          </a:solidFill>
          <a:ln w="8130" cap="flat">
            <a:noFill/>
            <a:prstDash val="solid"/>
            <a:miter/>
          </a:ln>
        </p:spPr>
        <p:txBody>
          <a:bodyPr rtlCol="0" anchor="ctr"/>
          <a:lstStyle/>
          <a:p>
            <a:endParaRPr lang="zh-TW" altLang="en-US"/>
          </a:p>
        </p:txBody>
      </p:sp>
      <p:sp>
        <p:nvSpPr>
          <p:cNvPr id="10" name="Google Shape;202;p29">
            <a:extLst>
              <a:ext uri="{FF2B5EF4-FFF2-40B4-BE49-F238E27FC236}">
                <a16:creationId xmlns:a16="http://schemas.microsoft.com/office/drawing/2014/main" id="{BAC2C0A6-B209-404B-A8D1-16CE20486185}"/>
              </a:ext>
            </a:extLst>
          </p:cNvPr>
          <p:cNvSpPr/>
          <p:nvPr/>
        </p:nvSpPr>
        <p:spPr>
          <a:xfrm>
            <a:off x="3435927" y="2817208"/>
            <a:ext cx="2290697" cy="537307"/>
          </a:xfrm>
          <a:prstGeom prst="leftRightArrow">
            <a:avLst/>
          </a:prstGeom>
          <a:solidFill>
            <a:srgbClr val="CDB757"/>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defTabSz="914378"/>
            <a:endParaRPr sz="1800">
              <a:solidFill>
                <a:srgbClr val="FFFFFF"/>
              </a:solidFill>
              <a:latin typeface="Calibri"/>
              <a:ea typeface="Calibri"/>
              <a:cs typeface="Calibri"/>
              <a:sym typeface="Calibri"/>
            </a:endParaRPr>
          </a:p>
        </p:txBody>
      </p:sp>
      <p:sp>
        <p:nvSpPr>
          <p:cNvPr id="3" name="矩形 2">
            <a:extLst>
              <a:ext uri="{FF2B5EF4-FFF2-40B4-BE49-F238E27FC236}">
                <a16:creationId xmlns:a16="http://schemas.microsoft.com/office/drawing/2014/main" id="{5A3721D7-3D84-43C4-A554-6D5C18657A72}"/>
              </a:ext>
            </a:extLst>
          </p:cNvPr>
          <p:cNvSpPr/>
          <p:nvPr/>
        </p:nvSpPr>
        <p:spPr>
          <a:xfrm>
            <a:off x="3757568" y="2940214"/>
            <a:ext cx="1641795" cy="307777"/>
          </a:xfrm>
          <a:prstGeom prst="rect">
            <a:avLst/>
          </a:prstGeom>
        </p:spPr>
        <p:txBody>
          <a:bodyPr wrap="none">
            <a:spAutoFit/>
          </a:bodyPr>
          <a:lstStyle/>
          <a:p>
            <a:pPr algn="ctr"/>
            <a:r>
              <a:rPr lang="zh-CN" altLang="en-US" b="1" dirty="0">
                <a:latin typeface="微軟正黑體" panose="020B0604030504040204" pitchFamily="34" charset="-120"/>
                <a:ea typeface="微軟正黑體" panose="020B0604030504040204" pitchFamily="34" charset="-120"/>
              </a:rPr>
              <a:t>將空間整入雲NAS</a:t>
            </a:r>
          </a:p>
        </p:txBody>
      </p:sp>
      <p:sp>
        <p:nvSpPr>
          <p:cNvPr id="4" name="TextBox 4">
            <a:extLst>
              <a:ext uri="{FF2B5EF4-FFF2-40B4-BE49-F238E27FC236}">
                <a16:creationId xmlns:a16="http://schemas.microsoft.com/office/drawing/2014/main" id="{9ABFB537-77CE-460A-B26E-C95E6C2C26F7}"/>
              </a:ext>
            </a:extLst>
          </p:cNvPr>
          <p:cNvSpPr txBox="1"/>
          <p:nvPr/>
        </p:nvSpPr>
        <p:spPr>
          <a:xfrm>
            <a:off x="0" y="1581684"/>
            <a:ext cx="303870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CN" altLang="en-US" sz="1600" b="1" dirty="0">
                <a:solidFill>
                  <a:srgbClr val="FFFFFF"/>
                </a:solidFill>
                <a:latin typeface="微軟正黑體" panose="020B0604030504040204" pitchFamily="34" charset="-120"/>
                <a:ea typeface="微軟正黑體" panose="020B0604030504040204" pitchFamily="34" charset="-120"/>
              </a:rPr>
              <a:t>就地部署 (On-premise)</a:t>
            </a:r>
          </a:p>
        </p:txBody>
      </p:sp>
      <p:sp>
        <p:nvSpPr>
          <p:cNvPr id="47" name="Google Shape;212;p30">
            <a:extLst>
              <a:ext uri="{FF2B5EF4-FFF2-40B4-BE49-F238E27FC236}">
                <a16:creationId xmlns:a16="http://schemas.microsoft.com/office/drawing/2014/main" id="{0DC2EC90-274A-4098-A894-200DB6986003}"/>
              </a:ext>
            </a:extLst>
          </p:cNvPr>
          <p:cNvSpPr/>
          <p:nvPr/>
        </p:nvSpPr>
        <p:spPr>
          <a:xfrm>
            <a:off x="2554791" y="3862496"/>
            <a:ext cx="890753" cy="265386"/>
          </a:xfrm>
          <a:prstGeom prst="roundRect">
            <a:avLst>
              <a:gd name="adj" fmla="val 6575"/>
            </a:avLst>
          </a:prstGeom>
          <a:solidFill>
            <a:schemeClr val="bg1"/>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zh-TW" altLang="en-US" sz="1600" b="1" kern="0">
                <a:solidFill>
                  <a:srgbClr val="000000"/>
                </a:solidFill>
                <a:latin typeface="微軟正黑體" panose="020B0604030504040204" pitchFamily="34" charset="-120"/>
                <a:ea typeface="微軟正黑體" panose="020B0604030504040204" pitchFamily="34" charset="-120"/>
                <a:sym typeface="Arial"/>
              </a:rPr>
              <a:t>虛擬機</a:t>
            </a:r>
            <a:endParaRPr sz="1600" b="1" kern="0">
              <a:solidFill>
                <a:srgbClr val="000000"/>
              </a:solidFill>
              <a:latin typeface="微軟正黑體" panose="020B0604030504040204" pitchFamily="34" charset="-120"/>
              <a:ea typeface="微軟正黑體" panose="020B0604030504040204" pitchFamily="34" charset="-120"/>
              <a:sym typeface="Arial"/>
            </a:endParaRPr>
          </a:p>
        </p:txBody>
      </p:sp>
      <p:sp>
        <p:nvSpPr>
          <p:cNvPr id="46" name="Google Shape;212;p30">
            <a:extLst>
              <a:ext uri="{FF2B5EF4-FFF2-40B4-BE49-F238E27FC236}">
                <a16:creationId xmlns:a16="http://schemas.microsoft.com/office/drawing/2014/main" id="{482C527E-8EA7-4CAD-934C-656511C485E9}"/>
              </a:ext>
            </a:extLst>
          </p:cNvPr>
          <p:cNvSpPr/>
          <p:nvPr/>
        </p:nvSpPr>
        <p:spPr>
          <a:xfrm>
            <a:off x="397011" y="3869920"/>
            <a:ext cx="2066490" cy="265386"/>
          </a:xfrm>
          <a:prstGeom prst="roundRect">
            <a:avLst>
              <a:gd name="adj" fmla="val 6575"/>
            </a:avLst>
          </a:prstGeom>
          <a:solidFill>
            <a:schemeClr val="bg1"/>
          </a:solidFill>
          <a:ln>
            <a:noFill/>
          </a:ln>
          <a:effectLst>
            <a:innerShdw blurRad="38100">
              <a:prstClr val="black">
                <a:alpha val="65000"/>
              </a:prstClr>
            </a:innerShdw>
          </a:effectLst>
        </p:spPr>
        <p:txBody>
          <a:bodyPr spcFirstLastPara="1" wrap="square" lIns="121900" tIns="60933" rIns="121900" bIns="60933" anchor="ctr" anchorCtr="0">
            <a:noAutofit/>
          </a:bodyPr>
          <a:lstStyle/>
          <a:p>
            <a:pPr algn="ctr" defTabSz="1219170">
              <a:buClr>
                <a:srgbClr val="000000"/>
              </a:buClr>
            </a:pPr>
            <a:r>
              <a:rPr lang="en-US" b="1" err="1"/>
              <a:t>Vmware</a:t>
            </a:r>
            <a:r>
              <a:rPr lang="en-US" b="1"/>
              <a:t>/KVM/</a:t>
            </a:r>
            <a:r>
              <a:rPr lang="en-US" b="1" err="1"/>
              <a:t>HyperV</a:t>
            </a:r>
            <a:endParaRPr lang="en-US" b="1"/>
          </a:p>
        </p:txBody>
      </p:sp>
    </p:spTree>
    <p:extLst>
      <p:ext uri="{BB962C8B-B14F-4D97-AF65-F5344CB8AC3E}">
        <p14:creationId xmlns:p14="http://schemas.microsoft.com/office/powerpoint/2010/main" val="27391815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err="1">
                <a:latin typeface="Arial" panose="020B0604020202020204" pitchFamily="34" charset="0"/>
              </a:rPr>
              <a:t>QuDedup</a:t>
            </a:r>
            <a:r>
              <a:rPr lang="en-US">
                <a:cs typeface="Arial"/>
              </a:rPr>
              <a:t> </a:t>
            </a:r>
            <a:r>
              <a:rPr lang="ja-JP" altLang="en-US">
                <a:cs typeface="Arial"/>
              </a:rPr>
              <a:t>幫您的資料先精簡、再備份</a:t>
            </a:r>
            <a:endParaRPr lang="ja-JP" altLang="en-US"/>
          </a:p>
        </p:txBody>
      </p:sp>
      <p:sp>
        <p:nvSpPr>
          <p:cNvPr id="4" name="Rectangle 3"/>
          <p:cNvSpPr/>
          <p:nvPr/>
        </p:nvSpPr>
        <p:spPr>
          <a:xfrm>
            <a:off x="228238" y="965252"/>
            <a:ext cx="8401879" cy="646331"/>
          </a:xfrm>
          <a:prstGeom prst="rect">
            <a:avLst/>
          </a:prstGeom>
        </p:spPr>
        <p:txBody>
          <a:bodyPr wrap="square" anchor="t">
            <a:spAutoFit/>
          </a:bodyPr>
          <a:lstStyle/>
          <a:p>
            <a:r>
              <a:rPr lang="en-US" sz="1800">
                <a:solidFill>
                  <a:schemeClr val="bg1"/>
                </a:solidFill>
                <a:latin typeface="微軟正黑體" panose="020B0604030504040204" pitchFamily="34" charset="-120"/>
                <a:ea typeface="微軟正黑體" panose="020B0604030504040204" pitchFamily="34" charset="-120"/>
              </a:rPr>
              <a:t>HBS 3 </a:t>
            </a:r>
            <a:r>
              <a:rPr lang="zh-CN" altLang="en-US" sz="1800">
                <a:solidFill>
                  <a:schemeClr val="bg1"/>
                </a:solidFill>
                <a:latin typeface="微軟正黑體" panose="020B0604030504040204" pitchFamily="34" charset="-120"/>
                <a:ea typeface="微軟正黑體" panose="020B0604030504040204" pitchFamily="34" charset="-120"/>
              </a:rPr>
              <a:t>支援</a:t>
            </a:r>
            <a:r>
              <a:rPr lang="en-US" altLang="ja-JP" sz="1800">
                <a:solidFill>
                  <a:schemeClr val="bg1"/>
                </a:solidFill>
                <a:latin typeface="微軟正黑體" panose="020B0604030504040204" pitchFamily="34" charset="-120"/>
                <a:ea typeface="微軟正黑體" panose="020B0604030504040204" pitchFamily="34" charset="-120"/>
              </a:rPr>
              <a:t> QNAP </a:t>
            </a:r>
            <a:r>
              <a:rPr lang="en-US" altLang="ja-JP" sz="1800" err="1">
                <a:solidFill>
                  <a:schemeClr val="bg1"/>
                </a:solidFill>
                <a:latin typeface="微軟正黑體" panose="020B0604030504040204" pitchFamily="34" charset="-120"/>
                <a:ea typeface="微軟正黑體" panose="020B0604030504040204" pitchFamily="34" charset="-120"/>
              </a:rPr>
              <a:t>專屬</a:t>
            </a:r>
            <a:r>
              <a:rPr lang="en-US" altLang="ja-JP" sz="1800">
                <a:solidFill>
                  <a:schemeClr val="bg1"/>
                </a:solidFill>
                <a:latin typeface="微軟正黑體" panose="020B0604030504040204" pitchFamily="34" charset="-120"/>
                <a:ea typeface="微軟正黑體" panose="020B0604030504040204" pitchFamily="34" charset="-120"/>
              </a:rPr>
              <a:t> </a:t>
            </a:r>
            <a:r>
              <a:rPr lang="en-US" sz="1800" err="1">
                <a:solidFill>
                  <a:schemeClr val="bg1"/>
                </a:solidFill>
                <a:latin typeface="微軟正黑體" panose="020B0604030504040204" pitchFamily="34" charset="-120"/>
                <a:ea typeface="微軟正黑體" panose="020B0604030504040204" pitchFamily="34" charset="-120"/>
              </a:rPr>
              <a:t>QuDedup</a:t>
            </a:r>
            <a:r>
              <a:rPr lang="en-US" altLang="zh-TW" sz="1800">
                <a:solidFill>
                  <a:schemeClr val="bg1"/>
                </a:solidFill>
                <a:latin typeface="微軟正黑體" panose="020B0604030504040204" pitchFamily="34" charset="-120"/>
                <a:ea typeface="微軟正黑體" panose="020B0604030504040204" pitchFamily="34" charset="-120"/>
              </a:rPr>
              <a:t> </a:t>
            </a:r>
            <a:r>
              <a:rPr lang="zh-TW" altLang="en-US" sz="1800">
                <a:solidFill>
                  <a:schemeClr val="bg1"/>
                </a:solidFill>
                <a:latin typeface="微軟正黑體" panose="020B0604030504040204" pitchFamily="34" charset="-120"/>
                <a:ea typeface="微軟正黑體" panose="020B0604030504040204" pitchFamily="34" charset="-120"/>
              </a:rPr>
              <a:t>技術，執行備份任務時刪除冗餘資料，讓備份進出更節省。</a:t>
            </a:r>
            <a:endParaRPr lang="en-US" sz="1800">
              <a:solidFill>
                <a:schemeClr val="bg1"/>
              </a:solidFill>
              <a:latin typeface="微軟正黑體" panose="020B0604030504040204" pitchFamily="34" charset="-120"/>
              <a:ea typeface="微軟正黑體" panose="020B0604030504040204" pitchFamily="34" charset="-120"/>
            </a:endParaRPr>
          </a:p>
        </p:txBody>
      </p:sp>
      <p:sp>
        <p:nvSpPr>
          <p:cNvPr id="59" name="Google Shape;278;p34">
            <a:extLst>
              <a:ext uri="{FF2B5EF4-FFF2-40B4-BE49-F238E27FC236}">
                <a16:creationId xmlns:a16="http://schemas.microsoft.com/office/drawing/2014/main" id="{705F0D4D-A040-4ABE-B6BA-7976C0A32F18}"/>
              </a:ext>
            </a:extLst>
          </p:cNvPr>
          <p:cNvSpPr/>
          <p:nvPr/>
        </p:nvSpPr>
        <p:spPr>
          <a:xfrm>
            <a:off x="4999279" y="1966118"/>
            <a:ext cx="3030101" cy="2822649"/>
          </a:xfrm>
          <a:prstGeom prst="roundRect">
            <a:avLst>
              <a:gd name="adj" fmla="val 3827"/>
            </a:avLst>
          </a:prstGeom>
          <a:noFill/>
          <a:ln w="19050">
            <a:solidFill>
              <a:schemeClr val="bg1">
                <a:lumMod val="75000"/>
              </a:schemeClr>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60" name="文字方塊 59">
            <a:extLst>
              <a:ext uri="{FF2B5EF4-FFF2-40B4-BE49-F238E27FC236}">
                <a16:creationId xmlns:a16="http://schemas.microsoft.com/office/drawing/2014/main" id="{D8B35DB3-7E98-48CB-94B0-1B512E13B1D4}"/>
              </a:ext>
            </a:extLst>
          </p:cNvPr>
          <p:cNvSpPr txBox="1"/>
          <p:nvPr/>
        </p:nvSpPr>
        <p:spPr>
          <a:xfrm>
            <a:off x="4908529" y="1658344"/>
            <a:ext cx="1431673" cy="307777"/>
          </a:xfrm>
          <a:prstGeom prst="rect">
            <a:avLst/>
          </a:prstGeom>
          <a:noFill/>
        </p:spPr>
        <p:txBody>
          <a:bodyPr wrap="square" rtlCol="0">
            <a:spAutoFit/>
          </a:bodyPr>
          <a:lstStyle/>
          <a:p>
            <a:r>
              <a:rPr lang="en-US" altLang="zh-TW" b="1">
                <a:solidFill>
                  <a:srgbClr val="FFFFFF"/>
                </a:solidFill>
              </a:rPr>
              <a:t>With </a:t>
            </a:r>
            <a:r>
              <a:rPr lang="en-US" altLang="zh-TW" b="1" err="1">
                <a:solidFill>
                  <a:srgbClr val="FFFFFF"/>
                </a:solidFill>
              </a:rPr>
              <a:t>QuDedup</a:t>
            </a:r>
            <a:endParaRPr lang="zh-TW" altLang="en-US" b="1">
              <a:solidFill>
                <a:srgbClr val="FFFFFF"/>
              </a:solidFill>
            </a:endParaRPr>
          </a:p>
        </p:txBody>
      </p:sp>
      <p:sp>
        <p:nvSpPr>
          <p:cNvPr id="61" name="Google Shape;278;p34">
            <a:extLst>
              <a:ext uri="{FF2B5EF4-FFF2-40B4-BE49-F238E27FC236}">
                <a16:creationId xmlns:a16="http://schemas.microsoft.com/office/drawing/2014/main" id="{BA504499-545A-4FA8-99F9-8F001C2F31DC}"/>
              </a:ext>
            </a:extLst>
          </p:cNvPr>
          <p:cNvSpPr/>
          <p:nvPr/>
        </p:nvSpPr>
        <p:spPr>
          <a:xfrm>
            <a:off x="1023670" y="1969159"/>
            <a:ext cx="3125810" cy="2819609"/>
          </a:xfrm>
          <a:prstGeom prst="roundRect">
            <a:avLst>
              <a:gd name="adj" fmla="val 3827"/>
            </a:avLst>
          </a:prstGeom>
          <a:noFill/>
          <a:ln w="19050">
            <a:solidFill>
              <a:schemeClr val="bg1">
                <a:lumMod val="75000"/>
              </a:schemeClr>
            </a:soli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grpSp>
        <p:nvGrpSpPr>
          <p:cNvPr id="62" name="群組 61">
            <a:extLst>
              <a:ext uri="{FF2B5EF4-FFF2-40B4-BE49-F238E27FC236}">
                <a16:creationId xmlns:a16="http://schemas.microsoft.com/office/drawing/2014/main" id="{0526734E-0FFC-4B73-BD6C-F63715DF7598}"/>
              </a:ext>
            </a:extLst>
          </p:cNvPr>
          <p:cNvGrpSpPr/>
          <p:nvPr/>
        </p:nvGrpSpPr>
        <p:grpSpPr>
          <a:xfrm>
            <a:off x="5428027" y="2056520"/>
            <a:ext cx="2418396" cy="2748892"/>
            <a:chOff x="4698881" y="1720899"/>
            <a:chExt cx="3026830" cy="3422601"/>
          </a:xfrm>
        </p:grpSpPr>
        <p:pic>
          <p:nvPicPr>
            <p:cNvPr id="63" name="圖片 62">
              <a:extLst>
                <a:ext uri="{FF2B5EF4-FFF2-40B4-BE49-F238E27FC236}">
                  <a16:creationId xmlns:a16="http://schemas.microsoft.com/office/drawing/2014/main" id="{462016F6-6D12-4086-B56E-18618E2D09B4}"/>
                </a:ext>
              </a:extLst>
            </p:cNvPr>
            <p:cNvPicPr>
              <a:picLocks noChangeAspect="1"/>
            </p:cNvPicPr>
            <p:nvPr/>
          </p:nvPicPr>
          <p:blipFill rotWithShape="1">
            <a:blip r:embed="rId3"/>
            <a:srcRect b="11889"/>
            <a:stretch/>
          </p:blipFill>
          <p:spPr>
            <a:xfrm>
              <a:off x="4698881" y="3114282"/>
              <a:ext cx="3026830" cy="2029218"/>
            </a:xfrm>
            <a:prstGeom prst="rect">
              <a:avLst/>
            </a:prstGeom>
          </p:spPr>
        </p:pic>
        <p:pic>
          <p:nvPicPr>
            <p:cNvPr id="74" name="圖片 73">
              <a:extLst>
                <a:ext uri="{FF2B5EF4-FFF2-40B4-BE49-F238E27FC236}">
                  <a16:creationId xmlns:a16="http://schemas.microsoft.com/office/drawing/2014/main" id="{D0111525-E5DC-479A-86D3-557B0E0BD806}"/>
                </a:ext>
              </a:extLst>
            </p:cNvPr>
            <p:cNvPicPr>
              <a:picLocks noChangeAspect="1"/>
            </p:cNvPicPr>
            <p:nvPr/>
          </p:nvPicPr>
          <p:blipFill>
            <a:blip r:embed="rId4"/>
            <a:stretch>
              <a:fillRect/>
            </a:stretch>
          </p:blipFill>
          <p:spPr>
            <a:xfrm>
              <a:off x="5782333" y="4639997"/>
              <a:ext cx="787442" cy="204491"/>
            </a:xfrm>
            <a:prstGeom prst="rect">
              <a:avLst/>
            </a:prstGeom>
          </p:spPr>
        </p:pic>
        <p:pic>
          <p:nvPicPr>
            <p:cNvPr id="75" name="圖片 74">
              <a:extLst>
                <a:ext uri="{FF2B5EF4-FFF2-40B4-BE49-F238E27FC236}">
                  <a16:creationId xmlns:a16="http://schemas.microsoft.com/office/drawing/2014/main" id="{3D6C93F7-D2CE-4D55-9DE5-E766FD6EE119}"/>
                </a:ext>
              </a:extLst>
            </p:cNvPr>
            <p:cNvPicPr>
              <a:picLocks noChangeAspect="1"/>
            </p:cNvPicPr>
            <p:nvPr/>
          </p:nvPicPr>
          <p:blipFill>
            <a:blip r:embed="rId5"/>
            <a:stretch>
              <a:fillRect/>
            </a:stretch>
          </p:blipFill>
          <p:spPr>
            <a:xfrm>
              <a:off x="5064623" y="1720899"/>
              <a:ext cx="1976263" cy="1198730"/>
            </a:xfrm>
            <a:prstGeom prst="rect">
              <a:avLst/>
            </a:prstGeom>
          </p:spPr>
        </p:pic>
        <p:sp>
          <p:nvSpPr>
            <p:cNvPr id="76" name="Google Shape;202;p29">
              <a:extLst>
                <a:ext uri="{FF2B5EF4-FFF2-40B4-BE49-F238E27FC236}">
                  <a16:creationId xmlns:a16="http://schemas.microsoft.com/office/drawing/2014/main" id="{21418A89-A431-474E-96DC-EF41679FC739}"/>
                </a:ext>
              </a:extLst>
            </p:cNvPr>
            <p:cNvSpPr/>
            <p:nvPr/>
          </p:nvSpPr>
          <p:spPr>
            <a:xfrm rot="5400000">
              <a:off x="5788548" y="2901492"/>
              <a:ext cx="528413" cy="40569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77" name="群組 76">
              <a:extLst>
                <a:ext uri="{FF2B5EF4-FFF2-40B4-BE49-F238E27FC236}">
                  <a16:creationId xmlns:a16="http://schemas.microsoft.com/office/drawing/2014/main" id="{104616D2-EEAC-44BB-A7F0-A3774B07C50C}"/>
                </a:ext>
              </a:extLst>
            </p:cNvPr>
            <p:cNvGrpSpPr/>
            <p:nvPr/>
          </p:nvGrpSpPr>
          <p:grpSpPr>
            <a:xfrm>
              <a:off x="5836858" y="2247343"/>
              <a:ext cx="437983" cy="440634"/>
              <a:chOff x="5569526" y="2294434"/>
              <a:chExt cx="514349" cy="517462"/>
            </a:xfrm>
          </p:grpSpPr>
          <p:sp>
            <p:nvSpPr>
              <p:cNvPr id="105" name="矩形 104">
                <a:extLst>
                  <a:ext uri="{FF2B5EF4-FFF2-40B4-BE49-F238E27FC236}">
                    <a16:creationId xmlns:a16="http://schemas.microsoft.com/office/drawing/2014/main" id="{6BD66072-B0BB-4CCB-B3F8-E3C5027FC26B}"/>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矩形 105">
                <a:extLst>
                  <a:ext uri="{FF2B5EF4-FFF2-40B4-BE49-F238E27FC236}">
                    <a16:creationId xmlns:a16="http://schemas.microsoft.com/office/drawing/2014/main" id="{D04B6D41-89BA-4DFC-B99B-3F605C742A42}"/>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7" name="矩形 106">
                <a:extLst>
                  <a:ext uri="{FF2B5EF4-FFF2-40B4-BE49-F238E27FC236}">
                    <a16:creationId xmlns:a16="http://schemas.microsoft.com/office/drawing/2014/main" id="{ABCF95C9-167A-4482-B086-3ED13BE3A148}"/>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8" name="矩形 107">
                <a:extLst>
                  <a:ext uri="{FF2B5EF4-FFF2-40B4-BE49-F238E27FC236}">
                    <a16:creationId xmlns:a16="http://schemas.microsoft.com/office/drawing/2014/main" id="{0BC803B2-D0BC-45DA-8BCD-BB9459201005}"/>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78" name="群組 77">
              <a:extLst>
                <a:ext uri="{FF2B5EF4-FFF2-40B4-BE49-F238E27FC236}">
                  <a16:creationId xmlns:a16="http://schemas.microsoft.com/office/drawing/2014/main" id="{9292FC03-7C9D-4DCA-A9A8-BC50225D4620}"/>
                </a:ext>
              </a:extLst>
            </p:cNvPr>
            <p:cNvGrpSpPr/>
            <p:nvPr/>
          </p:nvGrpSpPr>
          <p:grpSpPr>
            <a:xfrm>
              <a:off x="5344350" y="3843775"/>
              <a:ext cx="437983" cy="440634"/>
              <a:chOff x="5569526" y="2294434"/>
              <a:chExt cx="514349" cy="517462"/>
            </a:xfrm>
          </p:grpSpPr>
          <p:sp>
            <p:nvSpPr>
              <p:cNvPr id="101" name="矩形 100">
                <a:extLst>
                  <a:ext uri="{FF2B5EF4-FFF2-40B4-BE49-F238E27FC236}">
                    <a16:creationId xmlns:a16="http://schemas.microsoft.com/office/drawing/2014/main" id="{346EFE02-C1BA-48C6-8516-29B00B24A843}"/>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矩形 101">
                <a:extLst>
                  <a:ext uri="{FF2B5EF4-FFF2-40B4-BE49-F238E27FC236}">
                    <a16:creationId xmlns:a16="http://schemas.microsoft.com/office/drawing/2014/main" id="{3C023376-FBE8-440E-9F20-9F0A511B5EAA}"/>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3" name="矩形 102">
                <a:extLst>
                  <a:ext uri="{FF2B5EF4-FFF2-40B4-BE49-F238E27FC236}">
                    <a16:creationId xmlns:a16="http://schemas.microsoft.com/office/drawing/2014/main" id="{EE8467A7-C86A-4B77-BF65-1A53784DF037}"/>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矩形 103">
                <a:extLst>
                  <a:ext uri="{FF2B5EF4-FFF2-40B4-BE49-F238E27FC236}">
                    <a16:creationId xmlns:a16="http://schemas.microsoft.com/office/drawing/2014/main" id="{EC149504-2290-4A21-BA22-63ABEC96852C}"/>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4" name="群組 83">
              <a:extLst>
                <a:ext uri="{FF2B5EF4-FFF2-40B4-BE49-F238E27FC236}">
                  <a16:creationId xmlns:a16="http://schemas.microsoft.com/office/drawing/2014/main" id="{D5F71A4E-0108-482A-AED8-6AE4E2A76177}"/>
                </a:ext>
              </a:extLst>
            </p:cNvPr>
            <p:cNvGrpSpPr/>
            <p:nvPr/>
          </p:nvGrpSpPr>
          <p:grpSpPr>
            <a:xfrm>
              <a:off x="5897178" y="3843774"/>
              <a:ext cx="437983" cy="440634"/>
              <a:chOff x="5569526" y="2294434"/>
              <a:chExt cx="514349" cy="517462"/>
            </a:xfrm>
          </p:grpSpPr>
          <p:sp>
            <p:nvSpPr>
              <p:cNvPr id="97" name="矩形 96">
                <a:extLst>
                  <a:ext uri="{FF2B5EF4-FFF2-40B4-BE49-F238E27FC236}">
                    <a16:creationId xmlns:a16="http://schemas.microsoft.com/office/drawing/2014/main" id="{155D029B-6C2F-45DA-82AA-31D69D561C29}"/>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8" name="矩形 97">
                <a:extLst>
                  <a:ext uri="{FF2B5EF4-FFF2-40B4-BE49-F238E27FC236}">
                    <a16:creationId xmlns:a16="http://schemas.microsoft.com/office/drawing/2014/main" id="{4FCE6223-E701-4984-9EF8-4A5443101E04}"/>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9" name="矩形 98">
                <a:extLst>
                  <a:ext uri="{FF2B5EF4-FFF2-40B4-BE49-F238E27FC236}">
                    <a16:creationId xmlns:a16="http://schemas.microsoft.com/office/drawing/2014/main" id="{1BDFE426-1A65-460B-952B-ACEC31096845}"/>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0" name="矩形 99">
                <a:extLst>
                  <a:ext uri="{FF2B5EF4-FFF2-40B4-BE49-F238E27FC236}">
                    <a16:creationId xmlns:a16="http://schemas.microsoft.com/office/drawing/2014/main" id="{0E6C8004-6DA3-4A57-A23A-97A7BF71892E}"/>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6" name="群組 85">
              <a:extLst>
                <a:ext uri="{FF2B5EF4-FFF2-40B4-BE49-F238E27FC236}">
                  <a16:creationId xmlns:a16="http://schemas.microsoft.com/office/drawing/2014/main" id="{063BFFDA-6A06-4BF0-9FBA-7D997D161B46}"/>
                </a:ext>
              </a:extLst>
            </p:cNvPr>
            <p:cNvGrpSpPr/>
            <p:nvPr/>
          </p:nvGrpSpPr>
          <p:grpSpPr>
            <a:xfrm>
              <a:off x="6458482" y="3843776"/>
              <a:ext cx="437983" cy="440634"/>
              <a:chOff x="5569526" y="2294434"/>
              <a:chExt cx="514349" cy="517462"/>
            </a:xfrm>
          </p:grpSpPr>
          <p:sp>
            <p:nvSpPr>
              <p:cNvPr id="87" name="矩形 86">
                <a:extLst>
                  <a:ext uri="{FF2B5EF4-FFF2-40B4-BE49-F238E27FC236}">
                    <a16:creationId xmlns:a16="http://schemas.microsoft.com/office/drawing/2014/main" id="{A9FC7481-4BD1-4919-BE27-A1657DAF5681}"/>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1" name="矩形 90">
                <a:extLst>
                  <a:ext uri="{FF2B5EF4-FFF2-40B4-BE49-F238E27FC236}">
                    <a16:creationId xmlns:a16="http://schemas.microsoft.com/office/drawing/2014/main" id="{27CA1DEB-6B04-4924-9A9D-E5C10C156A16}"/>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5" name="矩形 94">
                <a:extLst>
                  <a:ext uri="{FF2B5EF4-FFF2-40B4-BE49-F238E27FC236}">
                    <a16:creationId xmlns:a16="http://schemas.microsoft.com/office/drawing/2014/main" id="{C0889DFB-3CBE-4578-9D87-0E59B89D3FDA}"/>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6" name="矩形 95">
                <a:extLst>
                  <a:ext uri="{FF2B5EF4-FFF2-40B4-BE49-F238E27FC236}">
                    <a16:creationId xmlns:a16="http://schemas.microsoft.com/office/drawing/2014/main" id="{DBB2C0BE-F666-4134-9465-5A0F98B91E21}"/>
                  </a:ext>
                </a:extLst>
              </p:cNvPr>
              <p:cNvSpPr/>
              <p:nvPr/>
            </p:nvSpPr>
            <p:spPr>
              <a:xfrm>
                <a:off x="5569526" y="2571750"/>
                <a:ext cx="240146" cy="240145"/>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pic>
        <p:nvPicPr>
          <p:cNvPr id="110" name="圖片 109">
            <a:extLst>
              <a:ext uri="{FF2B5EF4-FFF2-40B4-BE49-F238E27FC236}">
                <a16:creationId xmlns:a16="http://schemas.microsoft.com/office/drawing/2014/main" id="{C3E4DF06-1CAB-443B-8134-479F11BAF5FD}"/>
              </a:ext>
            </a:extLst>
          </p:cNvPr>
          <p:cNvPicPr>
            <a:picLocks noChangeAspect="1"/>
          </p:cNvPicPr>
          <p:nvPr/>
        </p:nvPicPr>
        <p:blipFill>
          <a:blip r:embed="rId5"/>
          <a:stretch>
            <a:fillRect/>
          </a:stretch>
        </p:blipFill>
        <p:spPr>
          <a:xfrm>
            <a:off x="1771331" y="2079781"/>
            <a:ext cx="1562731" cy="954624"/>
          </a:xfrm>
          <a:prstGeom prst="rect">
            <a:avLst/>
          </a:prstGeom>
        </p:spPr>
      </p:pic>
      <p:pic>
        <p:nvPicPr>
          <p:cNvPr id="111" name="圖片 110">
            <a:extLst>
              <a:ext uri="{FF2B5EF4-FFF2-40B4-BE49-F238E27FC236}">
                <a16:creationId xmlns:a16="http://schemas.microsoft.com/office/drawing/2014/main" id="{204D8617-148F-4A68-B36B-1416DD53DDFB}"/>
              </a:ext>
            </a:extLst>
          </p:cNvPr>
          <p:cNvPicPr>
            <a:picLocks noChangeAspect="1"/>
          </p:cNvPicPr>
          <p:nvPr/>
        </p:nvPicPr>
        <p:blipFill rotWithShape="1">
          <a:blip r:embed="rId3"/>
          <a:srcRect b="11889"/>
          <a:stretch/>
        </p:blipFill>
        <p:spPr>
          <a:xfrm>
            <a:off x="1561306" y="3189419"/>
            <a:ext cx="2393468" cy="1615993"/>
          </a:xfrm>
          <a:prstGeom prst="rect">
            <a:avLst/>
          </a:prstGeom>
        </p:spPr>
      </p:pic>
      <p:sp>
        <p:nvSpPr>
          <p:cNvPr id="112" name="Google Shape;202;p29">
            <a:extLst>
              <a:ext uri="{FF2B5EF4-FFF2-40B4-BE49-F238E27FC236}">
                <a16:creationId xmlns:a16="http://schemas.microsoft.com/office/drawing/2014/main" id="{E9338854-64DD-4779-829C-39E187F42D96}"/>
              </a:ext>
            </a:extLst>
          </p:cNvPr>
          <p:cNvSpPr/>
          <p:nvPr/>
        </p:nvSpPr>
        <p:spPr>
          <a:xfrm rot="-5400000">
            <a:off x="2342293" y="3021099"/>
            <a:ext cx="420808" cy="320800"/>
          </a:xfrm>
          <a:prstGeom prst="stripedRightArrow">
            <a:avLst>
              <a:gd name="adj1" fmla="val 43182"/>
              <a:gd name="adj2" fmla="val 54461"/>
            </a:avLst>
          </a:prstGeom>
          <a:solidFill>
            <a:srgbClr val="FFDA2A"/>
          </a:solidFill>
          <a:ln>
            <a:noFill/>
          </a:ln>
          <a:effectLst>
            <a:outerShdw blurRad="50800" dist="38100" dir="2700000" algn="tl" rotWithShape="0">
              <a:srgbClr val="000000">
                <a:alpha val="40000"/>
              </a:srgbClr>
            </a:outerShdw>
          </a:effectLst>
        </p:spPr>
        <p:txBody>
          <a:bodyPr spcFirstLastPara="1" wrap="square" lIns="121900" tIns="60933" rIns="121900" bIns="60933" anchor="ctr" anchorCtr="0">
            <a:noAutofit/>
          </a:bodyPr>
          <a:lstStyle/>
          <a:p>
            <a:pPr algn="ctr" defTabSz="1219170">
              <a:buClr>
                <a:srgbClr val="000000"/>
              </a:buClr>
            </a:pPr>
            <a:endParaRPr sz="2400" kern="0">
              <a:solidFill>
                <a:srgbClr val="FFFFFF"/>
              </a:solidFill>
              <a:latin typeface="Calibri"/>
              <a:ea typeface="Calibri"/>
              <a:cs typeface="Calibri"/>
              <a:sym typeface="Calibri"/>
            </a:endParaRPr>
          </a:p>
        </p:txBody>
      </p:sp>
      <p:grpSp>
        <p:nvGrpSpPr>
          <p:cNvPr id="113" name="群組 112">
            <a:extLst>
              <a:ext uri="{FF2B5EF4-FFF2-40B4-BE49-F238E27FC236}">
                <a16:creationId xmlns:a16="http://schemas.microsoft.com/office/drawing/2014/main" id="{0DA7C145-08F8-4EA6-9E78-14F24DA99992}"/>
              </a:ext>
            </a:extLst>
          </p:cNvPr>
          <p:cNvGrpSpPr/>
          <p:nvPr/>
        </p:nvGrpSpPr>
        <p:grpSpPr>
          <a:xfrm>
            <a:off x="2288312" y="2389099"/>
            <a:ext cx="528770" cy="538960"/>
            <a:chOff x="5569527" y="2294434"/>
            <a:chExt cx="785286" cy="794778"/>
          </a:xfrm>
        </p:grpSpPr>
        <p:sp>
          <p:nvSpPr>
            <p:cNvPr id="128" name="矩形 127">
              <a:extLst>
                <a:ext uri="{FF2B5EF4-FFF2-40B4-BE49-F238E27FC236}">
                  <a16:creationId xmlns:a16="http://schemas.microsoft.com/office/drawing/2014/main" id="{9BFF6FC8-44DC-4CE3-B722-016928E3D55C}"/>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9" name="矩形 128">
              <a:extLst>
                <a:ext uri="{FF2B5EF4-FFF2-40B4-BE49-F238E27FC236}">
                  <a16:creationId xmlns:a16="http://schemas.microsoft.com/office/drawing/2014/main" id="{3A0CC349-C218-42CD-8B22-C754C25DFBD7}"/>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0" name="矩形 129">
              <a:extLst>
                <a:ext uri="{FF2B5EF4-FFF2-40B4-BE49-F238E27FC236}">
                  <a16:creationId xmlns:a16="http://schemas.microsoft.com/office/drawing/2014/main" id="{775E8A82-CF7D-41FA-949B-F587A738D658}"/>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1" name="矩形 130">
              <a:extLst>
                <a:ext uri="{FF2B5EF4-FFF2-40B4-BE49-F238E27FC236}">
                  <a16:creationId xmlns:a16="http://schemas.microsoft.com/office/drawing/2014/main" id="{2AD9B4D8-08C1-4B2D-9A8E-08536C501A85}"/>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2" name="矩形 131">
              <a:extLst>
                <a:ext uri="{FF2B5EF4-FFF2-40B4-BE49-F238E27FC236}">
                  <a16:creationId xmlns:a16="http://schemas.microsoft.com/office/drawing/2014/main" id="{D0C49532-39BC-4D16-BCAB-82C639B06ADE}"/>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3" name="矩形 132">
              <a:extLst>
                <a:ext uri="{FF2B5EF4-FFF2-40B4-BE49-F238E27FC236}">
                  <a16:creationId xmlns:a16="http://schemas.microsoft.com/office/drawing/2014/main" id="{AB7ABAE8-11C9-4588-84CD-43FCDC2EAC03}"/>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4" name="矩形 133">
              <a:extLst>
                <a:ext uri="{FF2B5EF4-FFF2-40B4-BE49-F238E27FC236}">
                  <a16:creationId xmlns:a16="http://schemas.microsoft.com/office/drawing/2014/main" id="{010A4D6D-BE9F-45B5-92D0-49B52CF8704A}"/>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5" name="矩形 134">
              <a:extLst>
                <a:ext uri="{FF2B5EF4-FFF2-40B4-BE49-F238E27FC236}">
                  <a16:creationId xmlns:a16="http://schemas.microsoft.com/office/drawing/2014/main" id="{7A12F3F7-2173-4734-805C-781B047C816B}"/>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6" name="矩形 135">
              <a:extLst>
                <a:ext uri="{FF2B5EF4-FFF2-40B4-BE49-F238E27FC236}">
                  <a16:creationId xmlns:a16="http://schemas.microsoft.com/office/drawing/2014/main" id="{1DCA75C3-D281-4D41-BBAF-7AD2AC2609C0}"/>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114" name="群組 113">
            <a:extLst>
              <a:ext uri="{FF2B5EF4-FFF2-40B4-BE49-F238E27FC236}">
                <a16:creationId xmlns:a16="http://schemas.microsoft.com/office/drawing/2014/main" id="{56B4554F-8D38-437A-9865-F44AA9FA2A54}"/>
              </a:ext>
            </a:extLst>
          </p:cNvPr>
          <p:cNvGrpSpPr/>
          <p:nvPr/>
        </p:nvGrpSpPr>
        <p:grpSpPr>
          <a:xfrm>
            <a:off x="2288312" y="3572371"/>
            <a:ext cx="528770" cy="538960"/>
            <a:chOff x="5569527" y="2294434"/>
            <a:chExt cx="785286" cy="794778"/>
          </a:xfrm>
        </p:grpSpPr>
        <p:sp>
          <p:nvSpPr>
            <p:cNvPr id="116" name="矩形 115">
              <a:extLst>
                <a:ext uri="{FF2B5EF4-FFF2-40B4-BE49-F238E27FC236}">
                  <a16:creationId xmlns:a16="http://schemas.microsoft.com/office/drawing/2014/main" id="{F9BF597E-B151-4AB5-9FA1-9512887ECCC5}"/>
                </a:ext>
              </a:extLst>
            </p:cNvPr>
            <p:cNvSpPr/>
            <p:nvPr/>
          </p:nvSpPr>
          <p:spPr>
            <a:xfrm>
              <a:off x="5569527" y="2294434"/>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7" name="矩形 116">
              <a:extLst>
                <a:ext uri="{FF2B5EF4-FFF2-40B4-BE49-F238E27FC236}">
                  <a16:creationId xmlns:a16="http://schemas.microsoft.com/office/drawing/2014/main" id="{0C80C4DA-3205-407C-8CA3-FAF78ACED3B4}"/>
                </a:ext>
              </a:extLst>
            </p:cNvPr>
            <p:cNvSpPr/>
            <p:nvPr/>
          </p:nvSpPr>
          <p:spPr>
            <a:xfrm>
              <a:off x="5569527" y="2571750"/>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8" name="矩形 117">
              <a:extLst>
                <a:ext uri="{FF2B5EF4-FFF2-40B4-BE49-F238E27FC236}">
                  <a16:creationId xmlns:a16="http://schemas.microsoft.com/office/drawing/2014/main" id="{23E9F3CC-0B65-4F3C-BF40-E89E764C029C}"/>
                </a:ext>
              </a:extLst>
            </p:cNvPr>
            <p:cNvSpPr/>
            <p:nvPr/>
          </p:nvSpPr>
          <p:spPr>
            <a:xfrm>
              <a:off x="5569527" y="2849066"/>
              <a:ext cx="240146" cy="240146"/>
            </a:xfrm>
            <a:prstGeom prst="rect">
              <a:avLst/>
            </a:prstGeom>
            <a:solidFill>
              <a:srgbClr val="F07E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9" name="矩形 118">
              <a:extLst>
                <a:ext uri="{FF2B5EF4-FFF2-40B4-BE49-F238E27FC236}">
                  <a16:creationId xmlns:a16="http://schemas.microsoft.com/office/drawing/2014/main" id="{CCB3338D-7F4A-47B9-AC59-CE79B22A7559}"/>
                </a:ext>
              </a:extLst>
            </p:cNvPr>
            <p:cNvSpPr/>
            <p:nvPr/>
          </p:nvSpPr>
          <p:spPr>
            <a:xfrm>
              <a:off x="5843729" y="2294434"/>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2" name="矩形 121">
              <a:extLst>
                <a:ext uri="{FF2B5EF4-FFF2-40B4-BE49-F238E27FC236}">
                  <a16:creationId xmlns:a16="http://schemas.microsoft.com/office/drawing/2014/main" id="{8209F680-F377-4724-8E76-0FB23BE2F4F1}"/>
                </a:ext>
              </a:extLst>
            </p:cNvPr>
            <p:cNvSpPr/>
            <p:nvPr/>
          </p:nvSpPr>
          <p:spPr>
            <a:xfrm>
              <a:off x="5843729"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4" name="矩形 123">
              <a:extLst>
                <a:ext uri="{FF2B5EF4-FFF2-40B4-BE49-F238E27FC236}">
                  <a16:creationId xmlns:a16="http://schemas.microsoft.com/office/drawing/2014/main" id="{5F85ECA9-334A-4FB4-B7FE-687CA104175A}"/>
                </a:ext>
              </a:extLst>
            </p:cNvPr>
            <p:cNvSpPr/>
            <p:nvPr/>
          </p:nvSpPr>
          <p:spPr>
            <a:xfrm>
              <a:off x="5843729" y="2849066"/>
              <a:ext cx="240146" cy="24014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5" name="矩形 124">
              <a:extLst>
                <a:ext uri="{FF2B5EF4-FFF2-40B4-BE49-F238E27FC236}">
                  <a16:creationId xmlns:a16="http://schemas.microsoft.com/office/drawing/2014/main" id="{59FEA8FF-74FA-44DF-B33B-D5595AE055BE}"/>
                </a:ext>
              </a:extLst>
            </p:cNvPr>
            <p:cNvSpPr/>
            <p:nvPr/>
          </p:nvSpPr>
          <p:spPr>
            <a:xfrm>
              <a:off x="6114667" y="2294434"/>
              <a:ext cx="240146" cy="24014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6" name="矩形 125">
              <a:extLst>
                <a:ext uri="{FF2B5EF4-FFF2-40B4-BE49-F238E27FC236}">
                  <a16:creationId xmlns:a16="http://schemas.microsoft.com/office/drawing/2014/main" id="{AD761776-0B2F-4074-9C46-B0A483511119}"/>
                </a:ext>
              </a:extLst>
            </p:cNvPr>
            <p:cNvSpPr/>
            <p:nvPr/>
          </p:nvSpPr>
          <p:spPr>
            <a:xfrm>
              <a:off x="6114667" y="2571750"/>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7" name="矩形 126">
              <a:extLst>
                <a:ext uri="{FF2B5EF4-FFF2-40B4-BE49-F238E27FC236}">
                  <a16:creationId xmlns:a16="http://schemas.microsoft.com/office/drawing/2014/main" id="{B8845D28-9C54-45FF-ACAB-2B65C452CDC8}"/>
                </a:ext>
              </a:extLst>
            </p:cNvPr>
            <p:cNvSpPr/>
            <p:nvPr/>
          </p:nvSpPr>
          <p:spPr>
            <a:xfrm>
              <a:off x="6114667" y="2849066"/>
              <a:ext cx="240146" cy="240146"/>
            </a:xfrm>
            <a:prstGeom prst="rect">
              <a:avLst/>
            </a:prstGeom>
            <a:solidFill>
              <a:srgbClr val="DE97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115" name="圖片 114">
            <a:extLst>
              <a:ext uri="{FF2B5EF4-FFF2-40B4-BE49-F238E27FC236}">
                <a16:creationId xmlns:a16="http://schemas.microsoft.com/office/drawing/2014/main" id="{917EB118-FE51-4B73-BA97-BFE036A10C38}"/>
              </a:ext>
            </a:extLst>
          </p:cNvPr>
          <p:cNvPicPr>
            <a:picLocks noChangeAspect="1"/>
          </p:cNvPicPr>
          <p:nvPr/>
        </p:nvPicPr>
        <p:blipFill>
          <a:blip r:embed="rId4"/>
          <a:stretch>
            <a:fillRect/>
          </a:stretch>
        </p:blipFill>
        <p:spPr>
          <a:xfrm>
            <a:off x="2418046" y="4404441"/>
            <a:ext cx="622670" cy="162849"/>
          </a:xfrm>
          <a:prstGeom prst="rect">
            <a:avLst/>
          </a:prstGeom>
        </p:spPr>
      </p:pic>
      <p:sp>
        <p:nvSpPr>
          <p:cNvPr id="137" name="文字方塊 136">
            <a:extLst>
              <a:ext uri="{FF2B5EF4-FFF2-40B4-BE49-F238E27FC236}">
                <a16:creationId xmlns:a16="http://schemas.microsoft.com/office/drawing/2014/main" id="{515519D7-C43A-455B-86C5-F5717AC23ED9}"/>
              </a:ext>
            </a:extLst>
          </p:cNvPr>
          <p:cNvSpPr txBox="1"/>
          <p:nvPr/>
        </p:nvSpPr>
        <p:spPr>
          <a:xfrm>
            <a:off x="1020345" y="1658342"/>
            <a:ext cx="1837521" cy="307777"/>
          </a:xfrm>
          <a:prstGeom prst="rect">
            <a:avLst/>
          </a:prstGeom>
          <a:noFill/>
        </p:spPr>
        <p:txBody>
          <a:bodyPr wrap="square" rtlCol="0">
            <a:spAutoFit/>
          </a:bodyPr>
          <a:lstStyle/>
          <a:p>
            <a:r>
              <a:rPr lang="en-US" altLang="zh-TW" b="1">
                <a:solidFill>
                  <a:srgbClr val="FFFFFF"/>
                </a:solidFill>
              </a:rPr>
              <a:t>Without </a:t>
            </a:r>
            <a:r>
              <a:rPr lang="en-US" altLang="zh-TW" b="1" err="1">
                <a:solidFill>
                  <a:srgbClr val="FFFFFF"/>
                </a:solidFill>
              </a:rPr>
              <a:t>QuDedup</a:t>
            </a:r>
            <a:endParaRPr lang="zh-TW" altLang="en-US" b="1">
              <a:solidFill>
                <a:srgbClr val="FFFFFF"/>
              </a:solidFill>
            </a:endParaRPr>
          </a:p>
        </p:txBody>
      </p:sp>
      <p:pic>
        <p:nvPicPr>
          <p:cNvPr id="138" name="圖片 137">
            <a:extLst>
              <a:ext uri="{FF2B5EF4-FFF2-40B4-BE49-F238E27FC236}">
                <a16:creationId xmlns:a16="http://schemas.microsoft.com/office/drawing/2014/main" id="{EC16D209-34C6-400B-9F71-0101BCADEC2F}"/>
              </a:ext>
            </a:extLst>
          </p:cNvPr>
          <p:cNvPicPr>
            <a:picLocks noChangeAspect="1"/>
          </p:cNvPicPr>
          <p:nvPr/>
        </p:nvPicPr>
        <p:blipFill>
          <a:blip r:embed="rId6"/>
          <a:stretch>
            <a:fillRect/>
          </a:stretch>
        </p:blipFill>
        <p:spPr>
          <a:xfrm>
            <a:off x="5116332" y="4076883"/>
            <a:ext cx="582179" cy="58217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82890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圖片 20">
            <a:extLst>
              <a:ext uri="{FF2B5EF4-FFF2-40B4-BE49-F238E27FC236}">
                <a16:creationId xmlns:a16="http://schemas.microsoft.com/office/drawing/2014/main" id="{A40ECD16-C69A-4531-BD94-765F2393971B}"/>
              </a:ext>
            </a:extLst>
          </p:cNvPr>
          <p:cNvPicPr>
            <a:picLocks noChangeAspect="1"/>
          </p:cNvPicPr>
          <p:nvPr/>
        </p:nvPicPr>
        <p:blipFill rotWithShape="1">
          <a:blip r:embed="rId2"/>
          <a:srcRect t="10724" r="10724"/>
          <a:stretch/>
        </p:blipFill>
        <p:spPr>
          <a:xfrm>
            <a:off x="0" y="0"/>
            <a:ext cx="9144000" cy="5143500"/>
          </a:xfrm>
          <a:prstGeom prst="rect">
            <a:avLst/>
          </a:prstGeom>
        </p:spPr>
      </p:pic>
      <p:sp>
        <p:nvSpPr>
          <p:cNvPr id="34" name="矩形 33">
            <a:extLst>
              <a:ext uri="{FF2B5EF4-FFF2-40B4-BE49-F238E27FC236}">
                <a16:creationId xmlns:a16="http://schemas.microsoft.com/office/drawing/2014/main" id="{B3D4B07C-0C96-4F64-9D50-3443F6F590B6}"/>
              </a:ext>
            </a:extLst>
          </p:cNvPr>
          <p:cNvSpPr/>
          <p:nvPr/>
        </p:nvSpPr>
        <p:spPr>
          <a:xfrm>
            <a:off x="453690" y="934101"/>
            <a:ext cx="620565" cy="605140"/>
          </a:xfrm>
          <a:prstGeom prst="rect">
            <a:avLst/>
          </a:prstGeom>
          <a:noFill/>
          <a:ln w="25400">
            <a:gradFill>
              <a:gsLst>
                <a:gs pos="1000">
                  <a:srgbClr val="CDB757"/>
                </a:gs>
                <a:gs pos="74000">
                  <a:srgbClr val="837B59"/>
                </a:gs>
                <a:gs pos="100000">
                  <a:srgbClr val="5E584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lumMod val="95000"/>
                </a:schemeClr>
              </a:solidFill>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591C352F-B2FC-4359-AB24-C9F699D1F385}"/>
              </a:ext>
            </a:extLst>
          </p:cNvPr>
          <p:cNvSpPr/>
          <p:nvPr/>
        </p:nvSpPr>
        <p:spPr>
          <a:xfrm>
            <a:off x="908769" y="3211030"/>
            <a:ext cx="5485307" cy="523220"/>
          </a:xfrm>
          <a:prstGeom prst="rect">
            <a:avLst/>
          </a:prstGeom>
        </p:spPr>
        <p:txBody>
          <a:bodyPr wrap="square" anchor="t">
            <a:spAutoFit/>
          </a:bodyPr>
          <a:lstStyle/>
          <a:p>
            <a:pPr defTabSz="914378"/>
            <a:r>
              <a:rPr lang="zh-TW" altLang="en-US" sz="2800">
                <a:solidFill>
                  <a:schemeClr val="bg1">
                    <a:lumMod val="95000"/>
                  </a:schemeClr>
                </a:solidFill>
                <a:latin typeface="微軟正黑體"/>
                <a:ea typeface="微軟正黑體"/>
              </a:rPr>
              <a:t>如何使用 </a:t>
            </a:r>
            <a:r>
              <a:rPr lang="en-US" altLang="zh-TW" sz="2800" err="1">
                <a:solidFill>
                  <a:schemeClr val="bg1">
                    <a:lumMod val="95000"/>
                  </a:schemeClr>
                </a:solidFill>
                <a:ea typeface="微軟正黑體"/>
              </a:rPr>
              <a:t>QTScloud</a:t>
            </a:r>
            <a:r>
              <a:rPr lang="en-US" altLang="zh-TW" sz="2800">
                <a:solidFill>
                  <a:schemeClr val="bg1">
                    <a:lumMod val="95000"/>
                  </a:schemeClr>
                </a:solidFill>
                <a:ea typeface="微軟正黑體"/>
              </a:rPr>
              <a:t> VM</a:t>
            </a:r>
            <a:r>
              <a:rPr lang="zh-TW" altLang="en-US" sz="2800">
                <a:solidFill>
                  <a:schemeClr val="bg1">
                    <a:lumMod val="95000"/>
                  </a:schemeClr>
                </a:solidFill>
                <a:ea typeface="微軟正黑體"/>
              </a:rPr>
              <a:t> </a:t>
            </a:r>
            <a:r>
              <a:rPr lang="ja-JP" altLang="en-US" sz="2800">
                <a:solidFill>
                  <a:schemeClr val="bg1">
                    <a:lumMod val="95000"/>
                  </a:schemeClr>
                </a:solidFill>
                <a:latin typeface="微軟正黑體"/>
                <a:ea typeface="微軟正黑體"/>
              </a:rPr>
              <a:t>版</a:t>
            </a:r>
            <a:endParaRPr lang="en-US" sz="2800">
              <a:solidFill>
                <a:schemeClr val="bg1">
                  <a:lumMod val="95000"/>
                </a:schemeClr>
              </a:solidFill>
              <a:highlight>
                <a:srgbClr val="FF0000"/>
              </a:highlight>
              <a:latin typeface="微軟正黑體" panose="020B0604030504040204" pitchFamily="34" charset="-120"/>
              <a:ea typeface="微軟正黑體" panose="020B0604030504040204" pitchFamily="34" charset="-120"/>
            </a:endParaRPr>
          </a:p>
        </p:txBody>
      </p:sp>
      <p:sp>
        <p:nvSpPr>
          <p:cNvPr id="41" name="矩形 40">
            <a:extLst>
              <a:ext uri="{FF2B5EF4-FFF2-40B4-BE49-F238E27FC236}">
                <a16:creationId xmlns:a16="http://schemas.microsoft.com/office/drawing/2014/main" id="{783BF568-7910-40A1-8832-88D81E61C1EE}"/>
              </a:ext>
            </a:extLst>
          </p:cNvPr>
          <p:cNvSpPr/>
          <p:nvPr/>
        </p:nvSpPr>
        <p:spPr>
          <a:xfrm>
            <a:off x="908768" y="2525345"/>
            <a:ext cx="5976125" cy="523220"/>
          </a:xfrm>
          <a:prstGeom prst="rect">
            <a:avLst/>
          </a:prstGeom>
        </p:spPr>
        <p:txBody>
          <a:bodyPr wrap="square" anchor="t">
            <a:spAutoFit/>
          </a:bodyPr>
          <a:lstStyle/>
          <a:p>
            <a:pPr defTabSz="914378"/>
            <a:r>
              <a:rPr lang="zh-TW" altLang="en-US" sz="2800">
                <a:solidFill>
                  <a:schemeClr val="bg1">
                    <a:lumMod val="95000"/>
                  </a:schemeClr>
                </a:solidFill>
                <a:latin typeface="微軟正黑體"/>
                <a:ea typeface="微軟正黑體"/>
              </a:rPr>
              <a:t>為何選用 </a:t>
            </a:r>
            <a:r>
              <a:rPr lang="en-US" altLang="zh-TW" sz="2800" err="1">
                <a:solidFill>
                  <a:schemeClr val="bg1">
                    <a:lumMod val="95000"/>
                  </a:schemeClr>
                </a:solidFill>
                <a:ea typeface="微軟正黑體"/>
              </a:rPr>
              <a:t>QTScloud</a:t>
            </a:r>
            <a:r>
              <a:rPr lang="en-US" altLang="zh-TW" sz="2800">
                <a:solidFill>
                  <a:schemeClr val="bg1">
                    <a:lumMod val="95000"/>
                  </a:schemeClr>
                </a:solidFill>
                <a:latin typeface="微軟正黑體"/>
                <a:ea typeface="微軟正黑體"/>
              </a:rPr>
              <a:t> VM</a:t>
            </a:r>
            <a:r>
              <a:rPr lang="zh-TW" altLang="en-US" sz="2800">
                <a:solidFill>
                  <a:schemeClr val="bg1">
                    <a:lumMod val="95000"/>
                  </a:schemeClr>
                </a:solidFill>
                <a:latin typeface="微軟正黑體"/>
                <a:ea typeface="微軟正黑體"/>
              </a:rPr>
              <a:t> </a:t>
            </a:r>
            <a:r>
              <a:rPr lang="en-US" altLang="zh-TW" sz="2800">
                <a:solidFill>
                  <a:schemeClr val="bg1">
                    <a:lumMod val="95000"/>
                  </a:schemeClr>
                </a:solidFill>
                <a:latin typeface="微軟正黑體"/>
                <a:ea typeface="微軟正黑體"/>
              </a:rPr>
              <a:t>版</a:t>
            </a:r>
            <a:endParaRPr lang="zh-TW" altLang="en-US" sz="2800">
              <a:solidFill>
                <a:schemeClr val="bg1">
                  <a:lumMod val="95000"/>
                </a:schemeClr>
              </a:solidFill>
              <a:highlight>
                <a:srgbClr val="FF0000"/>
              </a:highlight>
              <a:latin typeface="微軟正黑體" panose="020B0604030504040204" pitchFamily="34" charset="-120"/>
              <a:ea typeface="微軟正黑體" panose="020B0604030504040204" pitchFamily="34" charset="-120"/>
            </a:endParaRPr>
          </a:p>
        </p:txBody>
      </p:sp>
      <p:sp>
        <p:nvSpPr>
          <p:cNvPr id="42" name="矩形 19">
            <a:extLst>
              <a:ext uri="{FF2B5EF4-FFF2-40B4-BE49-F238E27FC236}">
                <a16:creationId xmlns:a16="http://schemas.microsoft.com/office/drawing/2014/main" id="{0DBAB829-AF29-4C89-93AE-6B4E01880B3B}"/>
              </a:ext>
            </a:extLst>
          </p:cNvPr>
          <p:cNvSpPr/>
          <p:nvPr/>
        </p:nvSpPr>
        <p:spPr>
          <a:xfrm>
            <a:off x="908768" y="3902603"/>
            <a:ext cx="5781143" cy="523220"/>
          </a:xfrm>
          <a:prstGeom prst="rect">
            <a:avLst/>
          </a:prstGeom>
        </p:spPr>
        <p:txBody>
          <a:bodyPr wrap="square" anchor="t">
            <a:spAutoFit/>
          </a:bodyPr>
          <a:lstStyle/>
          <a:p>
            <a:pPr defTabSz="914378"/>
            <a:r>
              <a:rPr lang="en-US" altLang="zh-TW" sz="2800" err="1">
                <a:solidFill>
                  <a:schemeClr val="bg1">
                    <a:lumMod val="95000"/>
                  </a:schemeClr>
                </a:solidFill>
                <a:ea typeface="微軟正黑體"/>
              </a:rPr>
              <a:t>QTScloud</a:t>
            </a:r>
            <a:r>
              <a:rPr lang="en-US" altLang="zh-TW" sz="2800">
                <a:solidFill>
                  <a:schemeClr val="bg1">
                    <a:lumMod val="95000"/>
                  </a:schemeClr>
                </a:solidFill>
                <a:latin typeface="微軟正黑體"/>
                <a:ea typeface="微軟正黑體"/>
              </a:rPr>
              <a:t> VM</a:t>
            </a:r>
            <a:r>
              <a:rPr lang="zh-TW" altLang="en-US" sz="2800">
                <a:solidFill>
                  <a:schemeClr val="bg1">
                    <a:lumMod val="95000"/>
                  </a:schemeClr>
                </a:solidFill>
                <a:latin typeface="微軟正黑體"/>
                <a:ea typeface="微軟正黑體"/>
              </a:rPr>
              <a:t> </a:t>
            </a:r>
            <a:r>
              <a:rPr lang="en-US" altLang="zh-TW" sz="2800">
                <a:solidFill>
                  <a:schemeClr val="bg1">
                    <a:lumMod val="95000"/>
                  </a:schemeClr>
                </a:solidFill>
                <a:latin typeface="微軟正黑體"/>
                <a:ea typeface="微軟正黑體"/>
              </a:rPr>
              <a:t>版</a:t>
            </a:r>
            <a:r>
              <a:rPr lang="zh-TW" altLang="en-US" sz="2800">
                <a:solidFill>
                  <a:schemeClr val="bg1">
                    <a:lumMod val="95000"/>
                  </a:schemeClr>
                </a:solidFill>
                <a:latin typeface="微軟正黑體"/>
                <a:ea typeface="微軟正黑體"/>
              </a:rPr>
              <a:t>重點功能</a:t>
            </a:r>
            <a:endParaRPr lang="zh-TW" altLang="en-US" sz="2800">
              <a:solidFill>
                <a:schemeClr val="bg1">
                  <a:lumMod val="95000"/>
                </a:schemeClr>
              </a:solidFill>
              <a:highlight>
                <a:srgbClr val="FF0000"/>
              </a:highlight>
              <a:latin typeface="微軟正黑體"/>
              <a:ea typeface="微軟正黑體"/>
            </a:endParaRPr>
          </a:p>
        </p:txBody>
      </p:sp>
      <p:sp>
        <p:nvSpPr>
          <p:cNvPr id="43" name="橢圓 42">
            <a:extLst>
              <a:ext uri="{FF2B5EF4-FFF2-40B4-BE49-F238E27FC236}">
                <a16:creationId xmlns:a16="http://schemas.microsoft.com/office/drawing/2014/main" id="{A9274DDE-7DC0-48BF-8FF8-BC8D7F3E04E7}"/>
              </a:ext>
            </a:extLst>
          </p:cNvPr>
          <p:cNvSpPr/>
          <p:nvPr/>
        </p:nvSpPr>
        <p:spPr>
          <a:xfrm>
            <a:off x="474208" y="1864920"/>
            <a:ext cx="448626" cy="448626"/>
          </a:xfrm>
          <a:prstGeom prst="ellipse">
            <a:avLst/>
          </a:prstGeom>
          <a:noFill/>
          <a:ln w="38100">
            <a:gradFill>
              <a:gsLst>
                <a:gs pos="0">
                  <a:srgbClr val="CDB757">
                    <a:alpha val="74000"/>
                  </a:srgbClr>
                </a:gs>
                <a:gs pos="73000">
                  <a:srgbClr val="837B59"/>
                </a:gs>
                <a:gs pos="100000">
                  <a:srgbClr val="3E2F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1</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9" name="矩形 9">
            <a:extLst>
              <a:ext uri="{FF2B5EF4-FFF2-40B4-BE49-F238E27FC236}">
                <a16:creationId xmlns:a16="http://schemas.microsoft.com/office/drawing/2014/main" id="{6456A150-0CEC-44CA-9E15-8B6C80F32D19}"/>
              </a:ext>
            </a:extLst>
          </p:cNvPr>
          <p:cNvSpPr/>
          <p:nvPr/>
        </p:nvSpPr>
        <p:spPr>
          <a:xfrm>
            <a:off x="934318" y="1820583"/>
            <a:ext cx="4956647" cy="523220"/>
          </a:xfrm>
          <a:prstGeom prst="rect">
            <a:avLst/>
          </a:prstGeom>
        </p:spPr>
        <p:txBody>
          <a:bodyPr wrap="square" anchor="t">
            <a:spAutoFit/>
          </a:bodyPr>
          <a:lstStyle/>
          <a:p>
            <a:pPr defTabSz="914378"/>
            <a:r>
              <a:rPr lang="zh-TW" sz="2800">
                <a:solidFill>
                  <a:schemeClr val="bg1">
                    <a:lumMod val="95000"/>
                  </a:schemeClr>
                </a:solidFill>
                <a:latin typeface="微軟正黑體" panose="020B0604030504040204" pitchFamily="34" charset="-120"/>
                <a:ea typeface="微軟正黑體" panose="020B0604030504040204" pitchFamily="34" charset="-120"/>
              </a:rPr>
              <a:t>雲 </a:t>
            </a:r>
            <a:r>
              <a:rPr lang="en-US" altLang="zh-TW" sz="28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NAS</a:t>
            </a:r>
            <a:r>
              <a:rPr lang="en-US" altLang="zh-TW" sz="2800">
                <a:solidFill>
                  <a:schemeClr val="bg1">
                    <a:lumMod val="95000"/>
                  </a:schemeClr>
                </a:solidFill>
                <a:latin typeface="微軟正黑體" panose="020B0604030504040204" pitchFamily="34" charset="-120"/>
                <a:ea typeface="微軟正黑體" panose="020B0604030504040204" pitchFamily="34" charset="-120"/>
              </a:rPr>
              <a:t> </a:t>
            </a:r>
            <a:r>
              <a:rPr lang="zh-TW" altLang="en-US" sz="2800">
                <a:solidFill>
                  <a:schemeClr val="bg1">
                    <a:lumMod val="95000"/>
                  </a:schemeClr>
                </a:solidFill>
                <a:latin typeface="微軟正黑體" panose="020B0604030504040204" pitchFamily="34" charset="-120"/>
                <a:ea typeface="微軟正黑體" panose="020B0604030504040204" pitchFamily="34" charset="-120"/>
              </a:rPr>
              <a:t>解決方案 </a:t>
            </a:r>
            <a:r>
              <a:rPr lang="en-US" altLang="zh-TW" sz="2800" err="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QTScloud</a:t>
            </a:r>
            <a:endParaRPr lang="en-US" sz="2800">
              <a:solidFill>
                <a:schemeClr val="bg1">
                  <a:lumMod val="95000"/>
                </a:schemeClr>
              </a:solidFill>
              <a:latin typeface="微軟正黑體" panose="020B0604030504040204" pitchFamily="34" charset="-120"/>
              <a:ea typeface="微軟正黑體" panose="020B0604030504040204" pitchFamily="34" charset="-120"/>
            </a:endParaRPr>
          </a:p>
        </p:txBody>
      </p:sp>
      <p:pic>
        <p:nvPicPr>
          <p:cNvPr id="17" name="圖形 16">
            <a:extLst>
              <a:ext uri="{FF2B5EF4-FFF2-40B4-BE49-F238E27FC236}">
                <a16:creationId xmlns:a16="http://schemas.microsoft.com/office/drawing/2014/main" id="{3282DFAC-9D26-4F29-B549-1E58BEA4FB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709" y="426606"/>
            <a:ext cx="1030436" cy="187352"/>
          </a:xfrm>
          <a:prstGeom prst="rect">
            <a:avLst/>
          </a:prstGeom>
        </p:spPr>
      </p:pic>
      <p:sp>
        <p:nvSpPr>
          <p:cNvPr id="25" name="橢圓 24">
            <a:extLst>
              <a:ext uri="{FF2B5EF4-FFF2-40B4-BE49-F238E27FC236}">
                <a16:creationId xmlns:a16="http://schemas.microsoft.com/office/drawing/2014/main" id="{00BDC1C8-CADE-480D-B395-11941D6A7CFB}"/>
              </a:ext>
            </a:extLst>
          </p:cNvPr>
          <p:cNvSpPr/>
          <p:nvPr/>
        </p:nvSpPr>
        <p:spPr>
          <a:xfrm>
            <a:off x="474208" y="2571750"/>
            <a:ext cx="448626" cy="448626"/>
          </a:xfrm>
          <a:prstGeom prst="ellipse">
            <a:avLst/>
          </a:prstGeom>
          <a:noFill/>
          <a:ln w="38100">
            <a:gradFill>
              <a:gsLst>
                <a:gs pos="0">
                  <a:srgbClr val="CDB757">
                    <a:alpha val="74000"/>
                  </a:srgbClr>
                </a:gs>
                <a:gs pos="73000">
                  <a:srgbClr val="837B59"/>
                </a:gs>
                <a:gs pos="100000">
                  <a:srgbClr val="3E2F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2</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 name="橢圓 25">
            <a:extLst>
              <a:ext uri="{FF2B5EF4-FFF2-40B4-BE49-F238E27FC236}">
                <a16:creationId xmlns:a16="http://schemas.microsoft.com/office/drawing/2014/main" id="{3EA9DB7B-799B-4ACE-9068-949C649E872B}"/>
              </a:ext>
            </a:extLst>
          </p:cNvPr>
          <p:cNvSpPr/>
          <p:nvPr/>
        </p:nvSpPr>
        <p:spPr>
          <a:xfrm>
            <a:off x="474208" y="3257550"/>
            <a:ext cx="448626" cy="448626"/>
          </a:xfrm>
          <a:prstGeom prst="ellipse">
            <a:avLst/>
          </a:prstGeom>
          <a:noFill/>
          <a:ln w="38100">
            <a:gradFill>
              <a:gsLst>
                <a:gs pos="0">
                  <a:srgbClr val="CDB757">
                    <a:alpha val="74000"/>
                  </a:srgbClr>
                </a:gs>
                <a:gs pos="73000">
                  <a:srgbClr val="837B59"/>
                </a:gs>
                <a:gs pos="100000">
                  <a:srgbClr val="3E2F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3</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橢圓 26">
            <a:extLst>
              <a:ext uri="{FF2B5EF4-FFF2-40B4-BE49-F238E27FC236}">
                <a16:creationId xmlns:a16="http://schemas.microsoft.com/office/drawing/2014/main" id="{8D7FB32A-8A81-48E0-9440-10D29DE89D0D}"/>
              </a:ext>
            </a:extLst>
          </p:cNvPr>
          <p:cNvSpPr/>
          <p:nvPr/>
        </p:nvSpPr>
        <p:spPr>
          <a:xfrm>
            <a:off x="474208" y="3943350"/>
            <a:ext cx="448626" cy="448626"/>
          </a:xfrm>
          <a:prstGeom prst="ellipse">
            <a:avLst/>
          </a:prstGeom>
          <a:noFill/>
          <a:ln w="38100">
            <a:gradFill>
              <a:gsLst>
                <a:gs pos="0">
                  <a:srgbClr val="CDB757">
                    <a:alpha val="74000"/>
                  </a:srgbClr>
                </a:gs>
                <a:gs pos="73000">
                  <a:srgbClr val="837B59"/>
                </a:gs>
                <a:gs pos="100000">
                  <a:srgbClr val="3E2F0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4</a:t>
            </a:r>
            <a:endParaRPr lang="zh-TW" altLang="en-US" sz="2400">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3" name="直線接點 2">
            <a:extLst>
              <a:ext uri="{FF2B5EF4-FFF2-40B4-BE49-F238E27FC236}">
                <a16:creationId xmlns:a16="http://schemas.microsoft.com/office/drawing/2014/main" id="{19870959-CD4B-4619-946A-70A9382DC7BE}"/>
              </a:ext>
            </a:extLst>
          </p:cNvPr>
          <p:cNvCxnSpPr>
            <a:cxnSpLocks/>
          </p:cNvCxnSpPr>
          <p:nvPr/>
        </p:nvCxnSpPr>
        <p:spPr>
          <a:xfrm>
            <a:off x="594804" y="2432481"/>
            <a:ext cx="5637320" cy="0"/>
          </a:xfrm>
          <a:prstGeom prst="line">
            <a:avLst/>
          </a:prstGeom>
          <a:ln>
            <a:solidFill>
              <a:srgbClr val="CDB757"/>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6FF3D292-B4B7-40F1-94F7-7420412E232A}"/>
              </a:ext>
            </a:extLst>
          </p:cNvPr>
          <p:cNvCxnSpPr>
            <a:cxnSpLocks/>
          </p:cNvCxnSpPr>
          <p:nvPr/>
        </p:nvCxnSpPr>
        <p:spPr>
          <a:xfrm>
            <a:off x="594804" y="3105150"/>
            <a:ext cx="5637320" cy="0"/>
          </a:xfrm>
          <a:prstGeom prst="line">
            <a:avLst/>
          </a:prstGeom>
          <a:ln>
            <a:solidFill>
              <a:srgbClr val="CDB757"/>
            </a:solidFill>
            <a:prstDash val="dash"/>
          </a:ln>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B6F2EAA9-8951-48DD-A902-C459B2502776}"/>
              </a:ext>
            </a:extLst>
          </p:cNvPr>
          <p:cNvCxnSpPr>
            <a:cxnSpLocks/>
          </p:cNvCxnSpPr>
          <p:nvPr/>
        </p:nvCxnSpPr>
        <p:spPr>
          <a:xfrm>
            <a:off x="594804" y="3805274"/>
            <a:ext cx="5637320" cy="0"/>
          </a:xfrm>
          <a:prstGeom prst="line">
            <a:avLst/>
          </a:prstGeom>
          <a:ln>
            <a:solidFill>
              <a:srgbClr val="CDB757"/>
            </a:solidFill>
            <a:prstDash val="dash"/>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BBD0E7CC-277F-4260-A317-A447589B3BD6}"/>
              </a:ext>
            </a:extLst>
          </p:cNvPr>
          <p:cNvCxnSpPr>
            <a:cxnSpLocks/>
          </p:cNvCxnSpPr>
          <p:nvPr/>
        </p:nvCxnSpPr>
        <p:spPr>
          <a:xfrm>
            <a:off x="594804" y="4476750"/>
            <a:ext cx="5637320" cy="0"/>
          </a:xfrm>
          <a:prstGeom prst="line">
            <a:avLst/>
          </a:prstGeom>
          <a:ln>
            <a:solidFill>
              <a:srgbClr val="CDB757"/>
            </a:solidFill>
            <a:prstDash val="dash"/>
          </a:ln>
        </p:spPr>
        <p:style>
          <a:lnRef idx="1">
            <a:schemeClr val="accent1"/>
          </a:lnRef>
          <a:fillRef idx="0">
            <a:schemeClr val="accent1"/>
          </a:fillRef>
          <a:effectRef idx="0">
            <a:schemeClr val="accent1"/>
          </a:effectRef>
          <a:fontRef idx="minor">
            <a:schemeClr val="tx1"/>
          </a:fontRef>
        </p:style>
      </p:cxnSp>
      <p:sp>
        <p:nvSpPr>
          <p:cNvPr id="19" name="矩形 18">
            <a:extLst>
              <a:ext uri="{FF2B5EF4-FFF2-40B4-BE49-F238E27FC236}">
                <a16:creationId xmlns:a16="http://schemas.microsoft.com/office/drawing/2014/main" id="{1D16097F-2180-4556-975F-A853DC766D3B}"/>
              </a:ext>
            </a:extLst>
          </p:cNvPr>
          <p:cNvSpPr/>
          <p:nvPr/>
        </p:nvSpPr>
        <p:spPr>
          <a:xfrm>
            <a:off x="469783" y="956345"/>
            <a:ext cx="654342" cy="584775"/>
          </a:xfrm>
          <a:prstGeom prst="rect">
            <a:avLst/>
          </a:prstGeom>
        </p:spPr>
        <p:txBody>
          <a:bodyPr wrap="square">
            <a:spAutoFit/>
          </a:bodyPr>
          <a:lstStyle/>
          <a:p>
            <a:r>
              <a:rPr lang="en-US" altLang="zh-TW" sz="1600" b="1" err="1">
                <a:solidFill>
                  <a:srgbClr val="CDB757"/>
                </a:solidFill>
                <a:latin typeface="微軟正黑體" panose="020B0604030504040204" pitchFamily="34" charset="-120"/>
                <a:ea typeface="微軟正黑體" panose="020B0604030504040204" pitchFamily="34" charset="-120"/>
              </a:rPr>
              <a:t>內容</a:t>
            </a:r>
            <a:endParaRPr lang="en-US" altLang="zh-TW" sz="1600" b="1">
              <a:solidFill>
                <a:srgbClr val="CDB757"/>
              </a:solidFill>
              <a:latin typeface="微軟正黑體" panose="020B0604030504040204" pitchFamily="34" charset="-120"/>
              <a:ea typeface="微軟正黑體" panose="020B0604030504040204" pitchFamily="34" charset="-120"/>
            </a:endParaRPr>
          </a:p>
          <a:p>
            <a:r>
              <a:rPr lang="en-US" altLang="zh-TW" sz="1600" b="1" err="1">
                <a:solidFill>
                  <a:srgbClr val="CDB757"/>
                </a:solidFill>
                <a:latin typeface="微軟正黑體" panose="020B0604030504040204" pitchFamily="34" charset="-120"/>
                <a:ea typeface="微軟正黑體" panose="020B0604030504040204" pitchFamily="34" charset="-120"/>
              </a:rPr>
              <a:t>大綱</a:t>
            </a:r>
            <a:endParaRPr lang="zh-TW" altLang="en-US" sz="1600" b="1">
              <a:solidFill>
                <a:srgbClr val="CDB757"/>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274247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弦 138">
            <a:extLst>
              <a:ext uri="{FF2B5EF4-FFF2-40B4-BE49-F238E27FC236}">
                <a16:creationId xmlns:a16="http://schemas.microsoft.com/office/drawing/2014/main" id="{09E0C652-D027-41C1-9562-EFF9D7F800FB}"/>
              </a:ext>
            </a:extLst>
          </p:cNvPr>
          <p:cNvSpPr/>
          <p:nvPr/>
        </p:nvSpPr>
        <p:spPr>
          <a:xfrm rot="7898727">
            <a:off x="6206397" y="1032819"/>
            <a:ext cx="1374244" cy="1374244"/>
          </a:xfrm>
          <a:prstGeom prst="chord">
            <a:avLst>
              <a:gd name="adj1" fmla="val 2998205"/>
              <a:gd name="adj2" fmla="val 13595435"/>
            </a:avLst>
          </a:prstGeom>
          <a:gradFill>
            <a:gsLst>
              <a:gs pos="95000">
                <a:srgbClr val="3E2F00"/>
              </a:gs>
              <a:gs pos="0">
                <a:srgbClr val="837B59"/>
              </a:gs>
            </a:gsLst>
            <a:lin ang="5400000" scaled="0"/>
          </a:gradFill>
          <a:ln>
            <a:gradFill>
              <a:gsLst>
                <a:gs pos="0">
                  <a:srgbClr val="3E2F00"/>
                </a:gs>
                <a:gs pos="100000">
                  <a:srgbClr val="5E584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zh-TW" altLang="en-US"/>
              <a:t>便捷的檔案分享與權限管理</a:t>
            </a:r>
          </a:p>
        </p:txBody>
      </p:sp>
      <p:sp>
        <p:nvSpPr>
          <p:cNvPr id="31" name="文字方塊 34">
            <a:extLst>
              <a:ext uri="{FF2B5EF4-FFF2-40B4-BE49-F238E27FC236}">
                <a16:creationId xmlns:a16="http://schemas.microsoft.com/office/drawing/2014/main" id="{2BAB6B00-334C-4EEE-854C-2A6BDD051B0C}"/>
              </a:ext>
            </a:extLst>
          </p:cNvPr>
          <p:cNvSpPr txBox="1"/>
          <p:nvPr/>
        </p:nvSpPr>
        <p:spPr>
          <a:xfrm>
            <a:off x="6290919" y="1299507"/>
            <a:ext cx="1290709" cy="392415"/>
          </a:xfrm>
          <a:prstGeom prst="rect">
            <a:avLst/>
          </a:prstGeom>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914378"/>
            <a:r>
              <a:rPr lang="zh-TW" altLang="en-US" sz="210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權限管理</a:t>
            </a:r>
            <a:endParaRPr lang="zh-TW" altLang="zh-TW" sz="210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32" name="Google Shape;278;p34">
            <a:extLst>
              <a:ext uri="{FF2B5EF4-FFF2-40B4-BE49-F238E27FC236}">
                <a16:creationId xmlns:a16="http://schemas.microsoft.com/office/drawing/2014/main" id="{599480AD-47FA-412F-AB39-2B69531B9C6B}"/>
              </a:ext>
            </a:extLst>
          </p:cNvPr>
          <p:cNvSpPr/>
          <p:nvPr/>
        </p:nvSpPr>
        <p:spPr>
          <a:xfrm>
            <a:off x="4668365" y="1692524"/>
            <a:ext cx="4343007" cy="1504031"/>
          </a:xfrm>
          <a:prstGeom prst="roundRect">
            <a:avLst>
              <a:gd name="adj" fmla="val 6730"/>
            </a:avLst>
          </a:prstGeom>
          <a:noFill/>
          <a:ln w="19050">
            <a:gradFill>
              <a:gsLst>
                <a:gs pos="0">
                  <a:srgbClr val="837B59"/>
                </a:gs>
                <a:gs pos="100000">
                  <a:schemeClr val="accent4">
                    <a:lumMod val="60000"/>
                    <a:lumOff val="40000"/>
                    <a:alpha val="60000"/>
                  </a:schemeClr>
                </a:gs>
              </a:gsLst>
              <a:lin ang="5400000" scaled="1"/>
            </a:gra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33" name="Google Shape;278;p34">
            <a:extLst>
              <a:ext uri="{FF2B5EF4-FFF2-40B4-BE49-F238E27FC236}">
                <a16:creationId xmlns:a16="http://schemas.microsoft.com/office/drawing/2014/main" id="{1DC72F50-F0CC-4C22-820B-EE316357DC5E}"/>
              </a:ext>
            </a:extLst>
          </p:cNvPr>
          <p:cNvSpPr/>
          <p:nvPr/>
        </p:nvSpPr>
        <p:spPr>
          <a:xfrm>
            <a:off x="251306" y="1692524"/>
            <a:ext cx="4289698" cy="2994590"/>
          </a:xfrm>
          <a:prstGeom prst="roundRect">
            <a:avLst>
              <a:gd name="adj" fmla="val 6730"/>
            </a:avLst>
          </a:prstGeom>
          <a:noFill/>
          <a:ln w="19050">
            <a:gradFill>
              <a:gsLst>
                <a:gs pos="0">
                  <a:srgbClr val="837B59"/>
                </a:gs>
                <a:gs pos="100000">
                  <a:schemeClr val="accent4">
                    <a:lumMod val="60000"/>
                    <a:lumOff val="40000"/>
                    <a:alpha val="60000"/>
                  </a:schemeClr>
                </a:gs>
              </a:gsLst>
              <a:lin ang="5400000" scaled="1"/>
            </a:gradFill>
          </a:ln>
        </p:spPr>
        <p:txBody>
          <a:bodyPr spcFirstLastPara="1" wrap="square" lIns="121900" tIns="60933" rIns="121900" bIns="60933" anchor="ctr" anchorCtr="0">
            <a:noAutofit/>
          </a:bodyPr>
          <a:lstStyle/>
          <a:p>
            <a:pPr algn="ctr" defTabSz="1219170"/>
            <a:endParaRPr lang="zh-TW" altLang="en-US" sz="2000" b="1">
              <a:solidFill>
                <a:schemeClr val="bg1"/>
              </a:solidFill>
              <a:latin typeface="Microsoft JhengHei"/>
              <a:ea typeface="Microsoft JhengHei"/>
            </a:endParaRPr>
          </a:p>
        </p:txBody>
      </p:sp>
      <p:sp>
        <p:nvSpPr>
          <p:cNvPr id="42" name="弦 41">
            <a:extLst>
              <a:ext uri="{FF2B5EF4-FFF2-40B4-BE49-F238E27FC236}">
                <a16:creationId xmlns:a16="http://schemas.microsoft.com/office/drawing/2014/main" id="{80F80A6B-981D-4EC9-9ACD-86B1CE78574A}"/>
              </a:ext>
            </a:extLst>
          </p:cNvPr>
          <p:cNvSpPr/>
          <p:nvPr/>
        </p:nvSpPr>
        <p:spPr>
          <a:xfrm rot="7898727">
            <a:off x="1740148" y="1032819"/>
            <a:ext cx="1374244" cy="1374244"/>
          </a:xfrm>
          <a:prstGeom prst="chord">
            <a:avLst>
              <a:gd name="adj1" fmla="val 2998205"/>
              <a:gd name="adj2" fmla="val 13595435"/>
            </a:avLst>
          </a:prstGeom>
          <a:gradFill>
            <a:gsLst>
              <a:gs pos="95000">
                <a:srgbClr val="3E2F00"/>
              </a:gs>
              <a:gs pos="0">
                <a:srgbClr val="837B59"/>
              </a:gs>
            </a:gsLst>
            <a:lin ang="5400000" scaled="0"/>
          </a:gradFill>
          <a:ln>
            <a:gradFill>
              <a:gsLst>
                <a:gs pos="0">
                  <a:srgbClr val="3E2F00"/>
                </a:gs>
                <a:gs pos="100000">
                  <a:srgbClr val="5E584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43" name="文字方塊 34">
            <a:extLst>
              <a:ext uri="{FF2B5EF4-FFF2-40B4-BE49-F238E27FC236}">
                <a16:creationId xmlns:a16="http://schemas.microsoft.com/office/drawing/2014/main" id="{E13E5C8E-6ACE-4581-BC6E-D4C82D3DBBCA}"/>
              </a:ext>
            </a:extLst>
          </p:cNvPr>
          <p:cNvSpPr txBox="1"/>
          <p:nvPr/>
        </p:nvSpPr>
        <p:spPr>
          <a:xfrm>
            <a:off x="1781916" y="1299507"/>
            <a:ext cx="1290709" cy="392415"/>
          </a:xfrm>
          <a:prstGeom prst="rect">
            <a:avLst/>
          </a:prstGeom>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914378"/>
            <a:r>
              <a:rPr lang="zh-TW" altLang="en-US" sz="2100">
                <a:solidFill>
                  <a:srgbClr val="FFFFFF"/>
                </a:solidFill>
                <a:latin typeface="微軟正黑體" panose="020B0604030504040204" pitchFamily="34" charset="-120"/>
                <a:ea typeface="微軟正黑體" panose="020B0604030504040204" pitchFamily="34" charset="-120"/>
                <a:cs typeface="Arial" panose="020B0604020202020204" pitchFamily="34" charset="0"/>
              </a:rPr>
              <a:t>檔案分享</a:t>
            </a:r>
            <a:endParaRPr lang="zh-TW" altLang="zh-TW" sz="2100">
              <a:solidFill>
                <a:srgbClr val="FFFFFF"/>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44" name="等腰三角形 43">
            <a:extLst>
              <a:ext uri="{FF2B5EF4-FFF2-40B4-BE49-F238E27FC236}">
                <a16:creationId xmlns:a16="http://schemas.microsoft.com/office/drawing/2014/main" id="{048960C1-38FA-4694-84B8-21E493BE4F15}"/>
              </a:ext>
            </a:extLst>
          </p:cNvPr>
          <p:cNvSpPr/>
          <p:nvPr/>
        </p:nvSpPr>
        <p:spPr>
          <a:xfrm rot="5400000">
            <a:off x="446890" y="1919561"/>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45" name="矩形 44">
            <a:extLst>
              <a:ext uri="{FF2B5EF4-FFF2-40B4-BE49-F238E27FC236}">
                <a16:creationId xmlns:a16="http://schemas.microsoft.com/office/drawing/2014/main" id="{1EB1946A-DEA4-45C9-962C-88D1A77C7B4F}"/>
              </a:ext>
            </a:extLst>
          </p:cNvPr>
          <p:cNvSpPr/>
          <p:nvPr/>
        </p:nvSpPr>
        <p:spPr>
          <a:xfrm>
            <a:off x="593762" y="1825917"/>
            <a:ext cx="646331" cy="646331"/>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連線</a:t>
            </a:r>
            <a:endParaRPr lang="en-US" altLang="zh-TW" sz="1800" b="1">
              <a:solidFill>
                <a:schemeClr val="bg1"/>
              </a:solidFill>
              <a:latin typeface="微軟正黑體" panose="020B0604030504040204" pitchFamily="34" charset="-120"/>
              <a:ea typeface="微軟正黑體" panose="020B0604030504040204" pitchFamily="34" charset="-120"/>
            </a:endParaRPr>
          </a:p>
          <a:p>
            <a:r>
              <a:rPr lang="zh-TW" altLang="en-US" sz="1800" b="1">
                <a:solidFill>
                  <a:schemeClr val="bg1"/>
                </a:solidFill>
                <a:latin typeface="微軟正黑體" panose="020B0604030504040204" pitchFamily="34" charset="-120"/>
                <a:ea typeface="微軟正黑體" panose="020B0604030504040204" pitchFamily="34" charset="-120"/>
              </a:rPr>
              <a:t>方式</a:t>
            </a:r>
          </a:p>
        </p:txBody>
      </p:sp>
      <p:sp>
        <p:nvSpPr>
          <p:cNvPr id="61" name="矩形 60">
            <a:extLst>
              <a:ext uri="{FF2B5EF4-FFF2-40B4-BE49-F238E27FC236}">
                <a16:creationId xmlns:a16="http://schemas.microsoft.com/office/drawing/2014/main" id="{D868DC65-6757-44F7-90A6-35CA537C9CB1}"/>
              </a:ext>
            </a:extLst>
          </p:cNvPr>
          <p:cNvSpPr/>
          <p:nvPr/>
        </p:nvSpPr>
        <p:spPr>
          <a:xfrm>
            <a:off x="1438698" y="1795037"/>
            <a:ext cx="1704600" cy="954107"/>
          </a:xfrm>
          <a:prstGeom prst="rect">
            <a:avLst/>
          </a:prstGeom>
        </p:spPr>
        <p:txBody>
          <a:bodyPr wrap="square">
            <a:spAutoFit/>
          </a:bodyPr>
          <a:lstStyle/>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SMB/</a:t>
            </a:r>
            <a:r>
              <a:rPr lang="zh-TW" altLang="en-US" b="1">
                <a:solidFill>
                  <a:schemeClr val="bg1"/>
                </a:solidFill>
                <a:ea typeface="微軟正黑體" pitchFamily="34" charset="-120"/>
              </a:rPr>
              <a:t> </a:t>
            </a:r>
            <a:r>
              <a:rPr lang="en-US" altLang="zh-TW" b="1">
                <a:solidFill>
                  <a:schemeClr val="bg1"/>
                </a:solidFill>
                <a:ea typeface="微軟正黑體" pitchFamily="34" charset="-120"/>
              </a:rPr>
              <a:t>CIFS</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NFS</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AFP</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iSCSI</a:t>
            </a:r>
          </a:p>
        </p:txBody>
      </p:sp>
      <p:sp>
        <p:nvSpPr>
          <p:cNvPr id="62" name="等腰三角形 61">
            <a:extLst>
              <a:ext uri="{FF2B5EF4-FFF2-40B4-BE49-F238E27FC236}">
                <a16:creationId xmlns:a16="http://schemas.microsoft.com/office/drawing/2014/main" id="{828F5497-3062-48ED-A1D0-496E52711E62}"/>
              </a:ext>
            </a:extLst>
          </p:cNvPr>
          <p:cNvSpPr/>
          <p:nvPr/>
        </p:nvSpPr>
        <p:spPr>
          <a:xfrm rot="5400000">
            <a:off x="446890" y="2946443"/>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3" name="矩形 62">
            <a:extLst>
              <a:ext uri="{FF2B5EF4-FFF2-40B4-BE49-F238E27FC236}">
                <a16:creationId xmlns:a16="http://schemas.microsoft.com/office/drawing/2014/main" id="{D432EE85-486B-4CEE-9754-5D213069CC1D}"/>
              </a:ext>
            </a:extLst>
          </p:cNvPr>
          <p:cNvSpPr/>
          <p:nvPr/>
        </p:nvSpPr>
        <p:spPr>
          <a:xfrm>
            <a:off x="593760" y="2852798"/>
            <a:ext cx="907941" cy="646331"/>
          </a:xfrm>
          <a:prstGeom prst="rect">
            <a:avLst/>
          </a:prstGeom>
        </p:spPr>
        <p:txBody>
          <a:bodyPr wrap="squar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即時檔案分享</a:t>
            </a:r>
          </a:p>
        </p:txBody>
      </p:sp>
      <p:sp>
        <p:nvSpPr>
          <p:cNvPr id="64" name="矩形 63">
            <a:extLst>
              <a:ext uri="{FF2B5EF4-FFF2-40B4-BE49-F238E27FC236}">
                <a16:creationId xmlns:a16="http://schemas.microsoft.com/office/drawing/2014/main" id="{33E5B8F9-75BC-41A3-AF3A-DFCECA7881CD}"/>
              </a:ext>
            </a:extLst>
          </p:cNvPr>
          <p:cNvSpPr/>
          <p:nvPr/>
        </p:nvSpPr>
        <p:spPr>
          <a:xfrm>
            <a:off x="1438697" y="2852798"/>
            <a:ext cx="2904950" cy="738664"/>
          </a:xfrm>
          <a:prstGeom prst="rect">
            <a:avLst/>
          </a:prstGeom>
        </p:spPr>
        <p:txBody>
          <a:bodyPr wrap="square">
            <a:spAutoFit/>
          </a:bodyPr>
          <a:lstStyle/>
          <a:p>
            <a:pPr marL="457189" lvl="2" indent="-317492" defTabSz="914378">
              <a:buClr>
                <a:schemeClr val="bg1"/>
              </a:buClr>
              <a:buSzPts val="1400"/>
              <a:buFont typeface="Arial"/>
              <a:buAutoNum type="arabicPeriod"/>
            </a:pPr>
            <a:r>
              <a:rPr lang="zh-TW" altLang="en-US" b="1">
                <a:solidFill>
                  <a:schemeClr val="bg1"/>
                </a:solidFill>
                <a:ea typeface="微軟正黑體" pitchFamily="34" charset="-120"/>
              </a:rPr>
              <a:t>社群</a:t>
            </a:r>
          </a:p>
          <a:p>
            <a:pPr marL="457189" lvl="2" indent="-317492" defTabSz="914378">
              <a:buClr>
                <a:schemeClr val="bg1"/>
              </a:buClr>
              <a:buSzPts val="1400"/>
              <a:buFont typeface="Arial"/>
              <a:buAutoNum type="arabicPeriod"/>
            </a:pPr>
            <a:r>
              <a:rPr lang="zh-TW" altLang="en-US" b="1">
                <a:solidFill>
                  <a:schemeClr val="bg1"/>
                </a:solidFill>
                <a:ea typeface="微軟正黑體" pitchFamily="34" charset="-120"/>
              </a:rPr>
              <a:t>安全性 </a:t>
            </a:r>
            <a:r>
              <a:rPr lang="en-US" altLang="zh-TW" b="1">
                <a:solidFill>
                  <a:schemeClr val="bg1"/>
                </a:solidFill>
                <a:ea typeface="微軟正黑體" pitchFamily="34" charset="-120"/>
              </a:rPr>
              <a:t>– </a:t>
            </a:r>
            <a:r>
              <a:rPr lang="zh-TW" altLang="en-US" b="1">
                <a:solidFill>
                  <a:schemeClr val="bg1"/>
                </a:solidFill>
                <a:ea typeface="微軟正黑體" pitchFamily="34" charset="-120"/>
              </a:rPr>
              <a:t>密碼</a:t>
            </a:r>
            <a:r>
              <a:rPr lang="en-US" altLang="zh-TW" b="1">
                <a:solidFill>
                  <a:schemeClr val="bg1"/>
                </a:solidFill>
                <a:ea typeface="微軟正黑體" pitchFamily="34" charset="-120"/>
              </a:rPr>
              <a:t>, </a:t>
            </a:r>
            <a:r>
              <a:rPr lang="zh-TW" altLang="en-US" b="1">
                <a:solidFill>
                  <a:schemeClr val="bg1"/>
                </a:solidFill>
                <a:ea typeface="微軟正黑體" pitchFamily="34" charset="-120"/>
              </a:rPr>
              <a:t>有效日期</a:t>
            </a:r>
          </a:p>
          <a:p>
            <a:pPr marL="457189" lvl="2" indent="-317492" defTabSz="914378">
              <a:buClr>
                <a:schemeClr val="bg1"/>
              </a:buClr>
              <a:buSzPts val="1400"/>
              <a:buFont typeface="Arial"/>
              <a:buAutoNum type="arabicPeriod"/>
            </a:pPr>
            <a:r>
              <a:rPr lang="en-US" altLang="zh-TW" b="1" err="1">
                <a:solidFill>
                  <a:schemeClr val="bg1"/>
                </a:solidFill>
                <a:ea typeface="微軟正黑體" pitchFamily="34" charset="-120"/>
              </a:rPr>
              <a:t>Smartshare</a:t>
            </a:r>
            <a:endParaRPr lang="en-US" altLang="zh-TW" b="1">
              <a:solidFill>
                <a:schemeClr val="bg1"/>
              </a:solidFill>
              <a:ea typeface="微軟正黑體" pitchFamily="34" charset="-120"/>
            </a:endParaRPr>
          </a:p>
        </p:txBody>
      </p:sp>
      <p:sp>
        <p:nvSpPr>
          <p:cNvPr id="65" name="等腰三角形 64">
            <a:extLst>
              <a:ext uri="{FF2B5EF4-FFF2-40B4-BE49-F238E27FC236}">
                <a16:creationId xmlns:a16="http://schemas.microsoft.com/office/drawing/2014/main" id="{DDF3EDEE-381F-4C25-9D17-AC80ED835CD1}"/>
              </a:ext>
            </a:extLst>
          </p:cNvPr>
          <p:cNvSpPr/>
          <p:nvPr/>
        </p:nvSpPr>
        <p:spPr>
          <a:xfrm rot="5400000">
            <a:off x="446890" y="3988742"/>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66" name="矩形 65">
            <a:extLst>
              <a:ext uri="{FF2B5EF4-FFF2-40B4-BE49-F238E27FC236}">
                <a16:creationId xmlns:a16="http://schemas.microsoft.com/office/drawing/2014/main" id="{01AEFA94-0B8D-4432-B4F5-6286AC7E311A}"/>
              </a:ext>
            </a:extLst>
          </p:cNvPr>
          <p:cNvSpPr/>
          <p:nvPr/>
        </p:nvSpPr>
        <p:spPr>
          <a:xfrm>
            <a:off x="593761" y="3895098"/>
            <a:ext cx="717576" cy="646331"/>
          </a:xfrm>
          <a:prstGeom prst="rect">
            <a:avLst/>
          </a:prstGeom>
        </p:spPr>
        <p:txBody>
          <a:bodyPr wrap="squar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檔案預覽</a:t>
            </a:r>
          </a:p>
        </p:txBody>
      </p:sp>
      <p:sp>
        <p:nvSpPr>
          <p:cNvPr id="67" name="矩形 66">
            <a:extLst>
              <a:ext uri="{FF2B5EF4-FFF2-40B4-BE49-F238E27FC236}">
                <a16:creationId xmlns:a16="http://schemas.microsoft.com/office/drawing/2014/main" id="{D3DB846D-7E33-45E2-B9E2-C71AD4D7682C}"/>
              </a:ext>
            </a:extLst>
          </p:cNvPr>
          <p:cNvSpPr/>
          <p:nvPr/>
        </p:nvSpPr>
        <p:spPr>
          <a:xfrm>
            <a:off x="1438697" y="3910559"/>
            <a:ext cx="2904950" cy="523220"/>
          </a:xfrm>
          <a:prstGeom prst="rect">
            <a:avLst/>
          </a:prstGeom>
        </p:spPr>
        <p:txBody>
          <a:bodyPr wrap="square">
            <a:spAutoFit/>
          </a:bodyPr>
          <a:lstStyle/>
          <a:p>
            <a:pPr marL="457189" indent="-317492" defTabSz="914378">
              <a:buClr>
                <a:schemeClr val="bg1"/>
              </a:buClr>
              <a:buSzPts val="1400"/>
              <a:buFont typeface="Arial"/>
              <a:buAutoNum type="arabicPeriod"/>
            </a:pPr>
            <a:r>
              <a:rPr lang="en-US" altLang="zh-TW" b="1">
                <a:solidFill>
                  <a:schemeClr val="bg1"/>
                </a:solidFill>
                <a:ea typeface="微軟正黑體" pitchFamily="34" charset="-120"/>
              </a:rPr>
              <a:t>Online Office, Google Doc</a:t>
            </a:r>
            <a:endParaRPr lang="zh-TW" altLang="en-US" b="1">
              <a:solidFill>
                <a:schemeClr val="bg1"/>
              </a:solidFill>
              <a:ea typeface="微軟正黑體" pitchFamily="34" charset="-120"/>
            </a:endParaRPr>
          </a:p>
          <a:p>
            <a:pPr marL="457189" indent="-317492" defTabSz="914378">
              <a:buClr>
                <a:schemeClr val="bg1"/>
              </a:buClr>
              <a:buSzPts val="1400"/>
              <a:buFont typeface="Arial"/>
              <a:buAutoNum type="arabicPeriod"/>
            </a:pPr>
            <a:r>
              <a:rPr lang="zh-CN" altLang="en-US" b="1">
                <a:solidFill>
                  <a:schemeClr val="bg1"/>
                </a:solidFill>
                <a:ea typeface="微軟正黑體" pitchFamily="34" charset="-120"/>
              </a:rPr>
              <a:t>多媒體檔案</a:t>
            </a:r>
            <a:endParaRPr lang="zh-TW" altLang="en-US" b="1">
              <a:solidFill>
                <a:schemeClr val="bg1"/>
              </a:solidFill>
              <a:ea typeface="微軟正黑體" pitchFamily="34" charset="-120"/>
            </a:endParaRPr>
          </a:p>
        </p:txBody>
      </p:sp>
      <p:cxnSp>
        <p:nvCxnSpPr>
          <p:cNvPr id="68" name="直線接點 67">
            <a:extLst>
              <a:ext uri="{FF2B5EF4-FFF2-40B4-BE49-F238E27FC236}">
                <a16:creationId xmlns:a16="http://schemas.microsoft.com/office/drawing/2014/main" id="{7E58BC61-FA89-427E-95F6-76F4BE34D4C4}"/>
              </a:ext>
            </a:extLst>
          </p:cNvPr>
          <p:cNvCxnSpPr>
            <a:cxnSpLocks/>
          </p:cNvCxnSpPr>
          <p:nvPr/>
        </p:nvCxnSpPr>
        <p:spPr>
          <a:xfrm>
            <a:off x="475247" y="2766273"/>
            <a:ext cx="3868400" cy="13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9518640F-62E8-491F-9A84-5A2470B3BADF}"/>
              </a:ext>
            </a:extLst>
          </p:cNvPr>
          <p:cNvCxnSpPr>
            <a:cxnSpLocks/>
          </p:cNvCxnSpPr>
          <p:nvPr/>
        </p:nvCxnSpPr>
        <p:spPr>
          <a:xfrm>
            <a:off x="475247" y="3791615"/>
            <a:ext cx="3868400" cy="13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70" name="等腰三角形 69">
            <a:extLst>
              <a:ext uri="{FF2B5EF4-FFF2-40B4-BE49-F238E27FC236}">
                <a16:creationId xmlns:a16="http://schemas.microsoft.com/office/drawing/2014/main" id="{534EADA8-8550-4695-B06D-45FD9DAD0D8A}"/>
              </a:ext>
            </a:extLst>
          </p:cNvPr>
          <p:cNvSpPr/>
          <p:nvPr/>
        </p:nvSpPr>
        <p:spPr>
          <a:xfrm rot="5400000">
            <a:off x="4918945" y="1935761"/>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1" name="矩形 70">
            <a:extLst>
              <a:ext uri="{FF2B5EF4-FFF2-40B4-BE49-F238E27FC236}">
                <a16:creationId xmlns:a16="http://schemas.microsoft.com/office/drawing/2014/main" id="{DEB02C47-6096-4D19-BB15-ADA3FB9AB30F}"/>
              </a:ext>
            </a:extLst>
          </p:cNvPr>
          <p:cNvSpPr/>
          <p:nvPr/>
        </p:nvSpPr>
        <p:spPr>
          <a:xfrm>
            <a:off x="5065817" y="1842117"/>
            <a:ext cx="646331" cy="369332"/>
          </a:xfrm>
          <a:prstGeom prst="rect">
            <a:avLst/>
          </a:prstGeom>
        </p:spPr>
        <p:txBody>
          <a:bodyPr wrap="none">
            <a:spAutoFit/>
          </a:bodyPr>
          <a:lstStyle/>
          <a:p>
            <a:r>
              <a:rPr lang="zh-TW" altLang="en-US" sz="1800" b="1">
                <a:solidFill>
                  <a:schemeClr val="bg1"/>
                </a:solidFill>
                <a:latin typeface="微軟正黑體" panose="020B0604030504040204" pitchFamily="34" charset="-120"/>
                <a:ea typeface="微軟正黑體" panose="020B0604030504040204" pitchFamily="34" charset="-120"/>
              </a:rPr>
              <a:t>基礎</a:t>
            </a:r>
          </a:p>
        </p:txBody>
      </p:sp>
      <p:sp>
        <p:nvSpPr>
          <p:cNvPr id="72" name="矩形 71">
            <a:extLst>
              <a:ext uri="{FF2B5EF4-FFF2-40B4-BE49-F238E27FC236}">
                <a16:creationId xmlns:a16="http://schemas.microsoft.com/office/drawing/2014/main" id="{3A4AE2C3-DF55-4647-9D33-C03C29BE9A37}"/>
              </a:ext>
            </a:extLst>
          </p:cNvPr>
          <p:cNvSpPr/>
          <p:nvPr/>
        </p:nvSpPr>
        <p:spPr>
          <a:xfrm>
            <a:off x="6105735" y="1844861"/>
            <a:ext cx="2344874" cy="307777"/>
          </a:xfrm>
          <a:prstGeom prst="rect">
            <a:avLst/>
          </a:prstGeom>
        </p:spPr>
        <p:txBody>
          <a:bodyPr wrap="square" anchor="t">
            <a:spAutoFit/>
          </a:bodyPr>
          <a:lstStyle/>
          <a:p>
            <a:pPr marL="456565" lvl="2" indent="-316865" defTabSz="914378">
              <a:buClr>
                <a:schemeClr val="bg1"/>
              </a:buClr>
              <a:buSzPts val="1400"/>
              <a:buFont typeface="Arial"/>
              <a:buAutoNum type="arabicPeriod"/>
            </a:pPr>
            <a:r>
              <a:rPr lang="en-US" altLang="zh-TW" b="1">
                <a:solidFill>
                  <a:schemeClr val="bg1"/>
                </a:solidFill>
                <a:ea typeface="微軟正黑體"/>
              </a:rPr>
              <a:t>Cloud NAS 內</a:t>
            </a:r>
            <a:r>
              <a:rPr lang="zh-TW" altLang="en-US" b="1">
                <a:solidFill>
                  <a:schemeClr val="bg1"/>
                </a:solidFill>
                <a:ea typeface="微軟正黑體"/>
              </a:rPr>
              <a:t>使用者</a:t>
            </a:r>
            <a:endParaRPr lang="zh-TW">
              <a:solidFill>
                <a:schemeClr val="bg1"/>
              </a:solidFill>
              <a:ea typeface="微軟正黑體"/>
            </a:endParaRPr>
          </a:p>
        </p:txBody>
      </p:sp>
      <p:sp>
        <p:nvSpPr>
          <p:cNvPr id="73" name="等腰三角形 72">
            <a:extLst>
              <a:ext uri="{FF2B5EF4-FFF2-40B4-BE49-F238E27FC236}">
                <a16:creationId xmlns:a16="http://schemas.microsoft.com/office/drawing/2014/main" id="{98A59063-4A03-4B75-8470-32B2BE6509F9}"/>
              </a:ext>
            </a:extLst>
          </p:cNvPr>
          <p:cNvSpPr/>
          <p:nvPr/>
        </p:nvSpPr>
        <p:spPr>
          <a:xfrm rot="5400000">
            <a:off x="4918945" y="2552317"/>
            <a:ext cx="159101" cy="102386"/>
          </a:xfrm>
          <a:prstGeom prst="triangle">
            <a:avLst/>
          </a:prstGeom>
          <a:solidFill>
            <a:srgbClr val="FFD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p>
        </p:txBody>
      </p:sp>
      <p:sp>
        <p:nvSpPr>
          <p:cNvPr id="74" name="矩形 73">
            <a:extLst>
              <a:ext uri="{FF2B5EF4-FFF2-40B4-BE49-F238E27FC236}">
                <a16:creationId xmlns:a16="http://schemas.microsoft.com/office/drawing/2014/main" id="{ACAA8F01-611B-453F-AA8E-5DB4AD8C061F}"/>
              </a:ext>
            </a:extLst>
          </p:cNvPr>
          <p:cNvSpPr/>
          <p:nvPr/>
        </p:nvSpPr>
        <p:spPr>
          <a:xfrm>
            <a:off x="5060889" y="2448819"/>
            <a:ext cx="1163457" cy="646331"/>
          </a:xfrm>
          <a:prstGeom prst="rect">
            <a:avLst/>
          </a:prstGeom>
        </p:spPr>
        <p:txBody>
          <a:bodyPr wrap="square" anchor="t">
            <a:spAutoFit/>
          </a:bodyPr>
          <a:lstStyle/>
          <a:p>
            <a:r>
              <a:rPr lang="zh-TW" altLang="en-US" sz="1800" b="1">
                <a:solidFill>
                  <a:schemeClr val="bg1"/>
                </a:solidFill>
                <a:latin typeface="微軟正黑體"/>
                <a:ea typeface="微軟正黑體"/>
              </a:rPr>
              <a:t>連接網域安全認證</a:t>
            </a:r>
            <a:endParaRPr lang="zh-TW" sz="1800">
              <a:solidFill>
                <a:schemeClr val="bg1"/>
              </a:solidFill>
              <a:latin typeface="微軟正黑體"/>
              <a:ea typeface="微軟正黑體"/>
            </a:endParaRPr>
          </a:p>
        </p:txBody>
      </p:sp>
      <p:sp>
        <p:nvSpPr>
          <p:cNvPr id="75" name="矩形 74">
            <a:extLst>
              <a:ext uri="{FF2B5EF4-FFF2-40B4-BE49-F238E27FC236}">
                <a16:creationId xmlns:a16="http://schemas.microsoft.com/office/drawing/2014/main" id="{597948F5-E8C8-404B-90F4-7EF3D926BDFC}"/>
              </a:ext>
            </a:extLst>
          </p:cNvPr>
          <p:cNvSpPr/>
          <p:nvPr/>
        </p:nvSpPr>
        <p:spPr>
          <a:xfrm>
            <a:off x="6105735" y="2458672"/>
            <a:ext cx="2904950" cy="523220"/>
          </a:xfrm>
          <a:prstGeom prst="rect">
            <a:avLst/>
          </a:prstGeom>
        </p:spPr>
        <p:txBody>
          <a:bodyPr wrap="square">
            <a:spAutoFit/>
          </a:bodyPr>
          <a:lstStyle/>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Active Directory </a:t>
            </a:r>
            <a:r>
              <a:rPr lang="zh-TW" altLang="en-US" b="1">
                <a:solidFill>
                  <a:schemeClr val="bg1"/>
                </a:solidFill>
                <a:ea typeface="微軟正黑體" pitchFamily="34" charset="-120"/>
              </a:rPr>
              <a:t>認證</a:t>
            </a:r>
          </a:p>
          <a:p>
            <a:pPr marL="457189" lvl="2" indent="-317492" defTabSz="914378">
              <a:buClr>
                <a:schemeClr val="bg1"/>
              </a:buClr>
              <a:buSzPts val="1400"/>
              <a:buFont typeface="Arial"/>
              <a:buAutoNum type="arabicPeriod"/>
            </a:pPr>
            <a:r>
              <a:rPr lang="en-US" altLang="zh-TW" b="1">
                <a:solidFill>
                  <a:schemeClr val="bg1"/>
                </a:solidFill>
                <a:ea typeface="微軟正黑體" pitchFamily="34" charset="-120"/>
              </a:rPr>
              <a:t>LDAP </a:t>
            </a:r>
            <a:r>
              <a:rPr lang="zh-TW" altLang="en-US" b="1">
                <a:solidFill>
                  <a:schemeClr val="bg1"/>
                </a:solidFill>
                <a:ea typeface="微軟正黑體" pitchFamily="34" charset="-120"/>
              </a:rPr>
              <a:t>認證</a:t>
            </a:r>
          </a:p>
        </p:txBody>
      </p:sp>
      <p:cxnSp>
        <p:nvCxnSpPr>
          <p:cNvPr id="76" name="直線接點 75">
            <a:extLst>
              <a:ext uri="{FF2B5EF4-FFF2-40B4-BE49-F238E27FC236}">
                <a16:creationId xmlns:a16="http://schemas.microsoft.com/office/drawing/2014/main" id="{EEB606FB-5A2A-4E88-BC9B-1D0B2CF687DB}"/>
              </a:ext>
            </a:extLst>
          </p:cNvPr>
          <p:cNvCxnSpPr>
            <a:cxnSpLocks/>
          </p:cNvCxnSpPr>
          <p:nvPr/>
        </p:nvCxnSpPr>
        <p:spPr>
          <a:xfrm>
            <a:off x="4947302" y="2285512"/>
            <a:ext cx="3868400" cy="1335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77" name="群組 76">
            <a:extLst>
              <a:ext uri="{FF2B5EF4-FFF2-40B4-BE49-F238E27FC236}">
                <a16:creationId xmlns:a16="http://schemas.microsoft.com/office/drawing/2014/main" id="{50EAA053-79D7-441D-B2A2-37C8F7914C43}"/>
              </a:ext>
            </a:extLst>
          </p:cNvPr>
          <p:cNvGrpSpPr/>
          <p:nvPr/>
        </p:nvGrpSpPr>
        <p:grpSpPr>
          <a:xfrm>
            <a:off x="4869133" y="3363756"/>
            <a:ext cx="3944253" cy="1172277"/>
            <a:chOff x="4648417" y="3594704"/>
            <a:chExt cx="3944253" cy="1172277"/>
          </a:xfrm>
        </p:grpSpPr>
        <p:grpSp>
          <p:nvGrpSpPr>
            <p:cNvPr id="78" name="群組 77">
              <a:extLst>
                <a:ext uri="{FF2B5EF4-FFF2-40B4-BE49-F238E27FC236}">
                  <a16:creationId xmlns:a16="http://schemas.microsoft.com/office/drawing/2014/main" id="{F9C8789F-A687-4161-B3CE-63E5B0998182}"/>
                </a:ext>
              </a:extLst>
            </p:cNvPr>
            <p:cNvGrpSpPr/>
            <p:nvPr/>
          </p:nvGrpSpPr>
          <p:grpSpPr>
            <a:xfrm>
              <a:off x="6726344" y="4090577"/>
              <a:ext cx="1866326" cy="357702"/>
              <a:chOff x="4388896" y="4191428"/>
              <a:chExt cx="1165610" cy="223402"/>
            </a:xfrm>
            <a:noFill/>
          </p:grpSpPr>
          <p:sp>
            <p:nvSpPr>
              <p:cNvPr id="98" name="手繪多邊形: 圖案 97">
                <a:extLst>
                  <a:ext uri="{FF2B5EF4-FFF2-40B4-BE49-F238E27FC236}">
                    <a16:creationId xmlns:a16="http://schemas.microsoft.com/office/drawing/2014/main" id="{8DBDB096-FDFE-4125-93F9-D27397C4D3FB}"/>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99" name="手繪多邊形: 圖案 98">
                <a:extLst>
                  <a:ext uri="{FF2B5EF4-FFF2-40B4-BE49-F238E27FC236}">
                    <a16:creationId xmlns:a16="http://schemas.microsoft.com/office/drawing/2014/main" id="{537D4C32-EC57-4F28-9F6C-29C652B594B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00" name="手繪多邊形: 圖案 99">
                <a:extLst>
                  <a:ext uri="{FF2B5EF4-FFF2-40B4-BE49-F238E27FC236}">
                    <a16:creationId xmlns:a16="http://schemas.microsoft.com/office/drawing/2014/main" id="{76A279D7-A862-44AC-9870-916B8F2B5A5D}"/>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01" name="手繪多邊形: 圖案 100">
                <a:extLst>
                  <a:ext uri="{FF2B5EF4-FFF2-40B4-BE49-F238E27FC236}">
                    <a16:creationId xmlns:a16="http://schemas.microsoft.com/office/drawing/2014/main" id="{8B80923D-DFAB-4C2B-AC6B-4386C828C1C3}"/>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02" name="手繪多邊形: 圖案 101">
                <a:extLst>
                  <a:ext uri="{FF2B5EF4-FFF2-40B4-BE49-F238E27FC236}">
                    <a16:creationId xmlns:a16="http://schemas.microsoft.com/office/drawing/2014/main" id="{6134C257-0CEA-4C07-BEC5-48CB1DBFA13A}"/>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03" name="手繪多邊形: 圖案 102">
                <a:extLst>
                  <a:ext uri="{FF2B5EF4-FFF2-40B4-BE49-F238E27FC236}">
                    <a16:creationId xmlns:a16="http://schemas.microsoft.com/office/drawing/2014/main" id="{28F85D69-3D2B-466E-9B34-264A5274DA39}"/>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4" name="手繪多邊形: 圖案 103">
                <a:extLst>
                  <a:ext uri="{FF2B5EF4-FFF2-40B4-BE49-F238E27FC236}">
                    <a16:creationId xmlns:a16="http://schemas.microsoft.com/office/drawing/2014/main" id="{DE94DC3A-189E-4FA0-825D-FD649C3E2213}"/>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05" name="手繪多邊形: 圖案 104">
                <a:extLst>
                  <a:ext uri="{FF2B5EF4-FFF2-40B4-BE49-F238E27FC236}">
                    <a16:creationId xmlns:a16="http://schemas.microsoft.com/office/drawing/2014/main" id="{A2BDBEF6-EAC4-441F-B0DA-42150AA143B2}"/>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06" name="手繪多邊形: 圖案 105">
                <a:extLst>
                  <a:ext uri="{FF2B5EF4-FFF2-40B4-BE49-F238E27FC236}">
                    <a16:creationId xmlns:a16="http://schemas.microsoft.com/office/drawing/2014/main" id="{5AB708C9-4FF4-4A51-860D-192225B445D1}"/>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07" name="手繪多邊形: 圖案 106">
                <a:extLst>
                  <a:ext uri="{FF2B5EF4-FFF2-40B4-BE49-F238E27FC236}">
                    <a16:creationId xmlns:a16="http://schemas.microsoft.com/office/drawing/2014/main" id="{EF02A8CC-678F-4A9F-908D-F07841D2DCBD}"/>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08" name="手繪多邊形: 圖案 107">
                <a:extLst>
                  <a:ext uri="{FF2B5EF4-FFF2-40B4-BE49-F238E27FC236}">
                    <a16:creationId xmlns:a16="http://schemas.microsoft.com/office/drawing/2014/main" id="{2ED8F78A-2F1D-4633-A83D-87AA332D870D}"/>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09" name="手繪多邊形: 圖案 108">
                <a:extLst>
                  <a:ext uri="{FF2B5EF4-FFF2-40B4-BE49-F238E27FC236}">
                    <a16:creationId xmlns:a16="http://schemas.microsoft.com/office/drawing/2014/main" id="{4D6FABD0-162D-4789-8DFC-18568D172D7D}"/>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0" name="手繪多邊形: 圖案 109">
                <a:extLst>
                  <a:ext uri="{FF2B5EF4-FFF2-40B4-BE49-F238E27FC236}">
                    <a16:creationId xmlns:a16="http://schemas.microsoft.com/office/drawing/2014/main" id="{EBA0233D-E656-4338-B842-0AD4DB79D08D}"/>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1" name="手繪多邊形: 圖案 110">
                <a:extLst>
                  <a:ext uri="{FF2B5EF4-FFF2-40B4-BE49-F238E27FC236}">
                    <a16:creationId xmlns:a16="http://schemas.microsoft.com/office/drawing/2014/main" id="{2192F6CE-8B14-416C-A39D-16B078FDDE8E}"/>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12" name="手繪多邊形: 圖案 111">
                <a:extLst>
                  <a:ext uri="{FF2B5EF4-FFF2-40B4-BE49-F238E27FC236}">
                    <a16:creationId xmlns:a16="http://schemas.microsoft.com/office/drawing/2014/main" id="{F9AE2CCF-DB8F-499C-8F55-A125B2898934}"/>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13" name="手繪多邊形: 圖案 112">
                <a:extLst>
                  <a:ext uri="{FF2B5EF4-FFF2-40B4-BE49-F238E27FC236}">
                    <a16:creationId xmlns:a16="http://schemas.microsoft.com/office/drawing/2014/main" id="{3F7F59AC-A5B8-421D-8AD7-8EF26F19AA24}"/>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4" name="手繪多邊形: 圖案 113">
                <a:extLst>
                  <a:ext uri="{FF2B5EF4-FFF2-40B4-BE49-F238E27FC236}">
                    <a16:creationId xmlns:a16="http://schemas.microsoft.com/office/drawing/2014/main" id="{280A7209-4E7C-4C2E-9E08-821877A70E2F}"/>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15" name="手繪多邊形: 圖案 114">
                <a:extLst>
                  <a:ext uri="{FF2B5EF4-FFF2-40B4-BE49-F238E27FC236}">
                    <a16:creationId xmlns:a16="http://schemas.microsoft.com/office/drawing/2014/main" id="{87FD0FFF-7794-4A5D-8573-78A1A3560455}"/>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16" name="手繪多邊形: 圖案 115">
                <a:extLst>
                  <a:ext uri="{FF2B5EF4-FFF2-40B4-BE49-F238E27FC236}">
                    <a16:creationId xmlns:a16="http://schemas.microsoft.com/office/drawing/2014/main" id="{222D996B-E738-4F15-97A3-8DDD3ACFE678}"/>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17" name="手繪多邊形: 圖案 116">
                <a:extLst>
                  <a:ext uri="{FF2B5EF4-FFF2-40B4-BE49-F238E27FC236}">
                    <a16:creationId xmlns:a16="http://schemas.microsoft.com/office/drawing/2014/main" id="{A7376407-918B-4EE1-9D0B-625AF50EC827}"/>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18" name="手繪多邊形: 圖案 117">
                <a:extLst>
                  <a:ext uri="{FF2B5EF4-FFF2-40B4-BE49-F238E27FC236}">
                    <a16:creationId xmlns:a16="http://schemas.microsoft.com/office/drawing/2014/main" id="{152C425D-282D-4A35-A1D6-C8D4610DAC64}"/>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19" name="手繪多邊形: 圖案 118">
                <a:extLst>
                  <a:ext uri="{FF2B5EF4-FFF2-40B4-BE49-F238E27FC236}">
                    <a16:creationId xmlns:a16="http://schemas.microsoft.com/office/drawing/2014/main" id="{012A4086-A25A-4774-A682-4EB3ED182B85}"/>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0" name="手繪多邊形: 圖案 119">
                <a:extLst>
                  <a:ext uri="{FF2B5EF4-FFF2-40B4-BE49-F238E27FC236}">
                    <a16:creationId xmlns:a16="http://schemas.microsoft.com/office/drawing/2014/main" id="{A7898EB2-EE3C-4E55-9D41-AAA3A0102A41}"/>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1" name="手繪多邊形: 圖案 120">
                <a:extLst>
                  <a:ext uri="{FF2B5EF4-FFF2-40B4-BE49-F238E27FC236}">
                    <a16:creationId xmlns:a16="http://schemas.microsoft.com/office/drawing/2014/main" id="{A098DB82-6CD8-48B8-9FAC-7752F50B08E3}"/>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2" name="手繪多邊形: 圖案 121">
                <a:extLst>
                  <a:ext uri="{FF2B5EF4-FFF2-40B4-BE49-F238E27FC236}">
                    <a16:creationId xmlns:a16="http://schemas.microsoft.com/office/drawing/2014/main" id="{B16DBFF7-70DC-40C9-9A35-593377CA4506}"/>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3" name="手繪多邊形: 圖案 122">
                <a:extLst>
                  <a:ext uri="{FF2B5EF4-FFF2-40B4-BE49-F238E27FC236}">
                    <a16:creationId xmlns:a16="http://schemas.microsoft.com/office/drawing/2014/main" id="{4BB79369-A526-40F6-8260-257091EE3015}"/>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4" name="手繪多邊形: 圖案 123">
                <a:extLst>
                  <a:ext uri="{FF2B5EF4-FFF2-40B4-BE49-F238E27FC236}">
                    <a16:creationId xmlns:a16="http://schemas.microsoft.com/office/drawing/2014/main" id="{F527877C-A113-4871-8C9F-A8FCC1E70D76}"/>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5" name="手繪多邊形: 圖案 124">
                <a:extLst>
                  <a:ext uri="{FF2B5EF4-FFF2-40B4-BE49-F238E27FC236}">
                    <a16:creationId xmlns:a16="http://schemas.microsoft.com/office/drawing/2014/main" id="{DC0C6F94-F7EB-4804-B3BE-28AA69D91485}"/>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26" name="手繪多邊形: 圖案 125">
                <a:extLst>
                  <a:ext uri="{FF2B5EF4-FFF2-40B4-BE49-F238E27FC236}">
                    <a16:creationId xmlns:a16="http://schemas.microsoft.com/office/drawing/2014/main" id="{9B7412AD-1429-4B68-8919-026DFB8A6B4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27" name="手繪多邊形: 圖案 126">
                <a:extLst>
                  <a:ext uri="{FF2B5EF4-FFF2-40B4-BE49-F238E27FC236}">
                    <a16:creationId xmlns:a16="http://schemas.microsoft.com/office/drawing/2014/main" id="{40C89999-EEE1-4447-81C5-4E1CA427674A}"/>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28" name="手繪多邊形: 圖案 127">
                <a:extLst>
                  <a:ext uri="{FF2B5EF4-FFF2-40B4-BE49-F238E27FC236}">
                    <a16:creationId xmlns:a16="http://schemas.microsoft.com/office/drawing/2014/main" id="{C3F1E2F9-F0D5-42EE-B603-D15F643B975D}"/>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29" name="手繪多邊形: 圖案 128">
                <a:extLst>
                  <a:ext uri="{FF2B5EF4-FFF2-40B4-BE49-F238E27FC236}">
                    <a16:creationId xmlns:a16="http://schemas.microsoft.com/office/drawing/2014/main" id="{AE6856F9-3E24-454F-BF85-D21931A09E94}"/>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30" name="手繪多邊形: 圖案 129">
                <a:extLst>
                  <a:ext uri="{FF2B5EF4-FFF2-40B4-BE49-F238E27FC236}">
                    <a16:creationId xmlns:a16="http://schemas.microsoft.com/office/drawing/2014/main" id="{80ED8C53-ED58-43EC-977B-A64BEF827308}"/>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31" name="手繪多邊形: 圖案 130">
                <a:extLst>
                  <a:ext uri="{FF2B5EF4-FFF2-40B4-BE49-F238E27FC236}">
                    <a16:creationId xmlns:a16="http://schemas.microsoft.com/office/drawing/2014/main" id="{A136AAF4-16D7-4900-81AD-AFF32852CF0C}"/>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2" name="手繪多邊形: 圖案 131">
                <a:extLst>
                  <a:ext uri="{FF2B5EF4-FFF2-40B4-BE49-F238E27FC236}">
                    <a16:creationId xmlns:a16="http://schemas.microsoft.com/office/drawing/2014/main" id="{A8B3BD71-6731-4C64-9F3B-77BC4BC24BDB}"/>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33" name="手繪多邊形: 圖案 132">
                <a:extLst>
                  <a:ext uri="{FF2B5EF4-FFF2-40B4-BE49-F238E27FC236}">
                    <a16:creationId xmlns:a16="http://schemas.microsoft.com/office/drawing/2014/main" id="{04F1BEFA-E7CC-454F-9735-DD71DD287928}"/>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34" name="手繪多邊形: 圖案 133">
                <a:extLst>
                  <a:ext uri="{FF2B5EF4-FFF2-40B4-BE49-F238E27FC236}">
                    <a16:creationId xmlns:a16="http://schemas.microsoft.com/office/drawing/2014/main" id="{1BEAB32D-0016-4ADA-9FE0-A62998D11A1E}"/>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35" name="手繪多邊形: 圖案 134">
                <a:extLst>
                  <a:ext uri="{FF2B5EF4-FFF2-40B4-BE49-F238E27FC236}">
                    <a16:creationId xmlns:a16="http://schemas.microsoft.com/office/drawing/2014/main" id="{859456B0-53FD-4D61-B503-8261669DDDAC}"/>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36" name="手繪多邊形: 圖案 135">
                <a:extLst>
                  <a:ext uri="{FF2B5EF4-FFF2-40B4-BE49-F238E27FC236}">
                    <a16:creationId xmlns:a16="http://schemas.microsoft.com/office/drawing/2014/main" id="{3F35A3B5-DF74-4655-919F-A9FDF2A195B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37" name="手繪多邊形: 圖案 136">
                <a:extLst>
                  <a:ext uri="{FF2B5EF4-FFF2-40B4-BE49-F238E27FC236}">
                    <a16:creationId xmlns:a16="http://schemas.microsoft.com/office/drawing/2014/main" id="{FFCEA26F-C5F7-4509-9D83-B2387477D443}"/>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38" name="手繪多邊形: 圖案 137">
                <a:extLst>
                  <a:ext uri="{FF2B5EF4-FFF2-40B4-BE49-F238E27FC236}">
                    <a16:creationId xmlns:a16="http://schemas.microsoft.com/office/drawing/2014/main" id="{D177896B-6998-41B9-8E1E-9EAF2927E748}"/>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79" name="群組 78">
              <a:extLst>
                <a:ext uri="{FF2B5EF4-FFF2-40B4-BE49-F238E27FC236}">
                  <a16:creationId xmlns:a16="http://schemas.microsoft.com/office/drawing/2014/main" id="{0092D382-F2B9-42C8-B3D4-98AD0A99F9D2}"/>
                </a:ext>
              </a:extLst>
            </p:cNvPr>
            <p:cNvGrpSpPr/>
            <p:nvPr/>
          </p:nvGrpSpPr>
          <p:grpSpPr>
            <a:xfrm>
              <a:off x="6108381" y="3907322"/>
              <a:ext cx="427611" cy="611438"/>
              <a:chOff x="1713187" y="4497009"/>
              <a:chExt cx="356195" cy="509318"/>
            </a:xfrm>
            <a:solidFill>
              <a:srgbClr val="000611"/>
            </a:solidFill>
          </p:grpSpPr>
          <p:sp>
            <p:nvSpPr>
              <p:cNvPr id="93" name="手繪多邊形: 圖案 92">
                <a:extLst>
                  <a:ext uri="{FF2B5EF4-FFF2-40B4-BE49-F238E27FC236}">
                    <a16:creationId xmlns:a16="http://schemas.microsoft.com/office/drawing/2014/main" id="{0C797E2F-C898-4E30-9B9B-7CCD59EC142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94" name="手繪多邊形: 圖案 93">
                <a:extLst>
                  <a:ext uri="{FF2B5EF4-FFF2-40B4-BE49-F238E27FC236}">
                    <a16:creationId xmlns:a16="http://schemas.microsoft.com/office/drawing/2014/main" id="{B9920437-64BF-468C-ABDA-12D99D8F4995}"/>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95" name="手繪多邊形: 圖案 94">
                <a:extLst>
                  <a:ext uri="{FF2B5EF4-FFF2-40B4-BE49-F238E27FC236}">
                    <a16:creationId xmlns:a16="http://schemas.microsoft.com/office/drawing/2014/main" id="{643D5324-DC2A-49E2-A9D0-0783D418A867}"/>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96" name="手繪多邊形: 圖案 95">
                <a:extLst>
                  <a:ext uri="{FF2B5EF4-FFF2-40B4-BE49-F238E27FC236}">
                    <a16:creationId xmlns:a16="http://schemas.microsoft.com/office/drawing/2014/main" id="{5DE16457-0685-4BA3-AB81-D843C32CA964}"/>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sp>
            <p:nvSpPr>
              <p:cNvPr id="97" name="手繪多邊形: 圖案 96">
                <a:extLst>
                  <a:ext uri="{FF2B5EF4-FFF2-40B4-BE49-F238E27FC236}">
                    <a16:creationId xmlns:a16="http://schemas.microsoft.com/office/drawing/2014/main" id="{6DD89648-8F4F-4C90-A2E0-3C50BA298B8B}"/>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12700" cap="flat">
                <a:solidFill>
                  <a:schemeClr val="bg1"/>
                </a:solidFill>
                <a:prstDash val="solid"/>
                <a:miter/>
              </a:ln>
            </p:spPr>
            <p:txBody>
              <a:bodyPr rtlCol="0" anchor="ctr"/>
              <a:lstStyle/>
              <a:p>
                <a:endParaRPr lang="zh-TW" altLang="en-US">
                  <a:ln w="19050">
                    <a:solidFill>
                      <a:schemeClr val="tx1"/>
                    </a:solidFill>
                  </a:ln>
                </a:endParaRPr>
              </a:p>
            </p:txBody>
          </p:sp>
        </p:grpSp>
        <p:sp>
          <p:nvSpPr>
            <p:cNvPr id="80" name="箭號: 弧形下彎 79">
              <a:extLst>
                <a:ext uri="{FF2B5EF4-FFF2-40B4-BE49-F238E27FC236}">
                  <a16:creationId xmlns:a16="http://schemas.microsoft.com/office/drawing/2014/main" id="{A0972CE9-AD75-443F-A7D8-4462F92866A2}"/>
                </a:ext>
              </a:extLst>
            </p:cNvPr>
            <p:cNvSpPr/>
            <p:nvPr/>
          </p:nvSpPr>
          <p:spPr>
            <a:xfrm>
              <a:off x="5688104" y="3765176"/>
              <a:ext cx="1035683" cy="342900"/>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sp>
          <p:nvSpPr>
            <p:cNvPr id="81" name="箭號: 弧形下彎 80">
              <a:extLst>
                <a:ext uri="{FF2B5EF4-FFF2-40B4-BE49-F238E27FC236}">
                  <a16:creationId xmlns:a16="http://schemas.microsoft.com/office/drawing/2014/main" id="{E9BE29DE-B5FF-431C-BCCA-5BDC30F1BFD4}"/>
                </a:ext>
              </a:extLst>
            </p:cNvPr>
            <p:cNvSpPr/>
            <p:nvPr/>
          </p:nvSpPr>
          <p:spPr>
            <a:xfrm flipV="1">
              <a:off x="5634317" y="4381499"/>
              <a:ext cx="1078210" cy="385482"/>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nvGrpSpPr>
            <p:cNvPr id="82" name="群組 81">
              <a:extLst>
                <a:ext uri="{FF2B5EF4-FFF2-40B4-BE49-F238E27FC236}">
                  <a16:creationId xmlns:a16="http://schemas.microsoft.com/office/drawing/2014/main" id="{3774D6CF-7BC6-4F0B-A812-CE29CAACA3E9}"/>
                </a:ext>
              </a:extLst>
            </p:cNvPr>
            <p:cNvGrpSpPr/>
            <p:nvPr/>
          </p:nvGrpSpPr>
          <p:grpSpPr>
            <a:xfrm>
              <a:off x="4648417" y="3594704"/>
              <a:ext cx="962673" cy="1041895"/>
              <a:chOff x="4648417" y="3594704"/>
              <a:chExt cx="962673" cy="1041895"/>
            </a:xfrm>
          </p:grpSpPr>
          <p:grpSp>
            <p:nvGrpSpPr>
              <p:cNvPr id="89" name="群組 88">
                <a:extLst>
                  <a:ext uri="{FF2B5EF4-FFF2-40B4-BE49-F238E27FC236}">
                    <a16:creationId xmlns:a16="http://schemas.microsoft.com/office/drawing/2014/main" id="{6446D1B8-86E5-4A28-9DB5-CDC0C8A2B009}"/>
                  </a:ext>
                </a:extLst>
              </p:cNvPr>
              <p:cNvGrpSpPr/>
              <p:nvPr/>
            </p:nvGrpSpPr>
            <p:grpSpPr>
              <a:xfrm>
                <a:off x="4648417" y="3594704"/>
                <a:ext cx="962673" cy="567161"/>
                <a:chOff x="4648417" y="3594704"/>
                <a:chExt cx="962673" cy="567161"/>
              </a:xfrm>
            </p:grpSpPr>
            <p:pic>
              <p:nvPicPr>
                <p:cNvPr id="91" name="圖形 90">
                  <a:extLst>
                    <a:ext uri="{FF2B5EF4-FFF2-40B4-BE49-F238E27FC236}">
                      <a16:creationId xmlns:a16="http://schemas.microsoft.com/office/drawing/2014/main" id="{4B85A098-62A8-49CB-836E-A55139D0FD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48417" y="3594704"/>
                  <a:ext cx="844706" cy="467599"/>
                </a:xfrm>
                <a:prstGeom prst="rect">
                  <a:avLst/>
                </a:prstGeom>
              </p:spPr>
            </p:pic>
            <p:sp>
              <p:nvSpPr>
                <p:cNvPr id="92" name="橢圓 91">
                  <a:extLst>
                    <a:ext uri="{FF2B5EF4-FFF2-40B4-BE49-F238E27FC236}">
                      <a16:creationId xmlns:a16="http://schemas.microsoft.com/office/drawing/2014/main" id="{5AED5909-E11B-4778-AB9A-EA5FE4E03EF6}"/>
                    </a:ext>
                  </a:extLst>
                </p:cNvPr>
                <p:cNvSpPr/>
                <p:nvPr/>
              </p:nvSpPr>
              <p:spPr>
                <a:xfrm>
                  <a:off x="5049371" y="3913094"/>
                  <a:ext cx="561719" cy="248771"/>
                </a:xfrm>
                <a:prstGeom prst="ellipse">
                  <a:avLst/>
                </a:prstGeom>
                <a:solidFill>
                  <a:srgbClr val="0008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pic>
            <p:nvPicPr>
              <p:cNvPr id="90" name="圖片 89">
                <a:extLst>
                  <a:ext uri="{FF2B5EF4-FFF2-40B4-BE49-F238E27FC236}">
                    <a16:creationId xmlns:a16="http://schemas.microsoft.com/office/drawing/2014/main" id="{DE7CAA11-B9D1-4017-88F4-30D5CD8FF865}"/>
                  </a:ext>
                </a:extLst>
              </p:cNvPr>
              <p:cNvPicPr>
                <a:picLocks noChangeAspect="1"/>
              </p:cNvPicPr>
              <p:nvPr/>
            </p:nvPicPr>
            <p:blipFill>
              <a:blip r:embed="rId4"/>
              <a:stretch>
                <a:fillRect/>
              </a:stretch>
            </p:blipFill>
            <p:spPr>
              <a:xfrm>
                <a:off x="5101307" y="3949767"/>
                <a:ext cx="487372" cy="686832"/>
              </a:xfrm>
              <a:prstGeom prst="rect">
                <a:avLst/>
              </a:prstGeom>
            </p:spPr>
          </p:pic>
        </p:grpSp>
        <p:grpSp>
          <p:nvGrpSpPr>
            <p:cNvPr id="83" name="群組 82">
              <a:extLst>
                <a:ext uri="{FF2B5EF4-FFF2-40B4-BE49-F238E27FC236}">
                  <a16:creationId xmlns:a16="http://schemas.microsoft.com/office/drawing/2014/main" id="{8DF8884A-B2B1-4D58-ADA4-3A07DB134BA5}"/>
                </a:ext>
              </a:extLst>
            </p:cNvPr>
            <p:cNvGrpSpPr/>
            <p:nvPr/>
          </p:nvGrpSpPr>
          <p:grpSpPr>
            <a:xfrm>
              <a:off x="5805053" y="4073237"/>
              <a:ext cx="408709" cy="477982"/>
              <a:chOff x="6767944" y="3491346"/>
              <a:chExt cx="408709" cy="477982"/>
            </a:xfrm>
          </p:grpSpPr>
          <p:sp>
            <p:nvSpPr>
              <p:cNvPr id="84" name="矩形: 圓角 83">
                <a:extLst>
                  <a:ext uri="{FF2B5EF4-FFF2-40B4-BE49-F238E27FC236}">
                    <a16:creationId xmlns:a16="http://schemas.microsoft.com/office/drawing/2014/main" id="{757BFE9B-ACB0-404A-8A17-06156D741434}"/>
                  </a:ext>
                </a:extLst>
              </p:cNvPr>
              <p:cNvSpPr/>
              <p:nvPr/>
            </p:nvSpPr>
            <p:spPr>
              <a:xfrm>
                <a:off x="6767944" y="3643746"/>
                <a:ext cx="408709" cy="3255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5" name="橢圓 84">
                <a:extLst>
                  <a:ext uri="{FF2B5EF4-FFF2-40B4-BE49-F238E27FC236}">
                    <a16:creationId xmlns:a16="http://schemas.microsoft.com/office/drawing/2014/main" id="{0884DDE9-198E-4183-9DDB-F1C1148921A3}"/>
                  </a:ext>
                </a:extLst>
              </p:cNvPr>
              <p:cNvSpPr/>
              <p:nvPr/>
            </p:nvSpPr>
            <p:spPr>
              <a:xfrm>
                <a:off x="6830291" y="3491346"/>
                <a:ext cx="277091" cy="284018"/>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6" name="群組 85">
                <a:extLst>
                  <a:ext uri="{FF2B5EF4-FFF2-40B4-BE49-F238E27FC236}">
                    <a16:creationId xmlns:a16="http://schemas.microsoft.com/office/drawing/2014/main" id="{57317AE9-EF74-4275-B7B0-9D3A729F42B8}"/>
                  </a:ext>
                </a:extLst>
              </p:cNvPr>
              <p:cNvGrpSpPr/>
              <p:nvPr/>
            </p:nvGrpSpPr>
            <p:grpSpPr>
              <a:xfrm>
                <a:off x="6920344" y="3699162"/>
                <a:ext cx="117763" cy="228600"/>
                <a:chOff x="7460672" y="3719945"/>
                <a:chExt cx="117763" cy="228600"/>
              </a:xfrm>
            </p:grpSpPr>
            <p:sp>
              <p:nvSpPr>
                <p:cNvPr id="87" name="橢圓 86">
                  <a:extLst>
                    <a:ext uri="{FF2B5EF4-FFF2-40B4-BE49-F238E27FC236}">
                      <a16:creationId xmlns:a16="http://schemas.microsoft.com/office/drawing/2014/main" id="{957382B2-0E9D-47B3-A4AD-B6D0AC1403F8}"/>
                    </a:ext>
                  </a:extLst>
                </p:cNvPr>
                <p:cNvSpPr/>
                <p:nvPr/>
              </p:nvSpPr>
              <p:spPr>
                <a:xfrm>
                  <a:off x="7460672" y="3719945"/>
                  <a:ext cx="117763" cy="117764"/>
                </a:xfrm>
                <a:prstGeom prst="ellipse">
                  <a:avLst/>
                </a:prstGeom>
                <a:solidFill>
                  <a:srgbClr val="000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8" name="矩形: 圓角 87">
                  <a:extLst>
                    <a:ext uri="{FF2B5EF4-FFF2-40B4-BE49-F238E27FC236}">
                      <a16:creationId xmlns:a16="http://schemas.microsoft.com/office/drawing/2014/main" id="{3980C266-1781-4E9D-A63F-B251AA9B3EAC}"/>
                    </a:ext>
                  </a:extLst>
                </p:cNvPr>
                <p:cNvSpPr/>
                <p:nvPr/>
              </p:nvSpPr>
              <p:spPr>
                <a:xfrm>
                  <a:off x="7496694" y="3796145"/>
                  <a:ext cx="45719" cy="152400"/>
                </a:xfrm>
                <a:prstGeom prst="roundRect">
                  <a:avLst/>
                </a:prstGeom>
                <a:solidFill>
                  <a:srgbClr val="0008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grpSp>
    </p:spTree>
    <p:extLst>
      <p:ext uri="{BB962C8B-B14F-4D97-AF65-F5344CB8AC3E}">
        <p14:creationId xmlns:p14="http://schemas.microsoft.com/office/powerpoint/2010/main" val="21796843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rmAutofit/>
          </a:bodyPr>
          <a:lstStyle/>
          <a:p>
            <a:r>
              <a:rPr lang="zh-CN" altLang="en-US">
                <a:latin typeface="Arial"/>
                <a:ea typeface="微軟正黑體"/>
                <a:cs typeface="Arial"/>
              </a:rPr>
              <a:t>雲端資料保護及安全性</a:t>
            </a:r>
            <a:endParaRPr lang="en-US" b="0">
              <a:latin typeface="Arial"/>
              <a:ea typeface="微軟正黑體"/>
              <a:cs typeface="Arial"/>
            </a:endParaRPr>
          </a:p>
        </p:txBody>
      </p:sp>
      <p:sp>
        <p:nvSpPr>
          <p:cNvPr id="7" name="Shape 241">
            <a:extLst>
              <a:ext uri="{FF2B5EF4-FFF2-40B4-BE49-F238E27FC236}">
                <a16:creationId xmlns:a16="http://schemas.microsoft.com/office/drawing/2014/main" id="{58C2D83B-1338-344B-B6F5-F0FC00E33738}"/>
              </a:ext>
            </a:extLst>
          </p:cNvPr>
          <p:cNvSpPr txBox="1"/>
          <p:nvPr/>
        </p:nvSpPr>
        <p:spPr>
          <a:xfrm>
            <a:off x="444641" y="2373896"/>
            <a:ext cx="8059605"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400" b="0" err="1">
                <a:solidFill>
                  <a:srgbClr val="FFB92D"/>
                </a:solidFill>
                <a:latin typeface="微軟正黑體" panose="020B0604030504040204" pitchFamily="34" charset="-120"/>
                <a:cs typeface="Arial"/>
              </a:rPr>
              <a:t>當惡意軟體攻擊或意外事件發生時，您便可以利用快照檔案，迅速將資料復原至特定時間點的狀態，確保系統運作不中斷</a:t>
            </a:r>
            <a:r>
              <a:rPr lang="en-US" sz="1400" b="0">
                <a:solidFill>
                  <a:srgbClr val="FFB92D"/>
                </a:solidFill>
                <a:latin typeface="微軟正黑體" panose="020B0604030504040204" pitchFamily="34" charset="-120"/>
                <a:cs typeface="Arial"/>
              </a:rPr>
              <a:t>。</a:t>
            </a:r>
            <a:endParaRPr lang="en-US">
              <a:solidFill>
                <a:srgbClr val="FFB92D"/>
              </a:solidFill>
              <a:latin typeface="微軟正黑體" panose="020B0604030504040204" pitchFamily="34" charset="-120"/>
            </a:endParaRPr>
          </a:p>
        </p:txBody>
      </p:sp>
      <p:sp>
        <p:nvSpPr>
          <p:cNvPr id="12" name="Shape 241">
            <a:extLst>
              <a:ext uri="{FF2B5EF4-FFF2-40B4-BE49-F238E27FC236}">
                <a16:creationId xmlns:a16="http://schemas.microsoft.com/office/drawing/2014/main" id="{2D5ACAC8-8DE2-544F-B1BA-171B32A842CF}"/>
              </a:ext>
            </a:extLst>
          </p:cNvPr>
          <p:cNvSpPr txBox="1"/>
          <p:nvPr/>
        </p:nvSpPr>
        <p:spPr>
          <a:xfrm>
            <a:off x="486437" y="4089616"/>
            <a:ext cx="7530727" cy="307777"/>
          </a:xfrm>
          <a:prstGeom prst="rect">
            <a:avLst/>
          </a:prstGeom>
          <a:noFill/>
          <a:ln>
            <a:noFill/>
          </a:ln>
        </p:spPr>
        <p:txBody>
          <a:bodyPr spcFirstLastPara="1" wrap="square" lIns="121900" tIns="60933" rIns="121900" bIns="60933" anchor="t" anchorCtr="0">
            <a:noAutofit/>
          </a:bodyPr>
          <a:lstStyle>
            <a:defPPr marR="0" lvl="0" algn="l" rtl="0">
              <a:lnSpc>
                <a:spcPct val="100000"/>
              </a:lnSpc>
              <a:spcBef>
                <a:spcPts val="0"/>
              </a:spcBef>
              <a:spcAft>
                <a:spcPts val="0"/>
              </a:spcAft>
            </a:defPPr>
            <a:lvl1pPr defTabSz="1219170">
              <a:buSzPts val="1400"/>
              <a:defRPr sz="1200" b="1" kern="0">
                <a:solidFill>
                  <a:srgbClr val="EB6100"/>
                </a:solidFill>
                <a:latin typeface="Arial" panose="020B0604020202020204" pitchFamily="34" charset="0"/>
                <a:ea typeface="微軟正黑體" panose="020B0604030504040204" pitchFamily="34" charset="-120"/>
                <a:cs typeface="Arial" panose="020B0604020202020204" pitchFamily="34" charset="0"/>
              </a:defRPr>
            </a:lvl1pPr>
          </a:lstStyle>
          <a:p>
            <a:r>
              <a:rPr lang="en-US" sz="1400" b="0" err="1">
                <a:solidFill>
                  <a:srgbClr val="FFB92D"/>
                </a:solidFill>
                <a:latin typeface="微軟正黑體" panose="020B0604030504040204" pitchFamily="34" charset="-120"/>
                <a:cs typeface="Arial"/>
              </a:rPr>
              <a:t>透過</a:t>
            </a:r>
            <a:r>
              <a:rPr lang="en-US" sz="1400" b="0">
                <a:solidFill>
                  <a:srgbClr val="FFB92D"/>
                </a:solidFill>
                <a:latin typeface="微軟正黑體" panose="020B0604030504040204" pitchFamily="34" charset="-120"/>
                <a:cs typeface="Arial"/>
                <a:sym typeface="Microsoft JhengHei"/>
              </a:rPr>
              <a:t> QNAP </a:t>
            </a:r>
            <a:r>
              <a:rPr lang="en-US" sz="1400" b="0" err="1">
                <a:solidFill>
                  <a:srgbClr val="FFB92D"/>
                </a:solidFill>
                <a:latin typeface="微軟正黑體" panose="020B0604030504040204" pitchFamily="34" charset="-120"/>
                <a:cs typeface="Arial"/>
                <a:sym typeface="Microsoft JhengHei"/>
              </a:rPr>
              <a:t>專屬</a:t>
            </a:r>
            <a:r>
              <a:rPr lang="en-US" sz="1400" b="0">
                <a:solidFill>
                  <a:srgbClr val="FFB92D"/>
                </a:solidFill>
                <a:latin typeface="微軟正黑體" panose="020B0604030504040204" pitchFamily="34" charset="-120"/>
                <a:cs typeface="Arial"/>
                <a:sym typeface="Microsoft JhengHei"/>
              </a:rPr>
              <a:t> </a:t>
            </a:r>
            <a:r>
              <a:rPr lang="en-US" sz="1400" b="0">
                <a:solidFill>
                  <a:srgbClr val="FFB92D"/>
                </a:solidFill>
                <a:latin typeface="微軟正黑體" panose="020B0604030504040204" pitchFamily="34" charset="-120"/>
                <a:cs typeface="Arial"/>
              </a:rPr>
              <a:t>VPN </a:t>
            </a:r>
            <a:r>
              <a:rPr lang="en-US" sz="1400" b="0" err="1">
                <a:solidFill>
                  <a:srgbClr val="FFB92D"/>
                </a:solidFill>
                <a:latin typeface="微軟正黑體" panose="020B0604030504040204" pitchFamily="34" charset="-120"/>
                <a:cs typeface="Arial"/>
              </a:rPr>
              <a:t>協定降低被偵測到的機會</a:t>
            </a:r>
            <a:r>
              <a:rPr lang="en-US" sz="1400" b="0">
                <a:solidFill>
                  <a:srgbClr val="FFB92D"/>
                </a:solidFill>
                <a:latin typeface="微軟正黑體" panose="020B0604030504040204" pitchFamily="34" charset="-120"/>
                <a:cs typeface="Arial"/>
                <a:sym typeface="Microsoft JhengHei"/>
              </a:rPr>
              <a:t>。</a:t>
            </a:r>
            <a:endParaRPr lang="en-US" sz="1400" b="0">
              <a:solidFill>
                <a:srgbClr val="FFB92D"/>
              </a:solidFill>
              <a:latin typeface="微軟正黑體" panose="020B0604030504040204" pitchFamily="34" charset="-120"/>
              <a:cs typeface="Arial"/>
            </a:endParaRPr>
          </a:p>
          <a:p>
            <a:r>
              <a:rPr lang="zh-TW" altLang="en-US" sz="1400" b="0">
                <a:solidFill>
                  <a:srgbClr val="FFB92D"/>
                </a:solidFill>
                <a:latin typeface="微軟正黑體" panose="020B0604030504040204" pitchFamily="34" charset="-120"/>
                <a:cs typeface="Arial"/>
              </a:rPr>
              <a:t>  </a:t>
            </a:r>
            <a:endParaRPr sz="1400" b="0">
              <a:solidFill>
                <a:srgbClr val="FFB92D"/>
              </a:solidFill>
              <a:latin typeface="微軟正黑體" panose="020B0604030504040204" pitchFamily="34" charset="-120"/>
              <a:cs typeface="Arial"/>
            </a:endParaRPr>
          </a:p>
        </p:txBody>
      </p:sp>
      <p:sp>
        <p:nvSpPr>
          <p:cNvPr id="13" name="Google Shape;172;p28">
            <a:extLst>
              <a:ext uri="{FF2B5EF4-FFF2-40B4-BE49-F238E27FC236}">
                <a16:creationId xmlns:a16="http://schemas.microsoft.com/office/drawing/2014/main" id="{F9145C11-346F-447F-8F30-4657F03630FC}"/>
              </a:ext>
            </a:extLst>
          </p:cNvPr>
          <p:cNvSpPr txBox="1"/>
          <p:nvPr/>
        </p:nvSpPr>
        <p:spPr>
          <a:xfrm>
            <a:off x="267046" y="1145812"/>
            <a:ext cx="7535883" cy="381219"/>
          </a:xfrm>
          <a:prstGeom prst="rect">
            <a:avLst/>
          </a:prstGeom>
          <a:noFill/>
          <a:ln>
            <a:noFill/>
          </a:ln>
        </p:spPr>
        <p:txBody>
          <a:bodyPr spcFirstLastPara="1" wrap="square" lIns="121900" tIns="121900" rIns="121900" bIns="121900" anchor="ctr" anchorCtr="0">
            <a:noAutofit/>
          </a:bodyPr>
          <a:lstStyle/>
          <a:p>
            <a:pPr defTabSz="1219170"/>
            <a:r>
              <a:rPr lang="en-US" altLang="zh-TW" sz="2400" b="1" err="1">
                <a:solidFill>
                  <a:schemeClr val="bg1"/>
                </a:solidFill>
                <a:latin typeface="微軟正黑體" panose="020B0604030504040204" pitchFamily="34" charset="-120"/>
                <a:ea typeface="微軟正黑體" panose="020B0604030504040204" pitchFamily="34" charset="-120"/>
              </a:rPr>
              <a:t>快照及多版本備份</a:t>
            </a:r>
            <a:endParaRPr lang="zh-TW" altLang="en-US" sz="2400" b="1" kern="0">
              <a:solidFill>
                <a:schemeClr val="bg1"/>
              </a:solidFill>
              <a:latin typeface="微軟正黑體" panose="020B0604030504040204" pitchFamily="34" charset="-120"/>
              <a:ea typeface="微軟正黑體" panose="020B0604030504040204" pitchFamily="34" charset="-120"/>
            </a:endParaRPr>
          </a:p>
        </p:txBody>
      </p:sp>
      <p:sp>
        <p:nvSpPr>
          <p:cNvPr id="14" name="Google Shape;174;p28">
            <a:extLst>
              <a:ext uri="{FF2B5EF4-FFF2-40B4-BE49-F238E27FC236}">
                <a16:creationId xmlns:a16="http://schemas.microsoft.com/office/drawing/2014/main" id="{7CECB514-9E94-4794-9C1B-C1DBAE591D27}"/>
              </a:ext>
            </a:extLst>
          </p:cNvPr>
          <p:cNvSpPr txBox="1"/>
          <p:nvPr/>
        </p:nvSpPr>
        <p:spPr>
          <a:xfrm>
            <a:off x="124508" y="1526737"/>
            <a:ext cx="8954837" cy="849443"/>
          </a:xfrm>
          <a:prstGeom prst="rect">
            <a:avLst/>
          </a:prstGeom>
          <a:noFill/>
          <a:ln>
            <a:noFill/>
          </a:ln>
        </p:spPr>
        <p:txBody>
          <a:bodyPr spcFirstLastPara="1" wrap="square" lIns="121900" tIns="121900" rIns="121900" bIns="121900" anchor="t" anchorCtr="0">
            <a:noAutofit/>
          </a:bodyPr>
          <a:lstStyle/>
          <a:p>
            <a:pPr marL="139700" lvl="2">
              <a:buSzPts val="1400"/>
            </a:pP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1.</a:t>
            </a:r>
            <a:r>
              <a:rPr lang="zh-TW" altLang="en-US" sz="1600" b="1">
                <a:solidFill>
                  <a:schemeClr val="bg1"/>
                </a:solidFill>
                <a:latin typeface="微軟正黑體" panose="020B0604030504040204" pitchFamily="34" charset="-120"/>
                <a:ea typeface="微軟正黑體" panose="020B0604030504040204" pitchFamily="34" charset="-120"/>
                <a:sym typeface="Microsoft JhengHei"/>
              </a:rPr>
              <a:t> </a:t>
            </a:r>
            <a:r>
              <a:rPr lang="en-US" sz="1600" err="1">
                <a:solidFill>
                  <a:schemeClr val="bg1"/>
                </a:solidFill>
                <a:latin typeface="微軟正黑體" panose="020B0604030504040204" pitchFamily="34" charset="-120"/>
                <a:ea typeface="微軟正黑體" panose="020B0604030504040204" pitchFamily="34" charset="-120"/>
                <a:sym typeface="Microsoft JhengHei"/>
              </a:rPr>
              <a:t>可記錄任一時間點的系統狀態與資料</a:t>
            </a:r>
            <a:r>
              <a:rPr lang="en-US" sz="1600">
                <a:solidFill>
                  <a:schemeClr val="bg1"/>
                </a:solidFill>
                <a:latin typeface="微軟正黑體" panose="020B0604030504040204" pitchFamily="34" charset="-120"/>
                <a:ea typeface="微軟正黑體" panose="020B0604030504040204" pitchFamily="34" charset="-120"/>
                <a:sym typeface="Microsoft JhengHei"/>
              </a:rPr>
              <a:t>。</a:t>
            </a:r>
            <a:endParaRPr lang="en-US" altLang="zh-TW" sz="1600" b="1">
              <a:solidFill>
                <a:schemeClr val="bg1"/>
              </a:solidFill>
              <a:latin typeface="微軟正黑體" panose="020B0604030504040204" pitchFamily="34" charset="-120"/>
              <a:ea typeface="微軟正黑體" panose="020B0604030504040204" pitchFamily="34" charset="-120"/>
            </a:endParaRPr>
          </a:p>
          <a:p>
            <a:pPr marL="139700" lvl="2">
              <a:buSzPts val="1400"/>
            </a:pP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2.</a:t>
            </a:r>
            <a:r>
              <a:rPr lang="zh-TW" altLang="en-US" sz="1600" b="1">
                <a:solidFill>
                  <a:schemeClr val="bg1"/>
                </a:solidFill>
                <a:latin typeface="微軟正黑體" panose="020B0604030504040204" pitchFamily="34" charset="-120"/>
                <a:ea typeface="微軟正黑體" panose="020B0604030504040204" pitchFamily="34" charset="-120"/>
                <a:sym typeface="Microsoft JhengHei"/>
              </a:rPr>
              <a:t> </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QNAP</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 自主研發的 </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ext4</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 快照技術，檔案存取不僅快又穩，「磁碟區外的快照」機制</a:t>
            </a:r>
            <a:endParaRPr lang="en-US" altLang="zh-TW" sz="1600">
              <a:solidFill>
                <a:schemeClr val="bg1"/>
              </a:solidFill>
              <a:latin typeface="微軟正黑體" panose="020B0604030504040204" pitchFamily="34" charset="-120"/>
              <a:ea typeface="微軟正黑體" panose="020B0604030504040204" pitchFamily="34" charset="-120"/>
              <a:sym typeface="Microsoft JhengHei"/>
            </a:endParaRPr>
          </a:p>
          <a:p>
            <a:pPr marL="139700" lvl="2">
              <a:buSzPts val="1400"/>
            </a:pP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    </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更能將對 </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NAS</a:t>
            </a:r>
            <a:r>
              <a:rPr lang="zh-TW" altLang="en-US" sz="1600">
                <a:solidFill>
                  <a:schemeClr val="bg1"/>
                </a:solidFill>
                <a:latin typeface="微軟正黑體" panose="020B0604030504040204" pitchFamily="34" charset="-120"/>
                <a:ea typeface="微軟正黑體" panose="020B0604030504040204" pitchFamily="34" charset="-120"/>
                <a:sym typeface="Microsoft JhengHei"/>
              </a:rPr>
              <a:t> 效能的影響降到最低。</a:t>
            </a:r>
            <a:endParaRPr lang="en-US" altLang="zh-TW" sz="1600" b="1">
              <a:solidFill>
                <a:schemeClr val="bg1"/>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A2215942-27DF-420D-B625-17F86EED5C85}"/>
              </a:ext>
            </a:extLst>
          </p:cNvPr>
          <p:cNvSpPr/>
          <p:nvPr/>
        </p:nvSpPr>
        <p:spPr>
          <a:xfrm>
            <a:off x="402847" y="2498791"/>
            <a:ext cx="83590" cy="83590"/>
          </a:xfrm>
          <a:prstGeom prst="rect">
            <a:avLst/>
          </a:prstGeom>
          <a:solidFill>
            <a:srgbClr val="FAB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solidFill>
                <a:srgbClr val="00FFFF"/>
              </a:solidFill>
              <a:latin typeface="微軟正黑體" panose="020B0604030504040204" pitchFamily="34" charset="-120"/>
              <a:ea typeface="微軟正黑體" panose="020B0604030504040204" pitchFamily="34" charset="-120"/>
            </a:endParaRPr>
          </a:p>
        </p:txBody>
      </p:sp>
      <p:sp>
        <p:nvSpPr>
          <p:cNvPr id="17" name="Google Shape;172;p28">
            <a:extLst>
              <a:ext uri="{FF2B5EF4-FFF2-40B4-BE49-F238E27FC236}">
                <a16:creationId xmlns:a16="http://schemas.microsoft.com/office/drawing/2014/main" id="{E960489C-6456-428A-A26D-6A0DDD6F75A2}"/>
              </a:ext>
            </a:extLst>
          </p:cNvPr>
          <p:cNvSpPr txBox="1"/>
          <p:nvPr/>
        </p:nvSpPr>
        <p:spPr>
          <a:xfrm>
            <a:off x="251352" y="3130888"/>
            <a:ext cx="3997375" cy="381219"/>
          </a:xfrm>
          <a:prstGeom prst="rect">
            <a:avLst/>
          </a:prstGeom>
          <a:noFill/>
          <a:ln>
            <a:noFill/>
          </a:ln>
        </p:spPr>
        <p:txBody>
          <a:bodyPr spcFirstLastPara="1" wrap="square" lIns="121900" tIns="121900" rIns="121900" bIns="121900" anchor="ctr" anchorCtr="0">
            <a:noAutofit/>
          </a:bodyPr>
          <a:lstStyle/>
          <a:p>
            <a:pPr defTabSz="1219170"/>
            <a:r>
              <a:rPr lang="en-US" altLang="zh-TW" sz="2400" b="1">
                <a:solidFill>
                  <a:schemeClr val="bg1">
                    <a:lumMod val="95000"/>
                  </a:schemeClr>
                </a:solidFill>
                <a:latin typeface="Arial" panose="020B0604020202020204" pitchFamily="34" charset="0"/>
                <a:ea typeface="微軟正黑體" panose="020B0604030504040204" pitchFamily="34" charset="-120"/>
                <a:cs typeface="Arial" panose="020B0604020202020204" pitchFamily="34" charset="0"/>
              </a:rPr>
              <a:t>QNAP VPN </a:t>
            </a:r>
            <a:r>
              <a:rPr lang="en-US" altLang="zh-TW" sz="2400" b="1" err="1">
                <a:solidFill>
                  <a:schemeClr val="bg1">
                    <a:lumMod val="95000"/>
                  </a:schemeClr>
                </a:solidFill>
                <a:latin typeface="微軟正黑體" panose="020B0604030504040204" pitchFamily="34" charset="-120"/>
                <a:ea typeface="微軟正黑體" panose="020B0604030504040204" pitchFamily="34" charset="-120"/>
              </a:rPr>
              <a:t>服務</a:t>
            </a:r>
            <a:endParaRPr lang="en-US" altLang="zh-TW" sz="2400" b="1">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8" name="Google Shape;174;p28">
            <a:extLst>
              <a:ext uri="{FF2B5EF4-FFF2-40B4-BE49-F238E27FC236}">
                <a16:creationId xmlns:a16="http://schemas.microsoft.com/office/drawing/2014/main" id="{9731B590-A417-4711-AFF6-46C501BCFAF2}"/>
              </a:ext>
            </a:extLst>
          </p:cNvPr>
          <p:cNvSpPr txBox="1"/>
          <p:nvPr/>
        </p:nvSpPr>
        <p:spPr>
          <a:xfrm>
            <a:off x="124508" y="3476813"/>
            <a:ext cx="7623350" cy="849443"/>
          </a:xfrm>
          <a:prstGeom prst="rect">
            <a:avLst/>
          </a:prstGeom>
          <a:noFill/>
          <a:ln>
            <a:noFill/>
          </a:ln>
        </p:spPr>
        <p:txBody>
          <a:bodyPr spcFirstLastPara="1" wrap="square" lIns="121900" tIns="121900" rIns="121900" bIns="121900" anchor="t" anchorCtr="0">
            <a:noAutofit/>
          </a:bodyPr>
          <a:lstStyle/>
          <a:p>
            <a:pPr marL="139700" lvl="2">
              <a:buSzPts val="1400"/>
            </a:pP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1. </a:t>
            </a:r>
            <a:r>
              <a:rPr lang="en-US" sz="1600" err="1">
                <a:solidFill>
                  <a:schemeClr val="bg1"/>
                </a:solidFill>
                <a:latin typeface="微軟正黑體" panose="020B0604030504040204" pitchFamily="34" charset="-120"/>
                <a:ea typeface="微軟正黑體" panose="020B0604030504040204" pitchFamily="34" charset="-120"/>
                <a:sym typeface="Microsoft JhengHei"/>
              </a:rPr>
              <a:t>使用</a:t>
            </a:r>
            <a:r>
              <a:rPr lang="en-US" altLang="zh-TW" sz="1600">
                <a:solidFill>
                  <a:schemeClr val="bg1"/>
                </a:solidFill>
                <a:latin typeface="微軟正黑體" panose="020B0604030504040204" pitchFamily="34" charset="-120"/>
                <a:ea typeface="微軟正黑體" panose="020B0604030504040204" pitchFamily="34" charset="-120"/>
                <a:sym typeface="Microsoft JhengHei"/>
              </a:rPr>
              <a:t> </a:t>
            </a:r>
            <a:r>
              <a:rPr lang="en-US" sz="1600">
                <a:solidFill>
                  <a:schemeClr val="bg1"/>
                </a:solidFill>
                <a:latin typeface="微軟正黑體" panose="020B0604030504040204" pitchFamily="34" charset="-120"/>
                <a:ea typeface="微軟正黑體" panose="020B0604030504040204" pitchFamily="34" charset="-120"/>
                <a:sym typeface="Microsoft JhengHei"/>
              </a:rPr>
              <a:t>QVPN </a:t>
            </a:r>
            <a:r>
              <a:rPr lang="en-US" sz="1600" err="1">
                <a:solidFill>
                  <a:schemeClr val="bg1"/>
                </a:solidFill>
                <a:latin typeface="微軟正黑體" panose="020B0604030504040204" pitchFamily="34" charset="-120"/>
                <a:ea typeface="微軟正黑體" panose="020B0604030504040204" pitchFamily="34" charset="-120"/>
                <a:sym typeface="Microsoft JhengHei"/>
              </a:rPr>
              <a:t>為您的</a:t>
            </a:r>
            <a:r>
              <a:rPr lang="en-US" sz="1600">
                <a:solidFill>
                  <a:schemeClr val="bg1"/>
                </a:solidFill>
                <a:latin typeface="微軟正黑體" panose="020B0604030504040204" pitchFamily="34" charset="-120"/>
                <a:ea typeface="微軟正黑體" panose="020B0604030504040204" pitchFamily="34" charset="-120"/>
                <a:sym typeface="Microsoft JhengHei"/>
              </a:rPr>
              <a:t> Cloud NAS </a:t>
            </a:r>
            <a:r>
              <a:rPr lang="en-US" sz="1600" err="1">
                <a:solidFill>
                  <a:schemeClr val="bg1"/>
                </a:solidFill>
                <a:latin typeface="微軟正黑體" panose="020B0604030504040204" pitchFamily="34" charset="-120"/>
                <a:ea typeface="微軟正黑體" panose="020B0604030504040204" pitchFamily="34" charset="-120"/>
                <a:sym typeface="Microsoft JhengHei"/>
              </a:rPr>
              <a:t>與本地設備建立安全連線</a:t>
            </a:r>
            <a:r>
              <a:rPr lang="en-US" sz="1600">
                <a:solidFill>
                  <a:schemeClr val="bg1"/>
                </a:solidFill>
                <a:latin typeface="微軟正黑體" panose="020B0604030504040204" pitchFamily="34" charset="-120"/>
                <a:ea typeface="微軟正黑體" panose="020B0604030504040204" pitchFamily="34" charset="-120"/>
                <a:sym typeface="Microsoft JhengHei"/>
              </a:rPr>
              <a:t>。</a:t>
            </a:r>
            <a:endParaRPr lang="en-US" altLang="zh-TW" sz="1600" b="1">
              <a:solidFill>
                <a:schemeClr val="bg1"/>
              </a:solidFill>
              <a:latin typeface="微軟正黑體" panose="020B0604030504040204" pitchFamily="34" charset="-120"/>
              <a:ea typeface="微軟正黑體" panose="020B0604030504040204" pitchFamily="34" charset="-120"/>
              <a:sym typeface="Microsoft JhengHei"/>
            </a:endParaRPr>
          </a:p>
          <a:p>
            <a:pPr marL="139700" lvl="2">
              <a:buSzPts val="1400"/>
            </a:pPr>
            <a:r>
              <a:rPr lang="fr" altLang="zh-TW" sz="1600" b="1">
                <a:solidFill>
                  <a:schemeClr val="bg1"/>
                </a:solidFill>
                <a:latin typeface="微軟正黑體" panose="020B0604030504040204" pitchFamily="34" charset="-120"/>
                <a:ea typeface="微軟正黑體" panose="020B0604030504040204" pitchFamily="34" charset="-120"/>
                <a:sym typeface="Microsoft JhengHei"/>
              </a:rPr>
              <a:t>2. 支援通用的 VPN </a:t>
            </a:r>
            <a:r>
              <a:rPr lang="en-US" altLang="zh-TW" sz="1600" b="1" err="1">
                <a:solidFill>
                  <a:schemeClr val="bg1"/>
                </a:solidFill>
                <a:latin typeface="微軟正黑體" panose="020B0604030504040204" pitchFamily="34" charset="-120"/>
                <a:ea typeface="微軟正黑體" panose="020B0604030504040204" pitchFamily="34" charset="-120"/>
                <a:sym typeface="Microsoft JhengHei"/>
              </a:rPr>
              <a:t>協定及</a:t>
            </a: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 QNAP </a:t>
            </a:r>
            <a:r>
              <a:rPr lang="en-US" altLang="zh-TW" sz="1600" b="1" err="1">
                <a:solidFill>
                  <a:schemeClr val="bg1"/>
                </a:solidFill>
                <a:latin typeface="微軟正黑體" panose="020B0604030504040204" pitchFamily="34" charset="-120"/>
                <a:ea typeface="微軟正黑體" panose="020B0604030504040204" pitchFamily="34" charset="-120"/>
                <a:sym typeface="Microsoft JhengHei"/>
              </a:rPr>
              <a:t>專屬</a:t>
            </a:r>
            <a:r>
              <a:rPr lang="en-US" altLang="zh-TW" sz="1600" b="1">
                <a:solidFill>
                  <a:schemeClr val="bg1"/>
                </a:solidFill>
                <a:latin typeface="微軟正黑體" panose="020B0604030504040204" pitchFamily="34" charset="-120"/>
                <a:ea typeface="微軟正黑體" panose="020B0604030504040204" pitchFamily="34" charset="-120"/>
                <a:sym typeface="Microsoft JhengHei"/>
              </a:rPr>
              <a:t>  </a:t>
            </a:r>
            <a:r>
              <a:rPr lang="en-US" altLang="zh-TW" b="1" err="1">
                <a:solidFill>
                  <a:srgbClr val="FAB722"/>
                </a:solidFill>
                <a:latin typeface="微軟正黑體" panose="020B0604030504040204" pitchFamily="34" charset="-120"/>
                <a:ea typeface="微軟正黑體" panose="020B0604030504040204" pitchFamily="34" charset="-120"/>
                <a:sym typeface="Microsoft JhengHei"/>
              </a:rPr>
              <a:t>QBelt</a:t>
            </a:r>
            <a:r>
              <a:rPr lang="en-US" altLang="zh-TW" b="1">
                <a:solidFill>
                  <a:srgbClr val="FFFF00"/>
                </a:solidFill>
                <a:latin typeface="微軟正黑體" panose="020B0604030504040204" pitchFamily="34" charset="-120"/>
                <a:ea typeface="微軟正黑體" panose="020B0604030504040204" pitchFamily="34" charset="-120"/>
                <a:sym typeface="Microsoft JhengHei"/>
              </a:rPr>
              <a:t> </a:t>
            </a:r>
            <a:r>
              <a:rPr lang="en-US" b="1" err="1">
                <a:solidFill>
                  <a:schemeClr val="bg1"/>
                </a:solidFill>
                <a:latin typeface="微軟正黑體" panose="020B0604030504040204" pitchFamily="34" charset="-120"/>
                <a:ea typeface="微軟正黑體" panose="020B0604030504040204" pitchFamily="34" charset="-120"/>
                <a:sym typeface="Microsoft JhengHei"/>
              </a:rPr>
              <a:t>協定</a:t>
            </a:r>
            <a:endParaRPr lang="en-US" altLang="zh-TW" b="1">
              <a:solidFill>
                <a:schemeClr val="bg1"/>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109ADEC5-9683-405D-838D-FA8B31CAED30}"/>
              </a:ext>
            </a:extLst>
          </p:cNvPr>
          <p:cNvSpPr/>
          <p:nvPr/>
        </p:nvSpPr>
        <p:spPr>
          <a:xfrm>
            <a:off x="402847" y="4201710"/>
            <a:ext cx="83590" cy="83590"/>
          </a:xfrm>
          <a:prstGeom prst="rect">
            <a:avLst/>
          </a:prstGeom>
          <a:solidFill>
            <a:srgbClr val="FAB7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20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0794955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圖片 8">
            <a:extLst>
              <a:ext uri="{FF2B5EF4-FFF2-40B4-BE49-F238E27FC236}">
                <a16:creationId xmlns:a16="http://schemas.microsoft.com/office/drawing/2014/main" id="{829FD772-01A3-41A8-ADD1-FE51CD5BED6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3637" t="10688" r="45403" b="13480"/>
          <a:stretch/>
        </p:blipFill>
        <p:spPr>
          <a:xfrm>
            <a:off x="4454350" y="921380"/>
            <a:ext cx="4757634" cy="4674350"/>
          </a:xfrm>
          <a:prstGeom prst="rect">
            <a:avLst/>
          </a:prstGeom>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Autofit/>
          </a:bodyPr>
          <a:lstStyle/>
          <a:p>
            <a:r>
              <a:rPr lang="en-US" altLang="zh-TW" err="1">
                <a:latin typeface="微軟正黑體" panose="020B0604030504040204" pitchFamily="34" charset="-120"/>
                <a:cs typeface="Arial"/>
              </a:rPr>
              <a:t>隨時掌握您</a:t>
            </a:r>
            <a:r>
              <a:rPr lang="en-US" altLang="zh-TW">
                <a:latin typeface="微軟正黑體" panose="020B0604030504040204" pitchFamily="34" charset="-120"/>
                <a:cs typeface="Arial"/>
              </a:rPr>
              <a:t> </a:t>
            </a:r>
            <a:r>
              <a:rPr lang="en-US" altLang="zh-TW">
                <a:latin typeface="Arial" panose="020B0604020202020204" pitchFamily="34" charset="0"/>
              </a:rPr>
              <a:t>Cloud NAS </a:t>
            </a:r>
            <a:r>
              <a:rPr lang="en-US" altLang="zh-TW" err="1">
                <a:latin typeface="微軟正黑體" panose="020B0604030504040204" pitchFamily="34" charset="-120"/>
                <a:cs typeface="Arial"/>
              </a:rPr>
              <a:t>的狀態</a:t>
            </a:r>
            <a:endParaRPr lang="en-US" altLang="zh-TW">
              <a:latin typeface="微軟正黑體" panose="020B0604030504040204" pitchFamily="34" charset="-120"/>
              <a:cs typeface="Arial"/>
            </a:endParaRPr>
          </a:p>
        </p:txBody>
      </p:sp>
      <p:sp>
        <p:nvSpPr>
          <p:cNvPr id="34" name="文字方塊 8">
            <a:extLst>
              <a:ext uri="{FF2B5EF4-FFF2-40B4-BE49-F238E27FC236}">
                <a16:creationId xmlns:a16="http://schemas.microsoft.com/office/drawing/2014/main" id="{4B2097E5-FFFC-634A-A801-4ABC329E199B}"/>
              </a:ext>
            </a:extLst>
          </p:cNvPr>
          <p:cNvSpPr txBox="1"/>
          <p:nvPr/>
        </p:nvSpPr>
        <p:spPr>
          <a:xfrm>
            <a:off x="448689" y="2078378"/>
            <a:ext cx="5004578"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err="1">
                <a:solidFill>
                  <a:srgbClr val="FFFFFF"/>
                </a:solidFill>
                <a:latin typeface="微軟正黑體" panose="020B0604030504040204" pitchFamily="34" charset="-120"/>
                <a:ea typeface="微軟正黑體" panose="020B0604030504040204" pitchFamily="34" charset="-120"/>
              </a:rPr>
              <a:t>自訂通知規則，一切盡在掌握中</a:t>
            </a:r>
            <a:endParaRPr lang="en-US" sz="1800">
              <a:solidFill>
                <a:srgbClr val="FFFFFF"/>
              </a:solidFill>
              <a:latin typeface="微軟正黑體" panose="020B0604030504040204" pitchFamily="34" charset="-120"/>
              <a:ea typeface="微軟正黑體" panose="020B0604030504040204" pitchFamily="34" charset="-120"/>
            </a:endParaRPr>
          </a:p>
        </p:txBody>
      </p:sp>
      <p:sp>
        <p:nvSpPr>
          <p:cNvPr id="35" name="文字方塊 31">
            <a:extLst>
              <a:ext uri="{FF2B5EF4-FFF2-40B4-BE49-F238E27FC236}">
                <a16:creationId xmlns:a16="http://schemas.microsoft.com/office/drawing/2014/main" id="{B184B089-BB8A-5849-B7E3-2676C7DC5B69}"/>
              </a:ext>
            </a:extLst>
          </p:cNvPr>
          <p:cNvSpPr txBox="1"/>
          <p:nvPr/>
        </p:nvSpPr>
        <p:spPr>
          <a:xfrm>
            <a:off x="448689" y="4131290"/>
            <a:ext cx="4258632" cy="623248"/>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ja-JP" altLang="en-US" sz="1800">
                <a:solidFill>
                  <a:srgbClr val="FFFFFF"/>
                </a:solidFill>
                <a:latin typeface="微軟正黑體" panose="020B0604030504040204" pitchFamily="34" charset="-120"/>
                <a:ea typeface="微軟正黑體" panose="020B0604030504040204" pitchFamily="34" charset="-120"/>
              </a:rPr>
              <a:t>支援電子郵件、手機文字簡訊、即時通訊軟體及推播通知</a:t>
            </a:r>
            <a:r>
              <a:rPr lang="en-US" sz="1800">
                <a:solidFill>
                  <a:srgbClr val="FFFFFF"/>
                </a:solidFill>
                <a:latin typeface="微軟正黑體" panose="020B0604030504040204" pitchFamily="34" charset="-120"/>
                <a:ea typeface="微軟正黑體" panose="020B0604030504040204" pitchFamily="34" charset="-120"/>
              </a:rPr>
              <a:t> </a:t>
            </a:r>
          </a:p>
        </p:txBody>
      </p:sp>
      <p:sp>
        <p:nvSpPr>
          <p:cNvPr id="36" name="文字方塊 33">
            <a:extLst>
              <a:ext uri="{FF2B5EF4-FFF2-40B4-BE49-F238E27FC236}">
                <a16:creationId xmlns:a16="http://schemas.microsoft.com/office/drawing/2014/main" id="{ED2F0625-714A-3D49-B343-77E4ECDEDB23}"/>
              </a:ext>
            </a:extLst>
          </p:cNvPr>
          <p:cNvSpPr txBox="1"/>
          <p:nvPr/>
        </p:nvSpPr>
        <p:spPr>
          <a:xfrm>
            <a:off x="453956" y="3095994"/>
            <a:ext cx="5307122" cy="346249"/>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ja-JP" altLang="en-US" sz="1800">
                <a:solidFill>
                  <a:srgbClr val="FFFFFF"/>
                </a:solidFill>
                <a:latin typeface="微軟正黑體" panose="020B0604030504040204" pitchFamily="34" charset="-120"/>
                <a:ea typeface="微軟正黑體" panose="020B0604030504040204" pitchFamily="34" charset="-120"/>
              </a:rPr>
              <a:t>高彈性的篩選條件</a:t>
            </a:r>
            <a:r>
              <a:rPr lang="ja-JP" sz="1800">
                <a:solidFill>
                  <a:srgbClr val="FFFFFF"/>
                </a:solidFill>
                <a:latin typeface="微軟正黑體" panose="020B0604030504040204" pitchFamily="34" charset="-120"/>
                <a:ea typeface="微軟正黑體" panose="020B0604030504040204" pitchFamily="34" charset="-120"/>
              </a:rPr>
              <a:t>快速過濾重要通知</a:t>
            </a:r>
            <a:endParaRPr lang="en-US">
              <a:solidFill>
                <a:srgbClr val="FFFFFF"/>
              </a:solidFill>
              <a:latin typeface="微軟正黑體" panose="020B0604030504040204" pitchFamily="34" charset="-120"/>
              <a:ea typeface="微軟正黑體" panose="020B0604030504040204" pitchFamily="34" charset="-120"/>
            </a:endParaRPr>
          </a:p>
        </p:txBody>
      </p:sp>
      <p:sp>
        <p:nvSpPr>
          <p:cNvPr id="37" name="文字方塊 34">
            <a:extLst>
              <a:ext uri="{FF2B5EF4-FFF2-40B4-BE49-F238E27FC236}">
                <a16:creationId xmlns:a16="http://schemas.microsoft.com/office/drawing/2014/main" id="{DC925122-21C6-7547-AD47-F90E41F97511}"/>
              </a:ext>
            </a:extLst>
          </p:cNvPr>
          <p:cNvSpPr txBox="1"/>
          <p:nvPr/>
        </p:nvSpPr>
        <p:spPr>
          <a:xfrm>
            <a:off x="453956" y="2591381"/>
            <a:ext cx="5602321" cy="346249"/>
          </a:xfrm>
          <a:prstGeom prst="rect">
            <a:avLst/>
          </a:prstGeom>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800" err="1">
                <a:solidFill>
                  <a:srgbClr val="FFFFFF"/>
                </a:solidFill>
                <a:latin typeface="微軟正黑體" panose="020B0604030504040204" pitchFamily="34" charset="-120"/>
                <a:ea typeface="微軟正黑體" panose="020B0604030504040204" pitchFamily="34" charset="-120"/>
              </a:rPr>
              <a:t>通知佇列及歷史記錄，確認通知傳送狀態</a:t>
            </a:r>
            <a:endParaRPr lang="en-US" sz="1800">
              <a:solidFill>
                <a:srgbClr val="FFFFFF"/>
              </a:solidFill>
              <a:latin typeface="微軟正黑體" panose="020B0604030504040204" pitchFamily="34" charset="-120"/>
              <a:ea typeface="微軟正黑體" panose="020B0604030504040204" pitchFamily="34" charset="-120"/>
            </a:endParaRPr>
          </a:p>
        </p:txBody>
      </p:sp>
      <p:sp>
        <p:nvSpPr>
          <p:cNvPr id="38" name="文字方塊 35">
            <a:extLst>
              <a:ext uri="{FF2B5EF4-FFF2-40B4-BE49-F238E27FC236}">
                <a16:creationId xmlns:a16="http://schemas.microsoft.com/office/drawing/2014/main" id="{6E11D2C3-97CA-5E4A-8E13-973A630DA61C}"/>
              </a:ext>
            </a:extLst>
          </p:cNvPr>
          <p:cNvSpPr txBox="1"/>
          <p:nvPr/>
        </p:nvSpPr>
        <p:spPr>
          <a:xfrm>
            <a:off x="448689" y="3603691"/>
            <a:ext cx="4422240" cy="346249"/>
          </a:xfrm>
          <a:prstGeom prst="rect">
            <a:avLst/>
          </a:prstGeom>
        </p:spPr>
        <p:txBody>
          <a:bodyPr rot="0" spcFirstLastPara="0" vertOverflow="overflow" horzOverflow="overflow" vert="horz" wrap="square" lIns="68580" tIns="34290" rIns="68580" bIns="34290" numCol="1" spcCol="0" rtlCol="0" fromWordArt="0" anchor="ctr" anchorCtr="0" forceAA="0" compatLnSpc="1">
            <a:prstTxWarp prst="textNoShape">
              <a:avLst/>
            </a:prstTxWarp>
            <a:spAutoFit/>
          </a:bodyPr>
          <a:lstStyle/>
          <a:p>
            <a:r>
              <a:rPr lang="en-US" sz="1800" err="1">
                <a:solidFill>
                  <a:srgbClr val="FFFFFF"/>
                </a:solidFill>
                <a:latin typeface="微軟正黑體" panose="020B0604030504040204" pitchFamily="34" charset="-120"/>
                <a:ea typeface="微軟正黑體" panose="020B0604030504040204" pitchFamily="34" charset="-120"/>
              </a:rPr>
              <a:t>完整支援多國語系</a:t>
            </a:r>
            <a:endParaRPr lang="en-US" err="1">
              <a:solidFill>
                <a:srgbClr val="FFFFFF"/>
              </a:solidFill>
              <a:latin typeface="微軟正黑體" panose="020B0604030504040204" pitchFamily="34" charset="-120"/>
              <a:ea typeface="微軟正黑體" panose="020B0604030504040204" pitchFamily="34" charset="-120"/>
            </a:endParaRPr>
          </a:p>
        </p:txBody>
      </p:sp>
      <p:grpSp>
        <p:nvGrpSpPr>
          <p:cNvPr id="3" name="群組 2">
            <a:extLst>
              <a:ext uri="{FF2B5EF4-FFF2-40B4-BE49-F238E27FC236}">
                <a16:creationId xmlns:a16="http://schemas.microsoft.com/office/drawing/2014/main" id="{092A604B-E332-4735-9DCF-55FE78471C25}"/>
              </a:ext>
            </a:extLst>
          </p:cNvPr>
          <p:cNvGrpSpPr/>
          <p:nvPr/>
        </p:nvGrpSpPr>
        <p:grpSpPr>
          <a:xfrm>
            <a:off x="7547774" y="841804"/>
            <a:ext cx="1514075" cy="2278324"/>
            <a:chOff x="6954234" y="758941"/>
            <a:chExt cx="1938984" cy="2917711"/>
          </a:xfrm>
        </p:grpSpPr>
        <p:pic>
          <p:nvPicPr>
            <p:cNvPr id="40" name="圖片 10">
              <a:extLst>
                <a:ext uri="{FF2B5EF4-FFF2-40B4-BE49-F238E27FC236}">
                  <a16:creationId xmlns:a16="http://schemas.microsoft.com/office/drawing/2014/main" id="{9A29090D-15AD-4F01-8B73-691EFE9AEF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4234" y="758941"/>
              <a:ext cx="1897818" cy="1233582"/>
            </a:xfrm>
            <a:prstGeom prst="rect">
              <a:avLst/>
            </a:prstGeom>
          </p:spPr>
        </p:pic>
        <p:pic>
          <p:nvPicPr>
            <p:cNvPr id="41" name="圖片 4">
              <a:extLst>
                <a:ext uri="{FF2B5EF4-FFF2-40B4-BE49-F238E27FC236}">
                  <a16:creationId xmlns:a16="http://schemas.microsoft.com/office/drawing/2014/main" id="{2AAAC213-470E-4EFC-BC6D-E699F8AB97A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3886" y="1758006"/>
              <a:ext cx="1718165" cy="276841"/>
            </a:xfrm>
            <a:prstGeom prst="rect">
              <a:avLst/>
            </a:prstGeom>
          </p:spPr>
        </p:pic>
        <p:pic>
          <p:nvPicPr>
            <p:cNvPr id="42" name="圖片 6">
              <a:extLst>
                <a:ext uri="{FF2B5EF4-FFF2-40B4-BE49-F238E27FC236}">
                  <a16:creationId xmlns:a16="http://schemas.microsoft.com/office/drawing/2014/main" id="{6EDCC125-ABBB-4F63-8E54-D69FD724F41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579114" y="2209659"/>
              <a:ext cx="1314104" cy="444588"/>
            </a:xfrm>
            <a:prstGeom prst="rect">
              <a:avLst/>
            </a:prstGeom>
          </p:spPr>
        </p:pic>
        <p:pic>
          <p:nvPicPr>
            <p:cNvPr id="43" name="內容版面配置區 5">
              <a:extLst>
                <a:ext uri="{FF2B5EF4-FFF2-40B4-BE49-F238E27FC236}">
                  <a16:creationId xmlns:a16="http://schemas.microsoft.com/office/drawing/2014/main" id="{1889F3C0-D1F1-4046-B929-BBDCADCF04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68057" y="2688974"/>
              <a:ext cx="812266" cy="540724"/>
            </a:xfrm>
            <a:prstGeom prst="rect">
              <a:avLst/>
            </a:prstGeom>
          </p:spPr>
        </p:pic>
        <p:pic>
          <p:nvPicPr>
            <p:cNvPr id="44" name="Picture 2">
              <a:extLst>
                <a:ext uri="{FF2B5EF4-FFF2-40B4-BE49-F238E27FC236}">
                  <a16:creationId xmlns:a16="http://schemas.microsoft.com/office/drawing/2014/main" id="{9E6C8F88-6251-4315-925B-582E65FC3C6F}"/>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365966" y="3259591"/>
              <a:ext cx="417542" cy="417061"/>
            </a:xfrm>
            <a:prstGeom prst="rect">
              <a:avLst/>
            </a:prstGeom>
            <a:noFill/>
            <a:extLst>
              <a:ext uri="{909E8E84-426E-40DD-AFC4-6F175D3DCCD1}">
                <a14:hiddenFill xmlns:a14="http://schemas.microsoft.com/office/drawing/2010/main">
                  <a:solidFill>
                    <a:srgbClr val="FFFFFF"/>
                  </a:solidFill>
                </a14:hiddenFill>
              </a:ext>
            </a:extLst>
          </p:spPr>
        </p:pic>
      </p:grpSp>
      <p:pic>
        <p:nvPicPr>
          <p:cNvPr id="47" name="圖片 4" descr="一張含有 頭飾 的圖片&#10;&#10;描述是以高可信度產生">
            <a:extLst>
              <a:ext uri="{FF2B5EF4-FFF2-40B4-BE49-F238E27FC236}">
                <a16:creationId xmlns:a16="http://schemas.microsoft.com/office/drawing/2014/main" id="{7871F318-2338-4E7A-96C9-89206FF98FE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18863" y="1108925"/>
            <a:ext cx="782750" cy="787992"/>
          </a:xfrm>
          <a:prstGeom prst="rect">
            <a:avLst/>
          </a:prstGeom>
          <a:effectLst/>
        </p:spPr>
      </p:pic>
      <p:sp>
        <p:nvSpPr>
          <p:cNvPr id="48" name="Rectangle 28">
            <a:extLst>
              <a:ext uri="{FF2B5EF4-FFF2-40B4-BE49-F238E27FC236}">
                <a16:creationId xmlns:a16="http://schemas.microsoft.com/office/drawing/2014/main" id="{2A04D8F8-BC9E-4891-9BF6-EECB1D3A3937}"/>
              </a:ext>
            </a:extLst>
          </p:cNvPr>
          <p:cNvSpPr/>
          <p:nvPr/>
        </p:nvSpPr>
        <p:spPr>
          <a:xfrm>
            <a:off x="1114596" y="1131888"/>
            <a:ext cx="5391546" cy="830997"/>
          </a:xfrm>
          <a:prstGeom prst="rect">
            <a:avLst/>
          </a:prstGeom>
        </p:spPr>
        <p:txBody>
          <a:bodyPr wrap="square" anchor="t">
            <a:spAutoFit/>
          </a:bodyPr>
          <a:lstStyle/>
          <a:p>
            <a:pPr defTabSz="1219170">
              <a:buClr>
                <a:srgbClr val="FFFFFF"/>
              </a:buClr>
              <a:buSzPts val="2000"/>
            </a:pPr>
            <a:r>
              <a:rPr lang="en-US" altLang="zh-TW" sz="2800" b="1" err="1">
                <a:solidFill>
                  <a:schemeClr val="bg1"/>
                </a:solidFill>
                <a:latin typeface="微軟正黑體" panose="020B0604030504040204" pitchFamily="34" charset="-120"/>
                <a:ea typeface="微軟正黑體" panose="020B0604030504040204" pitchFamily="34" charset="-120"/>
              </a:rPr>
              <a:t>通知中心</a:t>
            </a:r>
            <a:r>
              <a:rPr lang="en-US" altLang="zh-TW" sz="2400" b="1">
                <a:solidFill>
                  <a:schemeClr val="bg1"/>
                </a:solidFill>
                <a:latin typeface="微軟正黑體" panose="020B0604030504040204" pitchFamily="34" charset="-120"/>
                <a:ea typeface="微軟正黑體" panose="020B0604030504040204" pitchFamily="34" charset="-120"/>
              </a:rPr>
              <a:t> </a:t>
            </a:r>
          </a:p>
          <a:p>
            <a:pPr defTabSz="1219170">
              <a:buClr>
                <a:srgbClr val="FFFFFF"/>
              </a:buClr>
              <a:buSzPts val="2000"/>
            </a:pPr>
            <a:r>
              <a:rPr lang="en-US" altLang="zh-TW" sz="1800">
                <a:solidFill>
                  <a:schemeClr val="bg1"/>
                </a:solidFill>
                <a:latin typeface="微軟正黑體" panose="020B0604030504040204" pitchFamily="34" charset="-120"/>
                <a:ea typeface="微軟正黑體" panose="020B0604030504040204" pitchFamily="34" charset="-120"/>
              </a:rPr>
              <a:t>(Notification</a:t>
            </a:r>
            <a:r>
              <a:rPr lang="en-US" altLang="zh-TW" sz="1800" kern="0">
                <a:solidFill>
                  <a:schemeClr val="bg1"/>
                </a:solidFill>
                <a:latin typeface="微軟正黑體" panose="020B0604030504040204" pitchFamily="34" charset="-120"/>
                <a:ea typeface="微軟正黑體" panose="020B0604030504040204" pitchFamily="34" charset="-120"/>
                <a:sym typeface="Arial"/>
              </a:rPr>
              <a:t> Center</a:t>
            </a:r>
            <a:r>
              <a:rPr lang="en-US" altLang="zh-TW" sz="1800">
                <a:solidFill>
                  <a:schemeClr val="bg1"/>
                </a:solidFill>
                <a:latin typeface="微軟正黑體" panose="020B0604030504040204" pitchFamily="34" charset="-120"/>
                <a:ea typeface="微軟正黑體" panose="020B0604030504040204" pitchFamily="34" charset="-120"/>
              </a:rPr>
              <a:t>)</a:t>
            </a:r>
            <a:endParaRPr lang="en-US" sz="1800" kern="0">
              <a:solidFill>
                <a:schemeClr val="bg1"/>
              </a:solidFill>
              <a:latin typeface="微軟正黑體" panose="020B0604030504040204" pitchFamily="34" charset="-120"/>
              <a:ea typeface="微軟正黑體" panose="020B0604030504040204" pitchFamily="34" charset="-120"/>
            </a:endParaRPr>
          </a:p>
        </p:txBody>
      </p:sp>
      <p:grpSp>
        <p:nvGrpSpPr>
          <p:cNvPr id="4" name="群組 3">
            <a:extLst>
              <a:ext uri="{FF2B5EF4-FFF2-40B4-BE49-F238E27FC236}">
                <a16:creationId xmlns:a16="http://schemas.microsoft.com/office/drawing/2014/main" id="{3CECB007-838B-4E52-8CAA-DC6D78D98615}"/>
              </a:ext>
            </a:extLst>
          </p:cNvPr>
          <p:cNvGrpSpPr/>
          <p:nvPr/>
        </p:nvGrpSpPr>
        <p:grpSpPr>
          <a:xfrm>
            <a:off x="323850" y="2172021"/>
            <a:ext cx="92936" cy="2195647"/>
            <a:chOff x="358012" y="2152390"/>
            <a:chExt cx="92936" cy="2195647"/>
          </a:xfrm>
          <a:solidFill>
            <a:srgbClr val="FAB722"/>
          </a:solidFill>
        </p:grpSpPr>
        <p:sp>
          <p:nvSpPr>
            <p:cNvPr id="50" name="等腰三角形 49">
              <a:extLst>
                <a:ext uri="{FF2B5EF4-FFF2-40B4-BE49-F238E27FC236}">
                  <a16:creationId xmlns:a16="http://schemas.microsoft.com/office/drawing/2014/main" id="{DDCD56EA-3927-4473-80B4-271205D67A77}"/>
                </a:ext>
              </a:extLst>
            </p:cNvPr>
            <p:cNvSpPr/>
            <p:nvPr/>
          </p:nvSpPr>
          <p:spPr>
            <a:xfrm rot="5400000">
              <a:off x="332272" y="2178130"/>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1" name="等腰三角形 50">
              <a:extLst>
                <a:ext uri="{FF2B5EF4-FFF2-40B4-BE49-F238E27FC236}">
                  <a16:creationId xmlns:a16="http://schemas.microsoft.com/office/drawing/2014/main" id="{E3F848CA-BFD9-40F4-9376-19CFDFB3B1D9}"/>
                </a:ext>
              </a:extLst>
            </p:cNvPr>
            <p:cNvSpPr/>
            <p:nvPr/>
          </p:nvSpPr>
          <p:spPr>
            <a:xfrm rot="5400000">
              <a:off x="332272" y="2690938"/>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2" name="等腰三角形 51">
              <a:extLst>
                <a:ext uri="{FF2B5EF4-FFF2-40B4-BE49-F238E27FC236}">
                  <a16:creationId xmlns:a16="http://schemas.microsoft.com/office/drawing/2014/main" id="{71CE4DBF-31CA-4CFB-98E5-5F1792706556}"/>
                </a:ext>
              </a:extLst>
            </p:cNvPr>
            <p:cNvSpPr/>
            <p:nvPr/>
          </p:nvSpPr>
          <p:spPr>
            <a:xfrm rot="5400000">
              <a:off x="332272" y="3203746"/>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3" name="等腰三角形 52">
              <a:extLst>
                <a:ext uri="{FF2B5EF4-FFF2-40B4-BE49-F238E27FC236}">
                  <a16:creationId xmlns:a16="http://schemas.microsoft.com/office/drawing/2014/main" id="{E9999A65-B864-4F72-AA69-2B7644AC339A}"/>
                </a:ext>
              </a:extLst>
            </p:cNvPr>
            <p:cNvSpPr/>
            <p:nvPr/>
          </p:nvSpPr>
          <p:spPr>
            <a:xfrm rot="5400000">
              <a:off x="332272" y="3716554"/>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4" name="等腰三角形 53">
              <a:extLst>
                <a:ext uri="{FF2B5EF4-FFF2-40B4-BE49-F238E27FC236}">
                  <a16:creationId xmlns:a16="http://schemas.microsoft.com/office/drawing/2014/main" id="{73EF3ABD-AE2B-4A45-9AA0-73387ED741F0}"/>
                </a:ext>
              </a:extLst>
            </p:cNvPr>
            <p:cNvSpPr/>
            <p:nvPr/>
          </p:nvSpPr>
          <p:spPr>
            <a:xfrm rot="5400000">
              <a:off x="332272" y="4229361"/>
              <a:ext cx="144416" cy="9293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716183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群組 44">
            <a:extLst>
              <a:ext uri="{FF2B5EF4-FFF2-40B4-BE49-F238E27FC236}">
                <a16:creationId xmlns:a16="http://schemas.microsoft.com/office/drawing/2014/main" id="{E0CD3538-B646-4BC3-AC35-494B5C434E3B}"/>
              </a:ext>
            </a:extLst>
          </p:cNvPr>
          <p:cNvGrpSpPr/>
          <p:nvPr/>
        </p:nvGrpSpPr>
        <p:grpSpPr>
          <a:xfrm>
            <a:off x="6172200" y="1145070"/>
            <a:ext cx="2839453" cy="497305"/>
            <a:chOff x="681789" y="1058779"/>
            <a:chExt cx="3224464" cy="497305"/>
          </a:xfrm>
        </p:grpSpPr>
        <p:sp>
          <p:nvSpPr>
            <p:cNvPr id="46" name="矩形: 圓角化同側角落 45">
              <a:extLst>
                <a:ext uri="{FF2B5EF4-FFF2-40B4-BE49-F238E27FC236}">
                  <a16:creationId xmlns:a16="http://schemas.microsoft.com/office/drawing/2014/main" id="{933D33B4-EEA5-495E-B445-4A554183D51E}"/>
                </a:ext>
              </a:extLst>
            </p:cNvPr>
            <p:cNvSpPr/>
            <p:nvPr/>
          </p:nvSpPr>
          <p:spPr>
            <a:xfrm>
              <a:off x="681789" y="1058779"/>
              <a:ext cx="3224464" cy="497305"/>
            </a:xfrm>
            <a:prstGeom prst="round2SameRect">
              <a:avLst/>
            </a:prstGeom>
            <a:gradFill>
              <a:gsLst>
                <a:gs pos="95000">
                  <a:srgbClr val="3E2F00"/>
                </a:gs>
                <a:gs pos="0">
                  <a:srgbClr val="837B59"/>
                </a:gs>
              </a:gsLst>
              <a:lin ang="5400000" scaled="0"/>
            </a:gradFill>
            <a:ln>
              <a:gradFill>
                <a:gsLst>
                  <a:gs pos="0">
                    <a:srgbClr val="3E2F00"/>
                  </a:gs>
                  <a:gs pos="100000">
                    <a:srgbClr val="5E584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47" name="文字方塊 34">
              <a:extLst>
                <a:ext uri="{FF2B5EF4-FFF2-40B4-BE49-F238E27FC236}">
                  <a16:creationId xmlns:a16="http://schemas.microsoft.com/office/drawing/2014/main" id="{BB473B75-64CD-49F6-B6B9-CB4EC545AA99}"/>
                </a:ext>
              </a:extLst>
            </p:cNvPr>
            <p:cNvSpPr txBox="1"/>
            <p:nvPr/>
          </p:nvSpPr>
          <p:spPr>
            <a:xfrm>
              <a:off x="745958" y="1081420"/>
              <a:ext cx="3080084"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solidFill>
                    <a:schemeClr val="bg1"/>
                  </a:solidFill>
                  <a:latin typeface="微軟正黑體" panose="020B0604030504040204" pitchFamily="34" charset="-120"/>
                  <a:ea typeface="微軟正黑體" panose="020B0604030504040204" pitchFamily="34" charset="-120"/>
                </a:rPr>
                <a:t>多媒體管理</a:t>
              </a:r>
            </a:p>
          </p:txBody>
        </p:sp>
      </p:grpSp>
      <p:grpSp>
        <p:nvGrpSpPr>
          <p:cNvPr id="74" name="群組 73">
            <a:extLst>
              <a:ext uri="{FF2B5EF4-FFF2-40B4-BE49-F238E27FC236}">
                <a16:creationId xmlns:a16="http://schemas.microsoft.com/office/drawing/2014/main" id="{BEC55B8D-63DE-4C93-A905-460418D54EC5}"/>
              </a:ext>
            </a:extLst>
          </p:cNvPr>
          <p:cNvGrpSpPr/>
          <p:nvPr/>
        </p:nvGrpSpPr>
        <p:grpSpPr>
          <a:xfrm>
            <a:off x="3211295" y="1613646"/>
            <a:ext cx="2848823" cy="3186953"/>
            <a:chOff x="211786" y="1613646"/>
            <a:chExt cx="2848823" cy="3186953"/>
          </a:xfrm>
        </p:grpSpPr>
        <p:sp>
          <p:nvSpPr>
            <p:cNvPr id="76" name="矩形 75">
              <a:extLst>
                <a:ext uri="{FF2B5EF4-FFF2-40B4-BE49-F238E27FC236}">
                  <a16:creationId xmlns:a16="http://schemas.microsoft.com/office/drawing/2014/main" id="{658231F9-49A5-473E-97B0-DC24E4B49D80}"/>
                </a:ext>
              </a:extLst>
            </p:cNvPr>
            <p:cNvSpPr/>
            <p:nvPr/>
          </p:nvSpPr>
          <p:spPr>
            <a:xfrm flipV="1">
              <a:off x="216268" y="2924734"/>
              <a:ext cx="2844341" cy="1875865"/>
            </a:xfrm>
            <a:prstGeom prst="rect">
              <a:avLst/>
            </a:prstGeom>
            <a:gradFill flip="none" rotWithShape="1">
              <a:gsLst>
                <a:gs pos="95000">
                  <a:srgbClr val="FAB722">
                    <a:alpha val="0"/>
                  </a:srgbClr>
                </a:gs>
                <a:gs pos="0">
                  <a:srgbClr val="FAB722">
                    <a:alpha val="19000"/>
                  </a:srgbClr>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77" name="矩形 76">
              <a:extLst>
                <a:ext uri="{FF2B5EF4-FFF2-40B4-BE49-F238E27FC236}">
                  <a16:creationId xmlns:a16="http://schemas.microsoft.com/office/drawing/2014/main" id="{F7C20089-1903-4E78-9666-87889E9E1B6B}"/>
                </a:ext>
              </a:extLst>
            </p:cNvPr>
            <p:cNvSpPr/>
            <p:nvPr/>
          </p:nvSpPr>
          <p:spPr>
            <a:xfrm>
              <a:off x="211786" y="1613646"/>
              <a:ext cx="2827249" cy="1754841"/>
            </a:xfrm>
            <a:prstGeom prst="rect">
              <a:avLst/>
            </a:prstGeom>
            <a:gradFill flip="none" rotWithShape="1">
              <a:gsLst>
                <a:gs pos="95000">
                  <a:srgbClr val="FAB722">
                    <a:alpha val="0"/>
                  </a:srgbClr>
                </a:gs>
                <a:gs pos="0">
                  <a:srgbClr val="FAB722">
                    <a:alpha val="19000"/>
                  </a:srgbClr>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grpSp>
      <p:grpSp>
        <p:nvGrpSpPr>
          <p:cNvPr id="82" name="群組 81">
            <a:extLst>
              <a:ext uri="{FF2B5EF4-FFF2-40B4-BE49-F238E27FC236}">
                <a16:creationId xmlns:a16="http://schemas.microsoft.com/office/drawing/2014/main" id="{B32A88C6-6199-4007-9A92-5851DB71651C}"/>
              </a:ext>
            </a:extLst>
          </p:cNvPr>
          <p:cNvGrpSpPr/>
          <p:nvPr/>
        </p:nvGrpSpPr>
        <p:grpSpPr>
          <a:xfrm>
            <a:off x="6183095" y="1640336"/>
            <a:ext cx="2848823" cy="3160263"/>
            <a:chOff x="211786" y="1613646"/>
            <a:chExt cx="2848823" cy="3186953"/>
          </a:xfrm>
        </p:grpSpPr>
        <p:sp>
          <p:nvSpPr>
            <p:cNvPr id="83" name="矩形 82">
              <a:extLst>
                <a:ext uri="{FF2B5EF4-FFF2-40B4-BE49-F238E27FC236}">
                  <a16:creationId xmlns:a16="http://schemas.microsoft.com/office/drawing/2014/main" id="{2A60479B-D908-4CF4-AAF2-B5D0BFE472A9}"/>
                </a:ext>
              </a:extLst>
            </p:cNvPr>
            <p:cNvSpPr/>
            <p:nvPr/>
          </p:nvSpPr>
          <p:spPr>
            <a:xfrm flipV="1">
              <a:off x="216268" y="2924734"/>
              <a:ext cx="2844341" cy="1875865"/>
            </a:xfrm>
            <a:prstGeom prst="rect">
              <a:avLst/>
            </a:prstGeom>
            <a:gradFill flip="none" rotWithShape="1">
              <a:gsLst>
                <a:gs pos="95000">
                  <a:srgbClr val="FAB722">
                    <a:alpha val="0"/>
                  </a:srgbClr>
                </a:gs>
                <a:gs pos="0">
                  <a:srgbClr val="FAB722">
                    <a:alpha val="19000"/>
                  </a:srgbClr>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84" name="矩形 83">
              <a:extLst>
                <a:ext uri="{FF2B5EF4-FFF2-40B4-BE49-F238E27FC236}">
                  <a16:creationId xmlns:a16="http://schemas.microsoft.com/office/drawing/2014/main" id="{13158AAB-1985-4FA1-9FE5-1D493DFCD4EC}"/>
                </a:ext>
              </a:extLst>
            </p:cNvPr>
            <p:cNvSpPr/>
            <p:nvPr/>
          </p:nvSpPr>
          <p:spPr>
            <a:xfrm>
              <a:off x="211786" y="1613646"/>
              <a:ext cx="2827249" cy="1754841"/>
            </a:xfrm>
            <a:prstGeom prst="rect">
              <a:avLst/>
            </a:prstGeom>
            <a:gradFill flip="none" rotWithShape="1">
              <a:gsLst>
                <a:gs pos="95000">
                  <a:srgbClr val="FAB722">
                    <a:alpha val="0"/>
                  </a:srgbClr>
                </a:gs>
                <a:gs pos="0">
                  <a:srgbClr val="FAB722">
                    <a:alpha val="19000"/>
                  </a:srgbClr>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grpSp>
      <p:grpSp>
        <p:nvGrpSpPr>
          <p:cNvPr id="4" name="群組 3">
            <a:extLst>
              <a:ext uri="{FF2B5EF4-FFF2-40B4-BE49-F238E27FC236}">
                <a16:creationId xmlns:a16="http://schemas.microsoft.com/office/drawing/2014/main" id="{640A3444-B4DF-4101-90F8-3F42EE7D94E2}"/>
              </a:ext>
            </a:extLst>
          </p:cNvPr>
          <p:cNvGrpSpPr/>
          <p:nvPr/>
        </p:nvGrpSpPr>
        <p:grpSpPr>
          <a:xfrm>
            <a:off x="211786" y="1613646"/>
            <a:ext cx="2848823" cy="3186953"/>
            <a:chOff x="211786" y="1613646"/>
            <a:chExt cx="2848823" cy="3186953"/>
          </a:xfrm>
        </p:grpSpPr>
        <p:sp>
          <p:nvSpPr>
            <p:cNvPr id="39" name="矩形 38">
              <a:extLst>
                <a:ext uri="{FF2B5EF4-FFF2-40B4-BE49-F238E27FC236}">
                  <a16:creationId xmlns:a16="http://schemas.microsoft.com/office/drawing/2014/main" id="{4DAF84C9-AA49-48C1-A881-F59087172A8E}"/>
                </a:ext>
              </a:extLst>
            </p:cNvPr>
            <p:cNvSpPr/>
            <p:nvPr/>
          </p:nvSpPr>
          <p:spPr>
            <a:xfrm flipV="1">
              <a:off x="216268" y="2924734"/>
              <a:ext cx="2844341" cy="1875865"/>
            </a:xfrm>
            <a:prstGeom prst="rect">
              <a:avLst/>
            </a:prstGeom>
            <a:gradFill flip="none" rotWithShape="1">
              <a:gsLst>
                <a:gs pos="95000">
                  <a:srgbClr val="FAB722">
                    <a:alpha val="0"/>
                  </a:srgbClr>
                </a:gs>
                <a:gs pos="0">
                  <a:srgbClr val="FAB722">
                    <a:alpha val="19000"/>
                  </a:srgbClr>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40" name="矩形 39">
              <a:extLst>
                <a:ext uri="{FF2B5EF4-FFF2-40B4-BE49-F238E27FC236}">
                  <a16:creationId xmlns:a16="http://schemas.microsoft.com/office/drawing/2014/main" id="{E8F424DF-BA0D-4190-8444-CA2D09A03B8D}"/>
                </a:ext>
              </a:extLst>
            </p:cNvPr>
            <p:cNvSpPr/>
            <p:nvPr/>
          </p:nvSpPr>
          <p:spPr>
            <a:xfrm>
              <a:off x="211786" y="1613646"/>
              <a:ext cx="2827249" cy="1754841"/>
            </a:xfrm>
            <a:prstGeom prst="rect">
              <a:avLst/>
            </a:prstGeom>
            <a:gradFill flip="none" rotWithShape="1">
              <a:gsLst>
                <a:gs pos="95000">
                  <a:srgbClr val="FAB722">
                    <a:alpha val="0"/>
                  </a:srgbClr>
                </a:gs>
                <a:gs pos="0">
                  <a:srgbClr val="FAB722">
                    <a:alpha val="19000"/>
                  </a:srgbClr>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grpSp>
      <p:pic>
        <p:nvPicPr>
          <p:cNvPr id="57" name="Picture 2">
            <a:extLst>
              <a:ext uri="{FF2B5EF4-FFF2-40B4-BE49-F238E27FC236}">
                <a16:creationId xmlns:a16="http://schemas.microsoft.com/office/drawing/2014/main" id="{3795E053-D154-4EBA-B133-9F260C2B745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44436" y="1749245"/>
            <a:ext cx="680105" cy="680105"/>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14">
            <a:extLst>
              <a:ext uri="{FF2B5EF4-FFF2-40B4-BE49-F238E27FC236}">
                <a16:creationId xmlns:a16="http://schemas.microsoft.com/office/drawing/2014/main" id="{5465498B-A540-4166-AAEF-952019BEA924}"/>
              </a:ext>
            </a:extLst>
          </p:cNvPr>
          <p:cNvSpPr/>
          <p:nvPr/>
        </p:nvSpPr>
        <p:spPr>
          <a:xfrm>
            <a:off x="238871" y="2460086"/>
            <a:ext cx="2718349" cy="338554"/>
          </a:xfrm>
          <a:prstGeom prst="rect">
            <a:avLst/>
          </a:prstGeom>
        </p:spPr>
        <p:txBody>
          <a:bodyPr wrap="square" anchor="t">
            <a:spAutoFit/>
          </a:bodyPr>
          <a:lstStyle/>
          <a:p>
            <a:pPr algn="ctr" defTabSz="1219170">
              <a:buClr>
                <a:srgbClr val="000000"/>
              </a:buClr>
            </a:pPr>
            <a:r>
              <a:rPr lang="en-US" altLang="zh-TW" sz="1600" b="1">
                <a:solidFill>
                  <a:schemeClr val="bg1"/>
                </a:solidFill>
                <a:ea typeface="Calibri" panose="020F0502020204030204" pitchFamily="34" charset="0"/>
              </a:rPr>
              <a:t>HBS</a:t>
            </a:r>
            <a:r>
              <a:rPr lang="en-US" altLang="zh-TW" sz="1600" b="1" kern="0">
                <a:solidFill>
                  <a:schemeClr val="bg1"/>
                </a:solidFill>
                <a:latin typeface="Arial"/>
                <a:ea typeface="Calibri" panose="020F0502020204030204" pitchFamily="34" charset="0"/>
                <a:cs typeface="Arial"/>
                <a:sym typeface="Arial"/>
              </a:rPr>
              <a:t> </a:t>
            </a:r>
            <a:r>
              <a:rPr lang="en-US" altLang="zh-TW" sz="1600" b="1">
                <a:solidFill>
                  <a:schemeClr val="bg1"/>
                </a:solidFill>
                <a:ea typeface="Calibri" panose="020F0502020204030204" pitchFamily="34" charset="0"/>
              </a:rPr>
              <a:t>3</a:t>
            </a:r>
            <a:endParaRPr lang="en-US" sz="1600" kern="0">
              <a:solidFill>
                <a:schemeClr val="bg1"/>
              </a:solidFill>
              <a:latin typeface="Calibri"/>
              <a:sym typeface="Arial"/>
            </a:endParaRPr>
          </a:p>
        </p:txBody>
      </p:sp>
      <p:pic>
        <p:nvPicPr>
          <p:cNvPr id="60" name="Picture 4" descr="https://lh4.googleusercontent.com/4WuMLqzgdXkRTJYQ5AB3gwCxZnVSlyNn25VrI5TXsOY49NN_VwX9-zrVqZPPW_yWAhOf7aMnmQfpQjiRfrlBcPD3wCxQLRxyQmkSO4IdQMIwb0OkbhTRklW2fBxICbu2t6DE3b0zkZE">
            <a:extLst>
              <a:ext uri="{FF2B5EF4-FFF2-40B4-BE49-F238E27FC236}">
                <a16:creationId xmlns:a16="http://schemas.microsoft.com/office/drawing/2014/main" id="{30D6EB1F-33C6-45F3-B0DF-0FEE542807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4436" y="3365993"/>
            <a:ext cx="680105" cy="680105"/>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17">
            <a:extLst>
              <a:ext uri="{FF2B5EF4-FFF2-40B4-BE49-F238E27FC236}">
                <a16:creationId xmlns:a16="http://schemas.microsoft.com/office/drawing/2014/main" id="{F968B7E9-E43F-4F29-A12E-3C5192688044}"/>
              </a:ext>
            </a:extLst>
          </p:cNvPr>
          <p:cNvSpPr/>
          <p:nvPr/>
        </p:nvSpPr>
        <p:spPr>
          <a:xfrm>
            <a:off x="1112183" y="4010333"/>
            <a:ext cx="954127"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cs typeface="Arial"/>
                <a:sym typeface="Arial"/>
              </a:rPr>
              <a:t>Boxafe</a:t>
            </a:r>
            <a:endParaRPr lang="en-US" sz="1600" b="1" kern="0">
              <a:solidFill>
                <a:schemeClr val="bg1"/>
              </a:solidFill>
              <a:latin typeface="Arial"/>
              <a:cs typeface="Arial"/>
              <a:sym typeface="Arial"/>
            </a:endParaRPr>
          </a:p>
        </p:txBody>
      </p:sp>
      <p:pic>
        <p:nvPicPr>
          <p:cNvPr id="63" name="Picture 19">
            <a:extLst>
              <a:ext uri="{FF2B5EF4-FFF2-40B4-BE49-F238E27FC236}">
                <a16:creationId xmlns:a16="http://schemas.microsoft.com/office/drawing/2014/main" id="{A70F9046-A3A6-4C58-8620-A47295659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7539" y="1749245"/>
            <a:ext cx="680105" cy="680105"/>
          </a:xfrm>
          <a:prstGeom prst="rect">
            <a:avLst/>
          </a:prstGeom>
        </p:spPr>
      </p:pic>
      <p:sp>
        <p:nvSpPr>
          <p:cNvPr id="64" name="Rectangle 20">
            <a:extLst>
              <a:ext uri="{FF2B5EF4-FFF2-40B4-BE49-F238E27FC236}">
                <a16:creationId xmlns:a16="http://schemas.microsoft.com/office/drawing/2014/main" id="{F6A6777A-DE39-44B5-B276-687460FD3DC3}"/>
              </a:ext>
            </a:extLst>
          </p:cNvPr>
          <p:cNvSpPr/>
          <p:nvPr/>
        </p:nvSpPr>
        <p:spPr>
          <a:xfrm>
            <a:off x="3304230" y="2427622"/>
            <a:ext cx="2481561"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ea typeface="Calibri" panose="020F0502020204030204" pitchFamily="34" charset="0"/>
                <a:cs typeface="Arial"/>
                <a:sym typeface="Arial"/>
              </a:rPr>
              <a:t>Qsirch</a:t>
            </a:r>
            <a:endParaRPr lang="en-US" sz="1600" kern="0">
              <a:solidFill>
                <a:schemeClr val="bg1"/>
              </a:solidFill>
              <a:latin typeface="Arial"/>
              <a:cs typeface="Arial"/>
              <a:sym typeface="Arial"/>
            </a:endParaRPr>
          </a:p>
        </p:txBody>
      </p:sp>
      <p:pic>
        <p:nvPicPr>
          <p:cNvPr id="66" name="Picture 22">
            <a:extLst>
              <a:ext uri="{FF2B5EF4-FFF2-40B4-BE49-F238E27FC236}">
                <a16:creationId xmlns:a16="http://schemas.microsoft.com/office/drawing/2014/main" id="{28FB6C5F-B9FC-4445-8A49-A7F24C4E3D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2145" y="3365993"/>
            <a:ext cx="680105" cy="680105"/>
          </a:xfrm>
          <a:prstGeom prst="rect">
            <a:avLst/>
          </a:prstGeom>
        </p:spPr>
      </p:pic>
      <p:sp>
        <p:nvSpPr>
          <p:cNvPr id="67" name="Rectangle 23">
            <a:extLst>
              <a:ext uri="{FF2B5EF4-FFF2-40B4-BE49-F238E27FC236}">
                <a16:creationId xmlns:a16="http://schemas.microsoft.com/office/drawing/2014/main" id="{4F6A4BB8-7EE7-4023-B1B3-1C9D47CAF4AA}"/>
              </a:ext>
            </a:extLst>
          </p:cNvPr>
          <p:cNvSpPr/>
          <p:nvPr/>
        </p:nvSpPr>
        <p:spPr>
          <a:xfrm>
            <a:off x="4115645" y="4018061"/>
            <a:ext cx="890583" cy="338554"/>
          </a:xfrm>
          <a:prstGeom prst="rect">
            <a:avLst/>
          </a:prstGeom>
        </p:spPr>
        <p:txBody>
          <a:bodyPr wrap="square">
            <a:spAutoFit/>
          </a:bodyPr>
          <a:lstStyle/>
          <a:p>
            <a:pPr algn="ctr" defTabSz="1219170">
              <a:buClr>
                <a:srgbClr val="000000"/>
              </a:buClr>
            </a:pPr>
            <a:r>
              <a:rPr lang="en-US" altLang="zh-TW" sz="1600" b="1" kern="0" err="1">
                <a:solidFill>
                  <a:schemeClr val="bg1"/>
                </a:solidFill>
                <a:latin typeface="Arial"/>
                <a:cs typeface="Arial"/>
                <a:sym typeface="Arial"/>
              </a:rPr>
              <a:t>Qfiling</a:t>
            </a:r>
            <a:endParaRPr lang="en-US" sz="1600" b="1" kern="0">
              <a:solidFill>
                <a:schemeClr val="bg1"/>
              </a:solidFill>
              <a:latin typeface="Arial"/>
              <a:cs typeface="Arial"/>
              <a:sym typeface="Arial"/>
            </a:endParaRPr>
          </a:p>
        </p:txBody>
      </p:sp>
      <p:pic>
        <p:nvPicPr>
          <p:cNvPr id="69" name="Picture 25">
            <a:extLst>
              <a:ext uri="{FF2B5EF4-FFF2-40B4-BE49-F238E27FC236}">
                <a16:creationId xmlns:a16="http://schemas.microsoft.com/office/drawing/2014/main" id="{AD898A56-FC7E-40C5-84BC-F931EC875D93}"/>
              </a:ext>
            </a:extLst>
          </p:cNvPr>
          <p:cNvPicPr>
            <a:picLocks noChangeAspect="1"/>
          </p:cNvPicPr>
          <p:nvPr/>
        </p:nvPicPr>
        <p:blipFill>
          <a:blip r:embed="rId7"/>
          <a:stretch>
            <a:fillRect/>
          </a:stretch>
        </p:blipFill>
        <p:spPr>
          <a:xfrm>
            <a:off x="7265736" y="1749245"/>
            <a:ext cx="680105" cy="680105"/>
          </a:xfrm>
          <a:prstGeom prst="rect">
            <a:avLst/>
          </a:prstGeom>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Autofit/>
          </a:bodyPr>
          <a:lstStyle/>
          <a:p>
            <a:pPr>
              <a:spcAft>
                <a:spcPts val="600"/>
              </a:spcAft>
            </a:pPr>
            <a:r>
              <a:rPr lang="zh-TW" altLang="en-US" sz="3200" b="0">
                <a:cs typeface="Arial"/>
              </a:rPr>
              <a:t>多元化應用：</a:t>
            </a:r>
            <a:br>
              <a:rPr lang="en-US" altLang="zh-TW" sz="3200">
                <a:cs typeface="Arial"/>
              </a:rPr>
            </a:br>
            <a:r>
              <a:rPr lang="zh-TW" altLang="en-US" sz="3200">
                <a:cs typeface="Arial"/>
              </a:rPr>
              <a:t>檔案備份、工作生產力及多媒體管理</a:t>
            </a:r>
            <a:endParaRPr lang="en-US" altLang="zh-TW" sz="3200">
              <a:cs typeface="Arial"/>
            </a:endParaRPr>
          </a:p>
        </p:txBody>
      </p:sp>
      <p:sp>
        <p:nvSpPr>
          <p:cNvPr id="75" name="Rectangle 20">
            <a:extLst>
              <a:ext uri="{FF2B5EF4-FFF2-40B4-BE49-F238E27FC236}">
                <a16:creationId xmlns:a16="http://schemas.microsoft.com/office/drawing/2014/main" id="{69DEBD2A-CA56-44A9-90A4-D409ABDCAA42}"/>
              </a:ext>
            </a:extLst>
          </p:cNvPr>
          <p:cNvSpPr/>
          <p:nvPr/>
        </p:nvSpPr>
        <p:spPr>
          <a:xfrm>
            <a:off x="6365006" y="2427622"/>
            <a:ext cx="2481561" cy="338554"/>
          </a:xfrm>
          <a:prstGeom prst="rect">
            <a:avLst/>
          </a:prstGeom>
        </p:spPr>
        <p:txBody>
          <a:bodyPr wrap="square">
            <a:spAutoFit/>
          </a:bodyPr>
          <a:lstStyle/>
          <a:p>
            <a:pPr algn="ctr" defTabSz="1219170"/>
            <a:r>
              <a:rPr lang="en-US" altLang="zh-TW" sz="1600" b="1" err="1">
                <a:solidFill>
                  <a:schemeClr val="bg1"/>
                </a:solidFill>
              </a:rPr>
              <a:t>QuMagie</a:t>
            </a:r>
            <a:endParaRPr lang="en-US" altLang="zh-TW" sz="1600" b="1">
              <a:solidFill>
                <a:schemeClr val="bg1"/>
              </a:solidFill>
            </a:endParaRPr>
          </a:p>
        </p:txBody>
      </p:sp>
      <p:sp>
        <p:nvSpPr>
          <p:cNvPr id="29" name="Rectangle 15">
            <a:extLst>
              <a:ext uri="{FF2B5EF4-FFF2-40B4-BE49-F238E27FC236}">
                <a16:creationId xmlns:a16="http://schemas.microsoft.com/office/drawing/2014/main" id="{D4CC61B6-C925-4916-9837-25596CF5A456}"/>
              </a:ext>
            </a:extLst>
          </p:cNvPr>
          <p:cNvSpPr/>
          <p:nvPr/>
        </p:nvSpPr>
        <p:spPr>
          <a:xfrm>
            <a:off x="184582" y="2735136"/>
            <a:ext cx="2731172" cy="492443"/>
          </a:xfrm>
          <a:prstGeom prst="rect">
            <a:avLst/>
          </a:prstGeom>
        </p:spPr>
        <p:txBody>
          <a:bodyPr wrap="square" anchor="t">
            <a:spAutoFit/>
          </a:bodyPr>
          <a:lstStyle/>
          <a:p>
            <a:pPr algn="ctr"/>
            <a:r>
              <a:rPr lang="ja-JP" altLang="en-US" sz="1300">
                <a:solidFill>
                  <a:srgbClr val="FFFFFF"/>
                </a:solidFill>
                <a:latin typeface="微軟正黑體" panose="020B0604030504040204" pitchFamily="34" charset="-120"/>
                <a:ea typeface="微軟正黑體" panose="020B0604030504040204" pitchFamily="34" charset="-120"/>
              </a:rPr>
              <a:t>打造</a:t>
            </a:r>
            <a:r>
              <a:rPr lang="en-US" sz="1300">
                <a:solidFill>
                  <a:srgbClr val="FFFFFF"/>
                </a:solidFill>
                <a:latin typeface="微軟正黑體" panose="020B0604030504040204" pitchFamily="34" charset="-120"/>
                <a:ea typeface="微軟正黑體" panose="020B0604030504040204" pitchFamily="34" charset="-120"/>
              </a:rPr>
              <a:t> 3-2-1 </a:t>
            </a:r>
            <a:r>
              <a:rPr lang="ja-JP" altLang="en-US" sz="1300">
                <a:solidFill>
                  <a:srgbClr val="FFFFFF"/>
                </a:solidFill>
                <a:latin typeface="微軟正黑體" panose="020B0604030504040204" pitchFamily="34" charset="-120"/>
                <a:ea typeface="微軟正黑體" panose="020B0604030504040204" pitchFamily="34" charset="-120"/>
              </a:rPr>
              <a:t>備份策略及</a:t>
            </a:r>
            <a:endParaRPr lang="en-US" altLang="ja-JP">
              <a:solidFill>
                <a:srgbClr val="FFFFFF"/>
              </a:solidFill>
              <a:latin typeface="微軟正黑體" panose="020B0604030504040204" pitchFamily="34" charset="-120"/>
              <a:ea typeface="微軟正黑體" panose="020B0604030504040204" pitchFamily="34" charset="-120"/>
            </a:endParaRPr>
          </a:p>
          <a:p>
            <a:pPr algn="ctr"/>
            <a:r>
              <a:rPr lang="ja-JP" altLang="en-US" sz="1300">
                <a:solidFill>
                  <a:srgbClr val="FFFFFF"/>
                </a:solidFill>
                <a:latin typeface="微軟正黑體" panose="020B0604030504040204" pitchFamily="34" charset="-120"/>
                <a:ea typeface="微軟正黑體" panose="020B0604030504040204" pitchFamily="34" charset="-120"/>
              </a:rPr>
              <a:t>災難復原計畫</a:t>
            </a:r>
            <a:endParaRPr lang="en-US">
              <a:solidFill>
                <a:srgbClr val="FFFFFF"/>
              </a:solidFill>
              <a:latin typeface="微軟正黑體" panose="020B0604030504040204" pitchFamily="34" charset="-120"/>
              <a:ea typeface="微軟正黑體" panose="020B0604030504040204" pitchFamily="34" charset="-120"/>
            </a:endParaRPr>
          </a:p>
        </p:txBody>
      </p:sp>
      <p:sp>
        <p:nvSpPr>
          <p:cNvPr id="30" name="Rectangle 18">
            <a:extLst>
              <a:ext uri="{FF2B5EF4-FFF2-40B4-BE49-F238E27FC236}">
                <a16:creationId xmlns:a16="http://schemas.microsoft.com/office/drawing/2014/main" id="{AA2A1CC9-B60B-4332-AC35-7456B4CCD352}"/>
              </a:ext>
            </a:extLst>
          </p:cNvPr>
          <p:cNvSpPr/>
          <p:nvPr/>
        </p:nvSpPr>
        <p:spPr>
          <a:xfrm>
            <a:off x="162316" y="4320553"/>
            <a:ext cx="2817666" cy="492443"/>
          </a:xfrm>
          <a:prstGeom prst="rect">
            <a:avLst/>
          </a:prstGeom>
        </p:spPr>
        <p:txBody>
          <a:bodyPr wrap="square" anchor="t">
            <a:spAutoFit/>
          </a:bodyPr>
          <a:lstStyle/>
          <a:p>
            <a:pPr algn="ctr"/>
            <a:r>
              <a:rPr lang="ja-JP" altLang="en-US" sz="1300">
                <a:solidFill>
                  <a:schemeClr val="bg1"/>
                </a:solidFill>
                <a:latin typeface="微軟正黑體" panose="020B0604030504040204" pitchFamily="34" charset="-120"/>
                <a:ea typeface="微軟正黑體" panose="020B0604030504040204" pitchFamily="34" charset="-120"/>
              </a:rPr>
              <a:t>備份</a:t>
            </a:r>
            <a:r>
              <a:rPr lang="en-US" sz="1300">
                <a:solidFill>
                  <a:schemeClr val="bg1"/>
                </a:solidFill>
                <a:latin typeface="微軟正黑體" panose="020B0604030504040204" pitchFamily="34" charset="-120"/>
                <a:ea typeface="微軟正黑體" panose="020B0604030504040204" pitchFamily="34" charset="-120"/>
              </a:rPr>
              <a:t> Office 365 &amp; </a:t>
            </a:r>
          </a:p>
          <a:p>
            <a:pPr algn="ctr"/>
            <a:r>
              <a:rPr lang="en-US" sz="1300">
                <a:solidFill>
                  <a:schemeClr val="bg1"/>
                </a:solidFill>
                <a:latin typeface="微軟正黑體" panose="020B0604030504040204" pitchFamily="34" charset="-120"/>
                <a:ea typeface="微軟正黑體" panose="020B0604030504040204" pitchFamily="34" charset="-120"/>
              </a:rPr>
              <a:t>Google G Suite </a:t>
            </a:r>
            <a:r>
              <a:rPr lang="ja-JP" altLang="en-US" sz="1300">
                <a:solidFill>
                  <a:schemeClr val="bg1"/>
                </a:solidFill>
                <a:latin typeface="微軟正黑體" panose="020B0604030504040204" pitchFamily="34" charset="-120"/>
                <a:ea typeface="微軟正黑體" panose="020B0604030504040204" pitchFamily="34" charset="-120"/>
              </a:rPr>
              <a:t>資料</a:t>
            </a:r>
            <a:endParaRPr lang="en-US" sz="1300">
              <a:solidFill>
                <a:schemeClr val="bg1"/>
              </a:solidFill>
              <a:latin typeface="微軟正黑體" panose="020B0604030504040204" pitchFamily="34" charset="-120"/>
              <a:ea typeface="微軟正黑體" panose="020B0604030504040204" pitchFamily="34" charset="-120"/>
            </a:endParaRPr>
          </a:p>
        </p:txBody>
      </p:sp>
      <p:sp>
        <p:nvSpPr>
          <p:cNvPr id="34" name="Rectangle 21">
            <a:extLst>
              <a:ext uri="{FF2B5EF4-FFF2-40B4-BE49-F238E27FC236}">
                <a16:creationId xmlns:a16="http://schemas.microsoft.com/office/drawing/2014/main" id="{6AA11855-4807-42A2-A0D7-B681D5E8FFE4}"/>
              </a:ext>
            </a:extLst>
          </p:cNvPr>
          <p:cNvSpPr/>
          <p:nvPr/>
        </p:nvSpPr>
        <p:spPr>
          <a:xfrm>
            <a:off x="3241162" y="2735136"/>
            <a:ext cx="2623009" cy="492443"/>
          </a:xfrm>
          <a:prstGeom prst="rect">
            <a:avLst/>
          </a:prstGeom>
        </p:spPr>
        <p:txBody>
          <a:bodyPr wrap="square" anchor="t">
            <a:spAutoFit/>
          </a:bodyPr>
          <a:lstStyle/>
          <a:p>
            <a:pPr algn="ctr"/>
            <a:r>
              <a:rPr lang="ja-JP" sz="1300">
                <a:solidFill>
                  <a:srgbClr val="FFFFFF"/>
                </a:solidFill>
                <a:latin typeface="微軟正黑體" panose="020B0604030504040204" pitchFamily="34" charset="-120"/>
                <a:ea typeface="微軟正黑體" panose="020B0604030504040204" pitchFamily="34" charset="-120"/>
              </a:rPr>
              <a:t>如同 Google™ 般的</a:t>
            </a:r>
            <a:endParaRPr lang="en-US" altLang="ja-JP">
              <a:solidFill>
                <a:srgbClr val="FFFFFF"/>
              </a:solidFill>
              <a:latin typeface="微軟正黑體" panose="020B0604030504040204" pitchFamily="34" charset="-120"/>
              <a:ea typeface="微軟正黑體" panose="020B0604030504040204" pitchFamily="34" charset="-120"/>
            </a:endParaRPr>
          </a:p>
          <a:p>
            <a:pPr algn="ctr"/>
            <a:r>
              <a:rPr lang="ja-JP" altLang="en-US" sz="1300">
                <a:solidFill>
                  <a:srgbClr val="FFFFFF"/>
                </a:solidFill>
                <a:latin typeface="微軟正黑體" panose="020B0604030504040204" pitchFamily="34" charset="-120"/>
                <a:ea typeface="微軟正黑體" panose="020B0604030504040204" pitchFamily="34" charset="-120"/>
              </a:rPr>
              <a:t>全文檢索搜尋引擎</a:t>
            </a:r>
            <a:endParaRPr lang="en-US">
              <a:solidFill>
                <a:srgbClr val="FFFFFF"/>
              </a:solidFill>
              <a:latin typeface="微軟正黑體" panose="020B0604030504040204" pitchFamily="34" charset="-120"/>
              <a:ea typeface="微軟正黑體" panose="020B0604030504040204" pitchFamily="34" charset="-120"/>
            </a:endParaRPr>
          </a:p>
        </p:txBody>
      </p:sp>
      <p:sp>
        <p:nvSpPr>
          <p:cNvPr id="35" name="Rectangle 24">
            <a:extLst>
              <a:ext uri="{FF2B5EF4-FFF2-40B4-BE49-F238E27FC236}">
                <a16:creationId xmlns:a16="http://schemas.microsoft.com/office/drawing/2014/main" id="{E0E9A530-6068-492F-A3D0-703C6920B929}"/>
              </a:ext>
            </a:extLst>
          </p:cNvPr>
          <p:cNvSpPr/>
          <p:nvPr/>
        </p:nvSpPr>
        <p:spPr>
          <a:xfrm>
            <a:off x="3080607" y="4368918"/>
            <a:ext cx="2956377" cy="292388"/>
          </a:xfrm>
          <a:prstGeom prst="rect">
            <a:avLst/>
          </a:prstGeom>
        </p:spPr>
        <p:txBody>
          <a:bodyPr wrap="square" anchor="t">
            <a:spAutoFit/>
          </a:bodyPr>
          <a:lstStyle/>
          <a:p>
            <a:pPr algn="ctr"/>
            <a:r>
              <a:rPr lang="en-US" sz="1300" err="1">
                <a:solidFill>
                  <a:schemeClr val="bg1"/>
                </a:solidFill>
                <a:latin typeface="微軟正黑體" panose="020B0604030504040204" pitchFamily="34" charset="-120"/>
                <a:ea typeface="微軟正黑體" panose="020B0604030504040204" pitchFamily="34" charset="-120"/>
              </a:rPr>
              <a:t>讓檔案整理工作變得自動化</a:t>
            </a:r>
            <a:endParaRPr lang="en-US">
              <a:solidFill>
                <a:schemeClr val="bg1"/>
              </a:solidFill>
              <a:latin typeface="微軟正黑體" panose="020B0604030504040204" pitchFamily="34" charset="-120"/>
              <a:ea typeface="微軟正黑體" panose="020B0604030504040204" pitchFamily="34" charset="-120"/>
            </a:endParaRPr>
          </a:p>
        </p:txBody>
      </p:sp>
      <p:sp>
        <p:nvSpPr>
          <p:cNvPr id="36" name="Rectangle 27">
            <a:extLst>
              <a:ext uri="{FF2B5EF4-FFF2-40B4-BE49-F238E27FC236}">
                <a16:creationId xmlns:a16="http://schemas.microsoft.com/office/drawing/2014/main" id="{FC78CBB0-5D22-41BC-AC11-8DBEDC62D618}"/>
              </a:ext>
            </a:extLst>
          </p:cNvPr>
          <p:cNvSpPr/>
          <p:nvPr/>
        </p:nvSpPr>
        <p:spPr>
          <a:xfrm>
            <a:off x="6197539" y="2735136"/>
            <a:ext cx="2751968" cy="292388"/>
          </a:xfrm>
          <a:prstGeom prst="rect">
            <a:avLst/>
          </a:prstGeom>
        </p:spPr>
        <p:txBody>
          <a:bodyPr wrap="square" anchor="t">
            <a:spAutoFit/>
          </a:bodyPr>
          <a:lstStyle/>
          <a:p>
            <a:pPr algn="ctr"/>
            <a:r>
              <a:rPr lang="en-US" altLang="zh-TW" sz="1300">
                <a:solidFill>
                  <a:schemeClr val="bg1"/>
                </a:solidFill>
                <a:latin typeface="微軟正黑體" panose="020B0604030504040204" pitchFamily="34" charset="-120"/>
                <a:ea typeface="微軟正黑體" panose="020B0604030504040204" pitchFamily="34" charset="-120"/>
              </a:rPr>
              <a:t>用 AI </a:t>
            </a:r>
            <a:r>
              <a:rPr lang="en-US" altLang="zh-TW" sz="1300" err="1">
                <a:solidFill>
                  <a:schemeClr val="bg1"/>
                </a:solidFill>
                <a:latin typeface="微軟正黑體" panose="020B0604030504040204" pitchFamily="34" charset="-120"/>
                <a:ea typeface="微軟正黑體" panose="020B0604030504040204" pitchFamily="34" charset="-120"/>
              </a:rPr>
              <a:t>聰明地整理照片</a:t>
            </a:r>
            <a:endParaRPr lang="en-US" altLang="zh-TW" sz="1300">
              <a:solidFill>
                <a:schemeClr val="bg1"/>
              </a:solidFill>
              <a:latin typeface="微軟正黑體" panose="020B0604030504040204" pitchFamily="34" charset="-120"/>
              <a:ea typeface="微軟正黑體" panose="020B0604030504040204" pitchFamily="34" charset="-120"/>
            </a:endParaRPr>
          </a:p>
        </p:txBody>
      </p:sp>
      <p:grpSp>
        <p:nvGrpSpPr>
          <p:cNvPr id="49" name="群組 48">
            <a:extLst>
              <a:ext uri="{FF2B5EF4-FFF2-40B4-BE49-F238E27FC236}">
                <a16:creationId xmlns:a16="http://schemas.microsoft.com/office/drawing/2014/main" id="{D78D7648-0F04-4112-9BAC-5AF06DF88AB3}"/>
              </a:ext>
            </a:extLst>
          </p:cNvPr>
          <p:cNvGrpSpPr/>
          <p:nvPr/>
        </p:nvGrpSpPr>
        <p:grpSpPr>
          <a:xfrm>
            <a:off x="3187874" y="1145070"/>
            <a:ext cx="2839453" cy="497305"/>
            <a:chOff x="681789" y="1058779"/>
            <a:chExt cx="3224464" cy="497305"/>
          </a:xfrm>
        </p:grpSpPr>
        <p:sp>
          <p:nvSpPr>
            <p:cNvPr id="50" name="矩形: 圓角化同側角落 49">
              <a:extLst>
                <a:ext uri="{FF2B5EF4-FFF2-40B4-BE49-F238E27FC236}">
                  <a16:creationId xmlns:a16="http://schemas.microsoft.com/office/drawing/2014/main" id="{492448E2-E067-467C-85B0-6B265DFDD9B6}"/>
                </a:ext>
              </a:extLst>
            </p:cNvPr>
            <p:cNvSpPr/>
            <p:nvPr/>
          </p:nvSpPr>
          <p:spPr>
            <a:xfrm>
              <a:off x="681789" y="1058779"/>
              <a:ext cx="3224464" cy="497305"/>
            </a:xfrm>
            <a:prstGeom prst="round2SameRect">
              <a:avLst/>
            </a:prstGeom>
            <a:gradFill>
              <a:gsLst>
                <a:gs pos="95000">
                  <a:srgbClr val="3E2F00"/>
                </a:gs>
                <a:gs pos="0">
                  <a:srgbClr val="837B59"/>
                </a:gs>
              </a:gsLst>
              <a:lin ang="5400000" scaled="0"/>
            </a:gradFill>
            <a:ln>
              <a:gradFill>
                <a:gsLst>
                  <a:gs pos="0">
                    <a:srgbClr val="3E2F00"/>
                  </a:gs>
                  <a:gs pos="100000">
                    <a:srgbClr val="5E584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51" name="文字方塊 34">
              <a:extLst>
                <a:ext uri="{FF2B5EF4-FFF2-40B4-BE49-F238E27FC236}">
                  <a16:creationId xmlns:a16="http://schemas.microsoft.com/office/drawing/2014/main" id="{EA20411F-70C6-4AD9-945F-F489F4979194}"/>
                </a:ext>
              </a:extLst>
            </p:cNvPr>
            <p:cNvSpPr txBox="1"/>
            <p:nvPr/>
          </p:nvSpPr>
          <p:spPr>
            <a:xfrm>
              <a:off x="745958" y="1081420"/>
              <a:ext cx="3080084"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solidFill>
                    <a:schemeClr val="bg1"/>
                  </a:solidFill>
                  <a:latin typeface="微軟正黑體" panose="020B0604030504040204" pitchFamily="34" charset="-120"/>
                  <a:ea typeface="微軟正黑體" panose="020B0604030504040204" pitchFamily="34" charset="-120"/>
                </a:rPr>
                <a:t>工作生產力</a:t>
              </a:r>
            </a:p>
          </p:txBody>
        </p:sp>
      </p:grpSp>
      <p:grpSp>
        <p:nvGrpSpPr>
          <p:cNvPr id="52" name="群組 51">
            <a:extLst>
              <a:ext uri="{FF2B5EF4-FFF2-40B4-BE49-F238E27FC236}">
                <a16:creationId xmlns:a16="http://schemas.microsoft.com/office/drawing/2014/main" id="{D1C61DC4-B9AF-4D2F-984B-6845A5710245}"/>
              </a:ext>
            </a:extLst>
          </p:cNvPr>
          <p:cNvGrpSpPr/>
          <p:nvPr/>
        </p:nvGrpSpPr>
        <p:grpSpPr>
          <a:xfrm>
            <a:off x="216074" y="1145070"/>
            <a:ext cx="2839453" cy="497305"/>
            <a:chOff x="681789" y="1058779"/>
            <a:chExt cx="3224464" cy="497305"/>
          </a:xfrm>
        </p:grpSpPr>
        <p:sp>
          <p:nvSpPr>
            <p:cNvPr id="53" name="矩形: 圓角化同側角落 52">
              <a:extLst>
                <a:ext uri="{FF2B5EF4-FFF2-40B4-BE49-F238E27FC236}">
                  <a16:creationId xmlns:a16="http://schemas.microsoft.com/office/drawing/2014/main" id="{18C62ACB-9156-4606-86B1-F934F4E95ABE}"/>
                </a:ext>
              </a:extLst>
            </p:cNvPr>
            <p:cNvSpPr/>
            <p:nvPr/>
          </p:nvSpPr>
          <p:spPr>
            <a:xfrm>
              <a:off x="681789" y="1058779"/>
              <a:ext cx="3224464" cy="497305"/>
            </a:xfrm>
            <a:prstGeom prst="round2SameRect">
              <a:avLst/>
            </a:prstGeom>
            <a:gradFill>
              <a:gsLst>
                <a:gs pos="95000">
                  <a:srgbClr val="3E2F00"/>
                </a:gs>
                <a:gs pos="0">
                  <a:srgbClr val="837B59"/>
                </a:gs>
              </a:gsLst>
              <a:lin ang="5400000" scaled="0"/>
            </a:gradFill>
            <a:ln>
              <a:gradFill>
                <a:gsLst>
                  <a:gs pos="0">
                    <a:srgbClr val="3E2F00"/>
                  </a:gs>
                  <a:gs pos="100000">
                    <a:srgbClr val="5E5840"/>
                  </a:gs>
                </a:gsLst>
                <a:lin ang="5400000" scaled="1"/>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50">
                <a:latin typeface="微軟正黑體" panose="020B0604030504040204" pitchFamily="34" charset="-120"/>
                <a:ea typeface="微軟正黑體" panose="020B0604030504040204" pitchFamily="34" charset="-120"/>
              </a:endParaRPr>
            </a:p>
          </p:txBody>
        </p:sp>
        <p:sp>
          <p:nvSpPr>
            <p:cNvPr id="54" name="文字方塊 34">
              <a:extLst>
                <a:ext uri="{FF2B5EF4-FFF2-40B4-BE49-F238E27FC236}">
                  <a16:creationId xmlns:a16="http://schemas.microsoft.com/office/drawing/2014/main" id="{A72BB8FC-783F-4596-8EFA-B2CF24337877}"/>
                </a:ext>
              </a:extLst>
            </p:cNvPr>
            <p:cNvSpPr txBox="1"/>
            <p:nvPr/>
          </p:nvSpPr>
          <p:spPr>
            <a:xfrm>
              <a:off x="745958" y="1081420"/>
              <a:ext cx="3080084" cy="46166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sz="2400">
                  <a:solidFill>
                    <a:schemeClr val="bg1"/>
                  </a:solidFill>
                  <a:latin typeface="微軟正黑體" panose="020B0604030504040204" pitchFamily="34" charset="-120"/>
                  <a:ea typeface="微軟正黑體" panose="020B0604030504040204" pitchFamily="34" charset="-120"/>
                </a:rPr>
                <a:t>檔案備份</a:t>
              </a:r>
              <a:endParaRPr lang="en-US" altLang="zh-TW" sz="2400">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grpSp>
    </p:spTree>
    <p:extLst>
      <p:ext uri="{BB962C8B-B14F-4D97-AF65-F5344CB8AC3E}">
        <p14:creationId xmlns:p14="http://schemas.microsoft.com/office/powerpoint/2010/main" val="16374084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群組 5">
            <a:extLst>
              <a:ext uri="{FF2B5EF4-FFF2-40B4-BE49-F238E27FC236}">
                <a16:creationId xmlns:a16="http://schemas.microsoft.com/office/drawing/2014/main" id="{CA2AD335-EA71-4BE9-9BD6-9EFC14E71552}"/>
              </a:ext>
            </a:extLst>
          </p:cNvPr>
          <p:cNvGrpSpPr/>
          <p:nvPr/>
        </p:nvGrpSpPr>
        <p:grpSpPr>
          <a:xfrm rot="5400000">
            <a:off x="2771060" y="-1067900"/>
            <a:ext cx="3462280" cy="7915496"/>
            <a:chOff x="281385" y="37961"/>
            <a:chExt cx="701748" cy="308430"/>
          </a:xfrm>
        </p:grpSpPr>
        <p:sp>
          <p:nvSpPr>
            <p:cNvPr id="7" name="矩形 84">
              <a:extLst>
                <a:ext uri="{FF2B5EF4-FFF2-40B4-BE49-F238E27FC236}">
                  <a16:creationId xmlns:a16="http://schemas.microsoft.com/office/drawing/2014/main" id="{6C78DFE4-5DC1-445D-BDE5-8702E71CEC51}"/>
                </a:ext>
              </a:extLst>
            </p:cNvPr>
            <p:cNvSpPr/>
            <p:nvPr/>
          </p:nvSpPr>
          <p:spPr>
            <a:xfrm>
              <a:off x="281385" y="38198"/>
              <a:ext cx="701748" cy="307776"/>
            </a:xfrm>
            <a:prstGeom prst="rect">
              <a:avLst/>
            </a:prstGeom>
            <a:gradFill>
              <a:gsLst>
                <a:gs pos="0">
                  <a:srgbClr val="000000">
                    <a:alpha val="72000"/>
                  </a:srgbClr>
                </a:gs>
                <a:gs pos="78000">
                  <a:srgbClr val="6D664A"/>
                </a:gs>
                <a:gs pos="100000">
                  <a:srgbClr val="837B59"/>
                </a:gs>
              </a:gsLst>
              <a:lin ang="0" scaled="0"/>
            </a:grad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 name="矩形 85">
              <a:extLst>
                <a:ext uri="{FF2B5EF4-FFF2-40B4-BE49-F238E27FC236}">
                  <a16:creationId xmlns:a16="http://schemas.microsoft.com/office/drawing/2014/main" id="{099F11DF-0E3D-4DEA-ABFC-F277E271F739}"/>
                </a:ext>
              </a:extLst>
            </p:cNvPr>
            <p:cNvSpPr/>
            <p:nvPr/>
          </p:nvSpPr>
          <p:spPr>
            <a:xfrm flipH="1">
              <a:off x="841965" y="37961"/>
              <a:ext cx="140786" cy="308430"/>
            </a:xfrm>
            <a:prstGeom prst="rect">
              <a:avLst/>
            </a:prstGeom>
            <a:gradFill flip="none" rotWithShape="1">
              <a:gsLst>
                <a:gs pos="3000">
                  <a:srgbClr val="3E2F00"/>
                </a:gs>
                <a:gs pos="57000">
                  <a:srgbClr val="837B59">
                    <a:alpha val="0"/>
                  </a:srgbClr>
                </a:gs>
                <a:gs pos="99000">
                  <a:srgbClr val="3E2F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zh-TW" altLang="en-US"/>
            </a:p>
          </p:txBody>
        </p:sp>
      </p:grpSp>
      <p:sp>
        <p:nvSpPr>
          <p:cNvPr id="2" name="Title 1"/>
          <p:cNvSpPr>
            <a:spLocks noGrp="1"/>
          </p:cNvSpPr>
          <p:nvPr>
            <p:ph type="title"/>
          </p:nvPr>
        </p:nvSpPr>
        <p:spPr/>
        <p:txBody>
          <a:bodyPr>
            <a:normAutofit/>
          </a:bodyPr>
          <a:lstStyle/>
          <a:p>
            <a:r>
              <a:rPr lang="ja-JP" altLang="en-US" sz="4000">
                <a:cs typeface="Arial"/>
              </a:rPr>
              <a:t>支援 VM 平台</a:t>
            </a:r>
            <a:endParaRPr lang="en-US" sz="4000"/>
          </a:p>
        </p:txBody>
      </p:sp>
      <p:pic>
        <p:nvPicPr>
          <p:cNvPr id="16" name="Picture 8" descr="Image result for vmwar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9270" y="1431547"/>
            <a:ext cx="3452353" cy="7854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6" descr="Image result for kvm logo transpa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7269" y="3127439"/>
            <a:ext cx="3830506" cy="1178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Image result for MS hyper V logo"/>
          <p:cNvPicPr>
            <a:picLocks noChangeAspect="1" noChangeArrowheads="1"/>
          </p:cNvPicPr>
          <p:nvPr/>
        </p:nvPicPr>
        <p:blipFill rotWithShape="1">
          <a:blip r:embed="rId5">
            <a:extLst>
              <a:ext uri="{28A0092B-C50C-407E-A947-70E740481C1C}">
                <a14:useLocalDpi xmlns:a14="http://schemas.microsoft.com/office/drawing/2010/main" val="0"/>
              </a:ext>
            </a:extLst>
          </a:blip>
          <a:srcRect l="23551" r="24112"/>
          <a:stretch/>
        </p:blipFill>
        <p:spPr bwMode="auto">
          <a:xfrm>
            <a:off x="4819327" y="1301237"/>
            <a:ext cx="3519151" cy="13314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719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20F5D9BF-AE9C-47DE-B743-5D1EC76C54F6}"/>
              </a:ext>
            </a:extLst>
          </p:cNvPr>
          <p:cNvSpPr/>
          <p:nvPr/>
        </p:nvSpPr>
        <p:spPr>
          <a:xfrm>
            <a:off x="182880"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solidFill>
                <a:schemeClr val="dk1">
                  <a:hueOff val="0"/>
                  <a:satOff val="0"/>
                  <a:lumOff val="0"/>
                  <a:alphaOff val="0"/>
                </a:schemeClr>
              </a:solidFill>
              <a:latin typeface="Arial" panose="020B0604020202020204" pitchFamily="34" charset="0"/>
              <a:cs typeface="Arial" panose="020B0604020202020204" pitchFamily="34" charset="0"/>
            </a:endParaRPr>
          </a:p>
        </p:txBody>
      </p:sp>
      <p:sp>
        <p:nvSpPr>
          <p:cNvPr id="76" name="矩形: 圓角 75">
            <a:extLst>
              <a:ext uri="{FF2B5EF4-FFF2-40B4-BE49-F238E27FC236}">
                <a16:creationId xmlns:a16="http://schemas.microsoft.com/office/drawing/2014/main" id="{2A6074BE-77E2-4650-8869-BB9C80FEC643}"/>
              </a:ext>
            </a:extLst>
          </p:cNvPr>
          <p:cNvSpPr/>
          <p:nvPr/>
        </p:nvSpPr>
        <p:spPr>
          <a:xfrm>
            <a:off x="1291046"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77" name="矩形: 圓角 76">
            <a:extLst>
              <a:ext uri="{FF2B5EF4-FFF2-40B4-BE49-F238E27FC236}">
                <a16:creationId xmlns:a16="http://schemas.microsoft.com/office/drawing/2014/main" id="{3943DCA4-E662-49B8-8A4B-B7C7BC8E8AED}"/>
              </a:ext>
            </a:extLst>
          </p:cNvPr>
          <p:cNvSpPr/>
          <p:nvPr/>
        </p:nvSpPr>
        <p:spPr>
          <a:xfrm>
            <a:off x="2399212"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78" name="矩形: 圓角 77">
            <a:extLst>
              <a:ext uri="{FF2B5EF4-FFF2-40B4-BE49-F238E27FC236}">
                <a16:creationId xmlns:a16="http://schemas.microsoft.com/office/drawing/2014/main" id="{D101D697-1533-4888-95D5-B32E6A14C0C5}"/>
              </a:ext>
            </a:extLst>
          </p:cNvPr>
          <p:cNvSpPr/>
          <p:nvPr/>
        </p:nvSpPr>
        <p:spPr>
          <a:xfrm>
            <a:off x="3507378"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82" name="矩形: 圓角 81">
            <a:extLst>
              <a:ext uri="{FF2B5EF4-FFF2-40B4-BE49-F238E27FC236}">
                <a16:creationId xmlns:a16="http://schemas.microsoft.com/office/drawing/2014/main" id="{959CEFB8-3CD6-4F03-BE57-75DC731E9997}"/>
              </a:ext>
            </a:extLst>
          </p:cNvPr>
          <p:cNvSpPr/>
          <p:nvPr/>
        </p:nvSpPr>
        <p:spPr>
          <a:xfrm>
            <a:off x="4615544"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86" name="矩形: 圓角 85">
            <a:extLst>
              <a:ext uri="{FF2B5EF4-FFF2-40B4-BE49-F238E27FC236}">
                <a16:creationId xmlns:a16="http://schemas.microsoft.com/office/drawing/2014/main" id="{F4E76515-6950-490E-BC26-3465148AAB00}"/>
              </a:ext>
            </a:extLst>
          </p:cNvPr>
          <p:cNvSpPr/>
          <p:nvPr/>
        </p:nvSpPr>
        <p:spPr>
          <a:xfrm>
            <a:off x="5723710"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90" name="矩形: 圓角 89">
            <a:extLst>
              <a:ext uri="{FF2B5EF4-FFF2-40B4-BE49-F238E27FC236}">
                <a16:creationId xmlns:a16="http://schemas.microsoft.com/office/drawing/2014/main" id="{A3DD2FFB-2FAC-4D4D-A20F-324D11429741}"/>
              </a:ext>
            </a:extLst>
          </p:cNvPr>
          <p:cNvSpPr/>
          <p:nvPr/>
        </p:nvSpPr>
        <p:spPr>
          <a:xfrm>
            <a:off x="6831876"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endParaRPr lang="zh-TW" altLang="en-US" sz="2100" kern="1200">
              <a:latin typeface="Arial" panose="020B0604020202020204" pitchFamily="34" charset="0"/>
              <a:cs typeface="Arial" panose="020B0604020202020204" pitchFamily="34" charset="0"/>
            </a:endParaRPr>
          </a:p>
        </p:txBody>
      </p:sp>
      <p:sp>
        <p:nvSpPr>
          <p:cNvPr id="91" name="矩形: 圓角 90">
            <a:extLst>
              <a:ext uri="{FF2B5EF4-FFF2-40B4-BE49-F238E27FC236}">
                <a16:creationId xmlns:a16="http://schemas.microsoft.com/office/drawing/2014/main" id="{E43265DD-AB5E-41BE-B8DF-E6AA7728CE25}"/>
              </a:ext>
            </a:extLst>
          </p:cNvPr>
          <p:cNvSpPr/>
          <p:nvPr/>
        </p:nvSpPr>
        <p:spPr>
          <a:xfrm>
            <a:off x="7940040" y="1058356"/>
            <a:ext cx="1043940" cy="3916679"/>
          </a:xfrm>
          <a:prstGeom prst="roundRect">
            <a:avLst>
              <a:gd name="adj" fmla="val 12287"/>
            </a:avLst>
          </a:prstGeom>
          <a:gradFill flip="none" rotWithShape="1">
            <a:gsLst>
              <a:gs pos="95000">
                <a:srgbClr val="FAB722">
                  <a:alpha val="0"/>
                </a:srgbClr>
              </a:gs>
              <a:gs pos="0">
                <a:srgbClr val="FAB722"/>
              </a:gs>
            </a:gsLst>
            <a:lin ang="5400000" scaled="0"/>
            <a:tileRect/>
          </a:grad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algn="ctr" defTabSz="933450">
              <a:lnSpc>
                <a:spcPct val="90000"/>
              </a:lnSpc>
              <a:spcBef>
                <a:spcPct val="0"/>
              </a:spcBef>
            </a:pPr>
            <a:r>
              <a:rPr lang="en-US" altLang="zh-TW" sz="2100" kern="1200">
                <a:latin typeface="Arial" panose="020B0604020202020204" pitchFamily="34" charset="0"/>
                <a:cs typeface="Arial" panose="020B0604020202020204" pitchFamily="34" charset="0"/>
              </a:rPr>
              <a:t>`</a:t>
            </a:r>
            <a:endParaRPr lang="zh-TW" altLang="en-US" sz="2100" kern="1200">
              <a:latin typeface="Arial" panose="020B0604020202020204" pitchFamily="34" charset="0"/>
              <a:cs typeface="Arial" panose="020B0604020202020204" pitchFamily="34" charset="0"/>
            </a:endParaRPr>
          </a:p>
        </p:txBody>
      </p:sp>
      <p:sp>
        <p:nvSpPr>
          <p:cNvPr id="2" name="Title 1"/>
          <p:cNvSpPr>
            <a:spLocks noGrp="1"/>
          </p:cNvSpPr>
          <p:nvPr>
            <p:ph type="title"/>
          </p:nvPr>
        </p:nvSpPr>
        <p:spPr/>
        <p:txBody>
          <a:bodyPr>
            <a:normAutofit/>
          </a:bodyPr>
          <a:lstStyle/>
          <a:p>
            <a:r>
              <a:rPr lang="zh-TW" altLang="en-US" dirty="0">
                <a:cs typeface="Arial"/>
              </a:rPr>
              <a:t>雲 </a:t>
            </a:r>
            <a:r>
              <a:rPr lang="zh-TW" altLang="en-US" dirty="0">
                <a:latin typeface="Arial" panose="020B0604020202020204" pitchFamily="34" charset="0"/>
              </a:rPr>
              <a:t>NAS </a:t>
            </a:r>
            <a:r>
              <a:rPr lang="en-US" dirty="0" err="1">
                <a:latin typeface="Arial" panose="020B0604020202020204" pitchFamily="34" charset="0"/>
              </a:rPr>
              <a:t>QTScloud</a:t>
            </a:r>
            <a:r>
              <a:rPr lang="en-US" altLang="zh-TW" dirty="0">
                <a:cs typeface="Arial"/>
              </a:rPr>
              <a:t> </a:t>
            </a:r>
            <a:r>
              <a:rPr lang="zh-TW" altLang="en-US" dirty="0">
                <a:cs typeface="Arial"/>
              </a:rPr>
              <a:t>訂價</a:t>
            </a:r>
            <a:endParaRPr lang="en-US" dirty="0">
              <a:highlight>
                <a:srgbClr val="FF0000"/>
              </a:highlight>
              <a:cs typeface="Arial"/>
            </a:endParaRPr>
          </a:p>
        </p:txBody>
      </p:sp>
      <p:sp>
        <p:nvSpPr>
          <p:cNvPr id="6" name="手繪多邊形: 圖案 5">
            <a:extLst>
              <a:ext uri="{FF2B5EF4-FFF2-40B4-BE49-F238E27FC236}">
                <a16:creationId xmlns:a16="http://schemas.microsoft.com/office/drawing/2014/main" id="{94C5F480-3A54-44A9-A389-EAA9F6279C0F}"/>
              </a:ext>
            </a:extLst>
          </p:cNvPr>
          <p:cNvSpPr/>
          <p:nvPr/>
        </p:nvSpPr>
        <p:spPr>
          <a:xfrm>
            <a:off x="274292"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$ 7</a:t>
            </a:r>
          </a:p>
        </p:txBody>
      </p:sp>
      <p:sp>
        <p:nvSpPr>
          <p:cNvPr id="7" name="手繪多邊形: 圖案 6">
            <a:extLst>
              <a:ext uri="{FF2B5EF4-FFF2-40B4-BE49-F238E27FC236}">
                <a16:creationId xmlns:a16="http://schemas.microsoft.com/office/drawing/2014/main" id="{C4B9F7AA-C144-4568-B60F-1627964BFF4C}"/>
              </a:ext>
            </a:extLst>
          </p:cNvPr>
          <p:cNvSpPr/>
          <p:nvPr/>
        </p:nvSpPr>
        <p:spPr>
          <a:xfrm>
            <a:off x="274292"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sz="1600" b="1" kern="1200">
                <a:latin typeface="Arial" panose="020B0604020202020204" pitchFamily="34" charset="0"/>
                <a:cs typeface="Arial" panose="020B0604020202020204" pitchFamily="34" charset="0"/>
              </a:rPr>
              <a:t>70</a:t>
            </a:r>
          </a:p>
        </p:txBody>
      </p:sp>
      <p:sp>
        <p:nvSpPr>
          <p:cNvPr id="66" name="手繪多邊形: 圖案 65">
            <a:extLst>
              <a:ext uri="{FF2B5EF4-FFF2-40B4-BE49-F238E27FC236}">
                <a16:creationId xmlns:a16="http://schemas.microsoft.com/office/drawing/2014/main" id="{DDCF62CA-BCDF-481C-9001-E9C85B9EBDB9}"/>
              </a:ext>
            </a:extLst>
          </p:cNvPr>
          <p:cNvSpPr/>
          <p:nvPr/>
        </p:nvSpPr>
        <p:spPr>
          <a:xfrm>
            <a:off x="1386597"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$ 10</a:t>
            </a:r>
          </a:p>
        </p:txBody>
      </p:sp>
      <p:sp>
        <p:nvSpPr>
          <p:cNvPr id="67" name="手繪多邊形: 圖案 66">
            <a:extLst>
              <a:ext uri="{FF2B5EF4-FFF2-40B4-BE49-F238E27FC236}">
                <a16:creationId xmlns:a16="http://schemas.microsoft.com/office/drawing/2014/main" id="{9AF5EDF5-6C90-4EA7-95B8-7E15ECE17E80}"/>
              </a:ext>
            </a:extLst>
          </p:cNvPr>
          <p:cNvSpPr/>
          <p:nvPr/>
        </p:nvSpPr>
        <p:spPr>
          <a:xfrm>
            <a:off x="1386597"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10</a:t>
            </a:r>
            <a:r>
              <a:rPr lang="en-US" sz="1600" b="1" kern="1200">
                <a:latin typeface="Arial" panose="020B0604020202020204" pitchFamily="34" charset="0"/>
                <a:cs typeface="Arial" panose="020B0604020202020204" pitchFamily="34" charset="0"/>
              </a:rPr>
              <a:t>0</a:t>
            </a:r>
          </a:p>
        </p:txBody>
      </p:sp>
      <p:sp>
        <p:nvSpPr>
          <p:cNvPr id="68" name="手繪多邊形: 圖案 67">
            <a:extLst>
              <a:ext uri="{FF2B5EF4-FFF2-40B4-BE49-F238E27FC236}">
                <a16:creationId xmlns:a16="http://schemas.microsoft.com/office/drawing/2014/main" id="{DA6170A4-DB60-4D38-BE2D-149EC4C471FD}"/>
              </a:ext>
            </a:extLst>
          </p:cNvPr>
          <p:cNvSpPr/>
          <p:nvPr/>
        </p:nvSpPr>
        <p:spPr>
          <a:xfrm>
            <a:off x="2498901"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$ 15</a:t>
            </a:r>
          </a:p>
        </p:txBody>
      </p:sp>
      <p:sp>
        <p:nvSpPr>
          <p:cNvPr id="69" name="手繪多邊形: 圖案 68">
            <a:extLst>
              <a:ext uri="{FF2B5EF4-FFF2-40B4-BE49-F238E27FC236}">
                <a16:creationId xmlns:a16="http://schemas.microsoft.com/office/drawing/2014/main" id="{54546109-DD2F-43AD-8FF1-954C6BC7D374}"/>
              </a:ext>
            </a:extLst>
          </p:cNvPr>
          <p:cNvSpPr/>
          <p:nvPr/>
        </p:nvSpPr>
        <p:spPr>
          <a:xfrm>
            <a:off x="2498901"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15</a:t>
            </a:r>
            <a:r>
              <a:rPr lang="en-US" sz="1600" b="1" kern="1200">
                <a:latin typeface="Arial" panose="020B0604020202020204" pitchFamily="34" charset="0"/>
                <a:cs typeface="Arial" panose="020B0604020202020204" pitchFamily="34" charset="0"/>
              </a:rPr>
              <a:t>0</a:t>
            </a:r>
          </a:p>
        </p:txBody>
      </p:sp>
      <p:sp>
        <p:nvSpPr>
          <p:cNvPr id="70" name="手繪多邊形: 圖案 69">
            <a:extLst>
              <a:ext uri="{FF2B5EF4-FFF2-40B4-BE49-F238E27FC236}">
                <a16:creationId xmlns:a16="http://schemas.microsoft.com/office/drawing/2014/main" id="{7F96FF9E-E7E2-4FFF-975B-AFCC3774D014}"/>
              </a:ext>
            </a:extLst>
          </p:cNvPr>
          <p:cNvSpPr/>
          <p:nvPr/>
        </p:nvSpPr>
        <p:spPr>
          <a:xfrm>
            <a:off x="3611206"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$ 20</a:t>
            </a:r>
          </a:p>
        </p:txBody>
      </p:sp>
      <p:sp>
        <p:nvSpPr>
          <p:cNvPr id="71" name="手繪多邊形: 圖案 70">
            <a:extLst>
              <a:ext uri="{FF2B5EF4-FFF2-40B4-BE49-F238E27FC236}">
                <a16:creationId xmlns:a16="http://schemas.microsoft.com/office/drawing/2014/main" id="{B0FBF0DC-5128-4DEC-811D-AF0B41558406}"/>
              </a:ext>
            </a:extLst>
          </p:cNvPr>
          <p:cNvSpPr/>
          <p:nvPr/>
        </p:nvSpPr>
        <p:spPr>
          <a:xfrm>
            <a:off x="3611206"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20</a:t>
            </a:r>
            <a:r>
              <a:rPr lang="en-US" sz="1600" b="1" kern="1200">
                <a:latin typeface="Arial" panose="020B0604020202020204" pitchFamily="34" charset="0"/>
                <a:cs typeface="Arial" panose="020B0604020202020204" pitchFamily="34" charset="0"/>
              </a:rPr>
              <a:t>0</a:t>
            </a:r>
          </a:p>
        </p:txBody>
      </p:sp>
      <p:sp>
        <p:nvSpPr>
          <p:cNvPr id="72" name="手繪多邊形: 圖案 71">
            <a:extLst>
              <a:ext uri="{FF2B5EF4-FFF2-40B4-BE49-F238E27FC236}">
                <a16:creationId xmlns:a16="http://schemas.microsoft.com/office/drawing/2014/main" id="{ADC42D39-4234-4124-8A49-25BC62CCDE42}"/>
              </a:ext>
            </a:extLst>
          </p:cNvPr>
          <p:cNvSpPr/>
          <p:nvPr/>
        </p:nvSpPr>
        <p:spPr>
          <a:xfrm>
            <a:off x="4723511"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800" b="1" kern="1200">
                <a:latin typeface="Arial" panose="020B0604020202020204" pitchFamily="34" charset="0"/>
                <a:cs typeface="Arial" panose="020B0604020202020204" pitchFamily="34" charset="0"/>
              </a:rPr>
              <a:t>$ 30</a:t>
            </a:r>
          </a:p>
        </p:txBody>
      </p:sp>
      <p:sp>
        <p:nvSpPr>
          <p:cNvPr id="73" name="手繪多邊形: 圖案 72">
            <a:extLst>
              <a:ext uri="{FF2B5EF4-FFF2-40B4-BE49-F238E27FC236}">
                <a16:creationId xmlns:a16="http://schemas.microsoft.com/office/drawing/2014/main" id="{D11CA06D-F557-4ADD-BAB4-063AE1E35D82}"/>
              </a:ext>
            </a:extLst>
          </p:cNvPr>
          <p:cNvSpPr/>
          <p:nvPr/>
        </p:nvSpPr>
        <p:spPr>
          <a:xfrm>
            <a:off x="4723511"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每年</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30</a:t>
            </a:r>
            <a:r>
              <a:rPr lang="en-US" sz="1600" b="1" kern="1200">
                <a:latin typeface="Arial" panose="020B0604020202020204" pitchFamily="34" charset="0"/>
                <a:cs typeface="Arial" panose="020B0604020202020204" pitchFamily="34" charset="0"/>
              </a:rPr>
              <a:t>0</a:t>
            </a:r>
          </a:p>
        </p:txBody>
      </p:sp>
      <p:sp>
        <p:nvSpPr>
          <p:cNvPr id="80" name="手繪多邊形: 圖案 79">
            <a:extLst>
              <a:ext uri="{FF2B5EF4-FFF2-40B4-BE49-F238E27FC236}">
                <a16:creationId xmlns:a16="http://schemas.microsoft.com/office/drawing/2014/main" id="{69D93A31-D9A8-41BA-9FD0-DD497B8EB671}"/>
              </a:ext>
            </a:extLst>
          </p:cNvPr>
          <p:cNvSpPr/>
          <p:nvPr/>
        </p:nvSpPr>
        <p:spPr>
          <a:xfrm>
            <a:off x="5827385"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$ 50</a:t>
            </a:r>
          </a:p>
        </p:txBody>
      </p:sp>
      <p:sp>
        <p:nvSpPr>
          <p:cNvPr id="81" name="手繪多邊形: 圖案 80">
            <a:extLst>
              <a:ext uri="{FF2B5EF4-FFF2-40B4-BE49-F238E27FC236}">
                <a16:creationId xmlns:a16="http://schemas.microsoft.com/office/drawing/2014/main" id="{1286F6C2-A076-47D5-95DE-21A703E9E24F}"/>
              </a:ext>
            </a:extLst>
          </p:cNvPr>
          <p:cNvSpPr/>
          <p:nvPr/>
        </p:nvSpPr>
        <p:spPr>
          <a:xfrm>
            <a:off x="5827385"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微軟正黑體" panose="020B0604030504040204" pitchFamily="34" charset="-120"/>
                <a:ea typeface="微軟正黑體" panose="020B0604030504040204" pitchFamily="34" charset="-120"/>
                <a:cs typeface="Arial" panose="020B0604020202020204" pitchFamily="34" charset="0"/>
              </a:rPr>
              <a:t>每年</a:t>
            </a:r>
            <a:endParaRPr lang="en-US" altLang="zh-TW" sz="1200" kern="1200">
              <a:latin typeface="微軟正黑體" panose="020B0604030504040204" pitchFamily="34" charset="-12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50</a:t>
            </a:r>
            <a:r>
              <a:rPr lang="en-US" sz="1600" b="1" kern="1200">
                <a:latin typeface="Arial" panose="020B0604020202020204" pitchFamily="34" charset="0"/>
                <a:cs typeface="Arial" panose="020B0604020202020204" pitchFamily="34" charset="0"/>
              </a:rPr>
              <a:t>0</a:t>
            </a:r>
          </a:p>
        </p:txBody>
      </p:sp>
      <p:sp>
        <p:nvSpPr>
          <p:cNvPr id="84" name="手繪多邊形: 圖案 83">
            <a:extLst>
              <a:ext uri="{FF2B5EF4-FFF2-40B4-BE49-F238E27FC236}">
                <a16:creationId xmlns:a16="http://schemas.microsoft.com/office/drawing/2014/main" id="{5F6180B8-DAC0-49B1-8A87-00E1D00ECB9A}"/>
              </a:ext>
            </a:extLst>
          </p:cNvPr>
          <p:cNvSpPr/>
          <p:nvPr/>
        </p:nvSpPr>
        <p:spPr>
          <a:xfrm>
            <a:off x="6939689"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$ 80</a:t>
            </a:r>
          </a:p>
        </p:txBody>
      </p:sp>
      <p:sp>
        <p:nvSpPr>
          <p:cNvPr id="85" name="手繪多邊形: 圖案 84">
            <a:extLst>
              <a:ext uri="{FF2B5EF4-FFF2-40B4-BE49-F238E27FC236}">
                <a16:creationId xmlns:a16="http://schemas.microsoft.com/office/drawing/2014/main" id="{4A7AD70E-7293-4C35-850F-B59DC2E9F115}"/>
              </a:ext>
            </a:extLst>
          </p:cNvPr>
          <p:cNvSpPr/>
          <p:nvPr/>
        </p:nvSpPr>
        <p:spPr>
          <a:xfrm>
            <a:off x="6939689"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微軟正黑體" panose="020B0604030504040204" pitchFamily="34" charset="-120"/>
                <a:ea typeface="微軟正黑體" panose="020B0604030504040204" pitchFamily="34" charset="-120"/>
                <a:cs typeface="Arial" panose="020B0604020202020204" pitchFamily="34" charset="0"/>
              </a:rPr>
              <a:t>每年</a:t>
            </a:r>
            <a:endParaRPr lang="en-US" altLang="zh-TW" sz="1200" kern="1200">
              <a:latin typeface="微軟正黑體" panose="020B0604030504040204" pitchFamily="34" charset="-12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a:latin typeface="Arial" panose="020B0604020202020204" pitchFamily="34" charset="0"/>
                <a:cs typeface="Arial" panose="020B0604020202020204" pitchFamily="34" charset="0"/>
              </a:rPr>
              <a:t>$ </a:t>
            </a:r>
            <a:r>
              <a:rPr lang="en-US" altLang="zh-TW" sz="1600" b="1" kern="1200">
                <a:latin typeface="Arial" panose="020B0604020202020204" pitchFamily="34" charset="0"/>
                <a:cs typeface="Arial" panose="020B0604020202020204" pitchFamily="34" charset="0"/>
              </a:rPr>
              <a:t>80</a:t>
            </a:r>
            <a:r>
              <a:rPr lang="en-US" sz="1600" b="1" kern="1200">
                <a:latin typeface="Arial" panose="020B0604020202020204" pitchFamily="34" charset="0"/>
                <a:cs typeface="Arial" panose="020B0604020202020204" pitchFamily="34" charset="0"/>
              </a:rPr>
              <a:t>0</a:t>
            </a:r>
          </a:p>
        </p:txBody>
      </p:sp>
      <p:sp>
        <p:nvSpPr>
          <p:cNvPr id="88" name="手繪多邊形: 圖案 87">
            <a:extLst>
              <a:ext uri="{FF2B5EF4-FFF2-40B4-BE49-F238E27FC236}">
                <a16:creationId xmlns:a16="http://schemas.microsoft.com/office/drawing/2014/main" id="{1B06FD62-1860-4BA9-A537-3D0E030C0919}"/>
              </a:ext>
            </a:extLst>
          </p:cNvPr>
          <p:cNvSpPr/>
          <p:nvPr/>
        </p:nvSpPr>
        <p:spPr>
          <a:xfrm>
            <a:off x="8041946" y="1788520"/>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Arial" panose="020B0604020202020204" pitchFamily="34" charset="0"/>
                <a:ea typeface="微軟正黑體" panose="020B0604030504040204" pitchFamily="34" charset="-120"/>
                <a:cs typeface="Arial" panose="020B0604020202020204" pitchFamily="34" charset="0"/>
              </a:rPr>
              <a:t>每月</a:t>
            </a:r>
            <a:endParaRPr lang="en-US" altLang="zh-TW" sz="1200" kern="1200">
              <a:latin typeface="Arial" panose="020B0604020202020204" pitchFamily="34" charset="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sz="1600" b="1" kern="1200">
                <a:latin typeface="Arial" panose="020B0604020202020204" pitchFamily="34" charset="0"/>
                <a:cs typeface="Arial" panose="020B0604020202020204" pitchFamily="34" charset="0"/>
              </a:rPr>
              <a:t>$ 100</a:t>
            </a:r>
          </a:p>
        </p:txBody>
      </p:sp>
      <p:sp>
        <p:nvSpPr>
          <p:cNvPr id="89" name="手繪多邊形: 圖案 88">
            <a:extLst>
              <a:ext uri="{FF2B5EF4-FFF2-40B4-BE49-F238E27FC236}">
                <a16:creationId xmlns:a16="http://schemas.microsoft.com/office/drawing/2014/main" id="{C1F6E62E-8F86-4823-A6C8-4724401E50D9}"/>
              </a:ext>
            </a:extLst>
          </p:cNvPr>
          <p:cNvSpPr/>
          <p:nvPr/>
        </p:nvSpPr>
        <p:spPr>
          <a:xfrm>
            <a:off x="8041946" y="2449356"/>
            <a:ext cx="827761" cy="568228"/>
          </a:xfrm>
          <a:custGeom>
            <a:avLst/>
            <a:gdLst>
              <a:gd name="connsiteX0" fmla="*/ 0 w 846762"/>
              <a:gd name="connsiteY0" fmla="*/ 75490 h 754904"/>
              <a:gd name="connsiteX1" fmla="*/ 75490 w 846762"/>
              <a:gd name="connsiteY1" fmla="*/ 0 h 754904"/>
              <a:gd name="connsiteX2" fmla="*/ 771272 w 846762"/>
              <a:gd name="connsiteY2" fmla="*/ 0 h 754904"/>
              <a:gd name="connsiteX3" fmla="*/ 846762 w 846762"/>
              <a:gd name="connsiteY3" fmla="*/ 75490 h 754904"/>
              <a:gd name="connsiteX4" fmla="*/ 846762 w 846762"/>
              <a:gd name="connsiteY4" fmla="*/ 679414 h 754904"/>
              <a:gd name="connsiteX5" fmla="*/ 771272 w 846762"/>
              <a:gd name="connsiteY5" fmla="*/ 754904 h 754904"/>
              <a:gd name="connsiteX6" fmla="*/ 75490 w 846762"/>
              <a:gd name="connsiteY6" fmla="*/ 754904 h 754904"/>
              <a:gd name="connsiteX7" fmla="*/ 0 w 846762"/>
              <a:gd name="connsiteY7" fmla="*/ 679414 h 754904"/>
              <a:gd name="connsiteX8" fmla="*/ 0 w 846762"/>
              <a:gd name="connsiteY8" fmla="*/ 75490 h 754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762" h="754904">
                <a:moveTo>
                  <a:pt x="0" y="75490"/>
                </a:moveTo>
                <a:cubicBezTo>
                  <a:pt x="0" y="33798"/>
                  <a:pt x="33798" y="0"/>
                  <a:pt x="75490" y="0"/>
                </a:cubicBezTo>
                <a:lnTo>
                  <a:pt x="771272" y="0"/>
                </a:lnTo>
                <a:cubicBezTo>
                  <a:pt x="812964" y="0"/>
                  <a:pt x="846762" y="33798"/>
                  <a:pt x="846762" y="75490"/>
                </a:cubicBezTo>
                <a:lnTo>
                  <a:pt x="846762" y="679414"/>
                </a:lnTo>
                <a:cubicBezTo>
                  <a:pt x="846762" y="721106"/>
                  <a:pt x="812964" y="754904"/>
                  <a:pt x="771272" y="754904"/>
                </a:cubicBezTo>
                <a:lnTo>
                  <a:pt x="75490" y="754904"/>
                </a:lnTo>
                <a:cubicBezTo>
                  <a:pt x="33798" y="754904"/>
                  <a:pt x="0" y="721106"/>
                  <a:pt x="0" y="679414"/>
                </a:cubicBezTo>
                <a:lnTo>
                  <a:pt x="0" y="75490"/>
                </a:lnTo>
                <a:close/>
              </a:path>
            </a:pathLst>
          </a:custGeom>
          <a:solidFill>
            <a:srgbClr val="1E1C1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60210" tIns="50685" rIns="60210" bIns="50685" numCol="1" spcCol="1270" anchor="ctr" anchorCtr="0">
            <a:noAutofit/>
          </a:bodyPr>
          <a:lstStyle/>
          <a:p>
            <a:pPr marL="0" lvl="0" indent="0" algn="ctr" defTabSz="666750">
              <a:lnSpc>
                <a:spcPct val="90000"/>
              </a:lnSpc>
              <a:spcBef>
                <a:spcPct val="0"/>
              </a:spcBef>
              <a:buNone/>
            </a:pPr>
            <a:r>
              <a:rPr lang="zh-TW" altLang="en-US" sz="1200" kern="1200">
                <a:latin typeface="微軟正黑體" panose="020B0604030504040204" pitchFamily="34" charset="-120"/>
                <a:ea typeface="微軟正黑體" panose="020B0604030504040204" pitchFamily="34" charset="-120"/>
                <a:cs typeface="Arial" panose="020B0604020202020204" pitchFamily="34" charset="0"/>
              </a:rPr>
              <a:t>每年</a:t>
            </a:r>
            <a:endParaRPr lang="en-US" altLang="zh-TW" sz="1200" kern="1200">
              <a:latin typeface="微軟正黑體" panose="020B0604030504040204" pitchFamily="34" charset="-120"/>
              <a:ea typeface="微軟正黑體" panose="020B0604030504040204" pitchFamily="34" charset="-120"/>
              <a:cs typeface="Arial" panose="020B0604020202020204" pitchFamily="34" charset="0"/>
            </a:endParaRPr>
          </a:p>
          <a:p>
            <a:pPr marL="0" lvl="0" indent="0" algn="ctr" defTabSz="666750">
              <a:lnSpc>
                <a:spcPct val="90000"/>
              </a:lnSpc>
              <a:spcBef>
                <a:spcPct val="0"/>
              </a:spcBef>
              <a:buNone/>
            </a:pPr>
            <a:r>
              <a:rPr lang="en-US" altLang="zh-TW" sz="1200" b="1" kern="1200" spc="-150">
                <a:latin typeface="Arial" panose="020B0604020202020204" pitchFamily="34" charset="0"/>
                <a:cs typeface="Arial" panose="020B0604020202020204" pitchFamily="34" charset="0"/>
              </a:rPr>
              <a:t>$ </a:t>
            </a:r>
            <a:r>
              <a:rPr lang="en-US" altLang="zh-TW" sz="1600" b="1" kern="1200" spc="-150">
                <a:latin typeface="Arial" panose="020B0604020202020204" pitchFamily="34" charset="0"/>
                <a:cs typeface="Arial" panose="020B0604020202020204" pitchFamily="34" charset="0"/>
              </a:rPr>
              <a:t>100</a:t>
            </a:r>
            <a:r>
              <a:rPr lang="en-US" sz="1600" b="1" kern="1200" spc="-150">
                <a:latin typeface="Arial" panose="020B0604020202020204" pitchFamily="34" charset="0"/>
                <a:cs typeface="Arial" panose="020B0604020202020204" pitchFamily="34" charset="0"/>
              </a:rPr>
              <a:t>0</a:t>
            </a:r>
          </a:p>
        </p:txBody>
      </p:sp>
      <p:grpSp>
        <p:nvGrpSpPr>
          <p:cNvPr id="3" name="群組 2">
            <a:extLst>
              <a:ext uri="{FF2B5EF4-FFF2-40B4-BE49-F238E27FC236}">
                <a16:creationId xmlns:a16="http://schemas.microsoft.com/office/drawing/2014/main" id="{710B08F8-87A5-4C5F-80B6-5489F8964ADC}"/>
              </a:ext>
            </a:extLst>
          </p:cNvPr>
          <p:cNvGrpSpPr/>
          <p:nvPr/>
        </p:nvGrpSpPr>
        <p:grpSpPr>
          <a:xfrm>
            <a:off x="134036" y="2186841"/>
            <a:ext cx="8802356" cy="312481"/>
            <a:chOff x="134036" y="2378167"/>
            <a:chExt cx="8802356" cy="312481"/>
          </a:xfrm>
        </p:grpSpPr>
        <p:sp>
          <p:nvSpPr>
            <p:cNvPr id="60" name="手繪多邊形: 圖案 59">
              <a:extLst>
                <a:ext uri="{FF2B5EF4-FFF2-40B4-BE49-F238E27FC236}">
                  <a16:creationId xmlns:a16="http://schemas.microsoft.com/office/drawing/2014/main" id="{CC5FCF7B-3806-4382-A2BF-84748F4670A8}"/>
                </a:ext>
              </a:extLst>
            </p:cNvPr>
            <p:cNvSpPr/>
            <p:nvPr/>
          </p:nvSpPr>
          <p:spPr>
            <a:xfrm>
              <a:off x="134036"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rgbClr val="3B3829"/>
                  </a:solidFill>
                  <a:latin typeface="Arial" panose="020B0604020202020204" pitchFamily="34" charset="0"/>
                  <a:cs typeface="Arial" panose="020B0604020202020204" pitchFamily="34" charset="0"/>
                </a:rPr>
                <a:t>1</a:t>
              </a:r>
              <a:r>
                <a:rPr lang="en-US" sz="2000" b="1" kern="1200">
                  <a:solidFill>
                    <a:srgbClr val="3B3829"/>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solidFill>
                    <a:srgbClr val="3B3829"/>
                  </a:solidFill>
                  <a:latin typeface="Arial" panose="020B0604020202020204" pitchFamily="34" charset="0"/>
                  <a:cs typeface="Arial" panose="020B0604020202020204" pitchFamily="34" charset="0"/>
                </a:rPr>
                <a:t>Core</a:t>
              </a:r>
            </a:p>
          </p:txBody>
        </p:sp>
        <p:sp>
          <p:nvSpPr>
            <p:cNvPr id="61" name="手繪多邊形: 圖案 60">
              <a:extLst>
                <a:ext uri="{FF2B5EF4-FFF2-40B4-BE49-F238E27FC236}">
                  <a16:creationId xmlns:a16="http://schemas.microsoft.com/office/drawing/2014/main" id="{29F41F71-BFF2-4BEB-9F9F-016CA05253B2}"/>
                </a:ext>
              </a:extLst>
            </p:cNvPr>
            <p:cNvSpPr/>
            <p:nvPr/>
          </p:nvSpPr>
          <p:spPr>
            <a:xfrm>
              <a:off x="1246341"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3B3829"/>
                  </a:solidFill>
                  <a:latin typeface="Arial" panose="020B0604020202020204" pitchFamily="34" charset="0"/>
                  <a:cs typeface="Arial" panose="020B0604020202020204" pitchFamily="34" charset="0"/>
                </a:rPr>
                <a:t>2</a:t>
              </a:r>
              <a:r>
                <a:rPr lang="en-US" altLang="zh-TW" sz="2000" b="1" kern="1200">
                  <a:solidFill>
                    <a:srgbClr val="3B3829"/>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solidFill>
                    <a:srgbClr val="3B3829"/>
                  </a:solidFill>
                  <a:latin typeface="Arial" panose="020B0604020202020204" pitchFamily="34" charset="0"/>
                  <a:cs typeface="Arial" panose="020B0604020202020204" pitchFamily="34" charset="0"/>
                </a:rPr>
                <a:t>Cores</a:t>
              </a:r>
            </a:p>
          </p:txBody>
        </p:sp>
        <p:sp>
          <p:nvSpPr>
            <p:cNvPr id="62" name="手繪多邊形: 圖案 61">
              <a:extLst>
                <a:ext uri="{FF2B5EF4-FFF2-40B4-BE49-F238E27FC236}">
                  <a16:creationId xmlns:a16="http://schemas.microsoft.com/office/drawing/2014/main" id="{C8D0AE00-87E4-4F78-BE90-D54749F95148}"/>
                </a:ext>
              </a:extLst>
            </p:cNvPr>
            <p:cNvSpPr/>
            <p:nvPr/>
          </p:nvSpPr>
          <p:spPr>
            <a:xfrm>
              <a:off x="2358645"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3B3829"/>
                  </a:solidFill>
                  <a:latin typeface="Arial" panose="020B0604020202020204" pitchFamily="34" charset="0"/>
                  <a:cs typeface="Arial" panose="020B0604020202020204" pitchFamily="34" charset="0"/>
                </a:rPr>
                <a:t>4 </a:t>
              </a:r>
            </a:p>
            <a:p>
              <a:pPr marL="0" lvl="0" indent="0" algn="ctr" defTabSz="933450">
                <a:lnSpc>
                  <a:spcPct val="90000"/>
                </a:lnSpc>
                <a:spcBef>
                  <a:spcPct val="0"/>
                </a:spcBef>
                <a:buNone/>
              </a:pPr>
              <a:r>
                <a:rPr lang="en-US" altLang="zh-TW" sz="2000" kern="1200">
                  <a:solidFill>
                    <a:srgbClr val="3B3829"/>
                  </a:solidFill>
                  <a:latin typeface="Arial" panose="020B0604020202020204" pitchFamily="34" charset="0"/>
                  <a:cs typeface="Arial" panose="020B0604020202020204" pitchFamily="34" charset="0"/>
                </a:rPr>
                <a:t>Cores</a:t>
              </a:r>
            </a:p>
          </p:txBody>
        </p:sp>
        <p:sp>
          <p:nvSpPr>
            <p:cNvPr id="63" name="手繪多邊形: 圖案 62">
              <a:extLst>
                <a:ext uri="{FF2B5EF4-FFF2-40B4-BE49-F238E27FC236}">
                  <a16:creationId xmlns:a16="http://schemas.microsoft.com/office/drawing/2014/main" id="{41CAC4AD-FC35-4822-881C-53DE61F17DCB}"/>
                </a:ext>
              </a:extLst>
            </p:cNvPr>
            <p:cNvSpPr/>
            <p:nvPr/>
          </p:nvSpPr>
          <p:spPr>
            <a:xfrm>
              <a:off x="3470950"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3B3829"/>
                  </a:solidFill>
                  <a:latin typeface="Arial" panose="020B0604020202020204" pitchFamily="34" charset="0"/>
                  <a:cs typeface="Arial" panose="020B0604020202020204" pitchFamily="34" charset="0"/>
                </a:rPr>
                <a:t>6</a:t>
              </a:r>
            </a:p>
            <a:p>
              <a:pPr marL="0" lvl="0" indent="0" algn="ctr" defTabSz="933450">
                <a:lnSpc>
                  <a:spcPct val="90000"/>
                </a:lnSpc>
                <a:spcBef>
                  <a:spcPct val="0"/>
                </a:spcBef>
                <a:buNone/>
              </a:pPr>
              <a:r>
                <a:rPr lang="en-US" altLang="zh-TW" sz="2000" kern="1200">
                  <a:solidFill>
                    <a:srgbClr val="3B3829"/>
                  </a:solidFill>
                  <a:latin typeface="Arial" panose="020B0604020202020204" pitchFamily="34" charset="0"/>
                  <a:cs typeface="Arial" panose="020B0604020202020204" pitchFamily="34" charset="0"/>
                </a:rPr>
                <a:t>Cores</a:t>
              </a:r>
            </a:p>
          </p:txBody>
        </p:sp>
        <p:sp>
          <p:nvSpPr>
            <p:cNvPr id="64" name="手繪多邊形: 圖案 63">
              <a:extLst>
                <a:ext uri="{FF2B5EF4-FFF2-40B4-BE49-F238E27FC236}">
                  <a16:creationId xmlns:a16="http://schemas.microsoft.com/office/drawing/2014/main" id="{DA056588-8CB4-495F-92B4-10545ADEFCD1}"/>
                </a:ext>
              </a:extLst>
            </p:cNvPr>
            <p:cNvSpPr/>
            <p:nvPr/>
          </p:nvSpPr>
          <p:spPr>
            <a:xfrm>
              <a:off x="4583255"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rgbClr val="3B3829"/>
                  </a:solidFill>
                  <a:latin typeface="Arial" panose="020B0604020202020204" pitchFamily="34" charset="0"/>
                  <a:cs typeface="Arial" panose="020B0604020202020204" pitchFamily="34" charset="0"/>
                </a:rPr>
                <a:t>8</a:t>
              </a:r>
              <a:endParaRPr lang="en-US" sz="2800" kern="1200">
                <a:solidFill>
                  <a:srgbClr val="3B3829"/>
                </a:solidFill>
                <a:latin typeface="Arial" panose="020B0604020202020204" pitchFamily="34" charset="0"/>
                <a:cs typeface="Arial" panose="020B0604020202020204" pitchFamily="34" charset="0"/>
              </a:endParaRPr>
            </a:p>
            <a:p>
              <a:pPr marL="0" lvl="0" indent="0" algn="ctr" defTabSz="933450">
                <a:lnSpc>
                  <a:spcPct val="90000"/>
                </a:lnSpc>
                <a:spcBef>
                  <a:spcPct val="0"/>
                </a:spcBef>
                <a:buNone/>
              </a:pPr>
              <a:r>
                <a:rPr lang="en-US" sz="2000" kern="1200">
                  <a:solidFill>
                    <a:srgbClr val="3B3829"/>
                  </a:solidFill>
                  <a:latin typeface="Arial" panose="020B0604020202020204" pitchFamily="34" charset="0"/>
                  <a:cs typeface="Arial" panose="020B0604020202020204" pitchFamily="34" charset="0"/>
                </a:rPr>
                <a:t>Cores</a:t>
              </a:r>
            </a:p>
          </p:txBody>
        </p:sp>
        <p:sp>
          <p:nvSpPr>
            <p:cNvPr id="65" name="手繪多邊形: 圖案 64">
              <a:extLst>
                <a:ext uri="{FF2B5EF4-FFF2-40B4-BE49-F238E27FC236}">
                  <a16:creationId xmlns:a16="http://schemas.microsoft.com/office/drawing/2014/main" id="{99F2FB2C-7ED1-41AC-8FB7-5507E4EA289A}"/>
                </a:ext>
              </a:extLst>
            </p:cNvPr>
            <p:cNvSpPr/>
            <p:nvPr/>
          </p:nvSpPr>
          <p:spPr>
            <a:xfrm>
              <a:off x="5687129"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3B3829"/>
                  </a:solidFill>
                  <a:latin typeface="Arial" panose="020B0604020202020204" pitchFamily="34" charset="0"/>
                  <a:cs typeface="Arial" panose="020B0604020202020204" pitchFamily="34" charset="0"/>
                </a:rPr>
                <a:t>12</a:t>
              </a:r>
              <a:r>
                <a:rPr lang="en-US" altLang="zh-TW" sz="2000" b="1" kern="1200">
                  <a:solidFill>
                    <a:srgbClr val="3B3829"/>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altLang="zh-TW" sz="2000" kern="1200">
                  <a:solidFill>
                    <a:srgbClr val="3B3829"/>
                  </a:solidFill>
                  <a:latin typeface="Arial" panose="020B0604020202020204" pitchFamily="34" charset="0"/>
                  <a:cs typeface="Arial" panose="020B0604020202020204" pitchFamily="34" charset="0"/>
                </a:rPr>
                <a:t>Cores</a:t>
              </a:r>
            </a:p>
          </p:txBody>
        </p:sp>
        <p:sp>
          <p:nvSpPr>
            <p:cNvPr id="74" name="手繪多邊形: 圖案 73">
              <a:extLst>
                <a:ext uri="{FF2B5EF4-FFF2-40B4-BE49-F238E27FC236}">
                  <a16:creationId xmlns:a16="http://schemas.microsoft.com/office/drawing/2014/main" id="{E922297C-1D64-4D2A-AD93-2B01DA862794}"/>
                </a:ext>
              </a:extLst>
            </p:cNvPr>
            <p:cNvSpPr/>
            <p:nvPr/>
          </p:nvSpPr>
          <p:spPr>
            <a:xfrm>
              <a:off x="6799433"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altLang="zh-TW" sz="2800" b="1" kern="1200">
                  <a:solidFill>
                    <a:srgbClr val="3B3829"/>
                  </a:solidFill>
                  <a:latin typeface="Arial" panose="020B0604020202020204" pitchFamily="34" charset="0"/>
                  <a:cs typeface="Arial" panose="020B0604020202020204" pitchFamily="34" charset="0"/>
                </a:rPr>
                <a:t>16</a:t>
              </a:r>
            </a:p>
            <a:p>
              <a:pPr marL="0" lvl="0" indent="0" algn="ctr" defTabSz="933450">
                <a:lnSpc>
                  <a:spcPct val="90000"/>
                </a:lnSpc>
                <a:spcBef>
                  <a:spcPct val="0"/>
                </a:spcBef>
                <a:buNone/>
              </a:pPr>
              <a:r>
                <a:rPr lang="en-US" altLang="zh-TW" sz="2000" kern="1200">
                  <a:solidFill>
                    <a:srgbClr val="3B3829"/>
                  </a:solidFill>
                  <a:latin typeface="Arial" panose="020B0604020202020204" pitchFamily="34" charset="0"/>
                  <a:cs typeface="Arial" panose="020B0604020202020204" pitchFamily="34" charset="0"/>
                </a:rPr>
                <a:t>Cores</a:t>
              </a:r>
            </a:p>
          </p:txBody>
        </p:sp>
        <p:sp>
          <p:nvSpPr>
            <p:cNvPr id="75" name="手繪多邊形: 圖案 74">
              <a:extLst>
                <a:ext uri="{FF2B5EF4-FFF2-40B4-BE49-F238E27FC236}">
                  <a16:creationId xmlns:a16="http://schemas.microsoft.com/office/drawing/2014/main" id="{51BD7BB9-263D-4A86-9E95-C9EC2494D470}"/>
                </a:ext>
              </a:extLst>
            </p:cNvPr>
            <p:cNvSpPr/>
            <p:nvPr/>
          </p:nvSpPr>
          <p:spPr>
            <a:xfrm>
              <a:off x="7901690" y="2378167"/>
              <a:ext cx="1034702" cy="312481"/>
            </a:xfrm>
            <a:custGeom>
              <a:avLst/>
              <a:gdLst>
                <a:gd name="connsiteX0" fmla="*/ 0 w 1058453"/>
                <a:gd name="connsiteY0" fmla="*/ 105845 h 2503714"/>
                <a:gd name="connsiteX1" fmla="*/ 105845 w 1058453"/>
                <a:gd name="connsiteY1" fmla="*/ 0 h 2503714"/>
                <a:gd name="connsiteX2" fmla="*/ 952608 w 1058453"/>
                <a:gd name="connsiteY2" fmla="*/ 0 h 2503714"/>
                <a:gd name="connsiteX3" fmla="*/ 1058453 w 1058453"/>
                <a:gd name="connsiteY3" fmla="*/ 105845 h 2503714"/>
                <a:gd name="connsiteX4" fmla="*/ 1058453 w 1058453"/>
                <a:gd name="connsiteY4" fmla="*/ 2397869 h 2503714"/>
                <a:gd name="connsiteX5" fmla="*/ 952608 w 1058453"/>
                <a:gd name="connsiteY5" fmla="*/ 2503714 h 2503714"/>
                <a:gd name="connsiteX6" fmla="*/ 105845 w 1058453"/>
                <a:gd name="connsiteY6" fmla="*/ 2503714 h 2503714"/>
                <a:gd name="connsiteX7" fmla="*/ 0 w 1058453"/>
                <a:gd name="connsiteY7" fmla="*/ 2397869 h 2503714"/>
                <a:gd name="connsiteX8" fmla="*/ 0 w 1058453"/>
                <a:gd name="connsiteY8" fmla="*/ 105845 h 2503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453" h="2503714">
                  <a:moveTo>
                    <a:pt x="0" y="105845"/>
                  </a:moveTo>
                  <a:cubicBezTo>
                    <a:pt x="0" y="47388"/>
                    <a:pt x="47388" y="0"/>
                    <a:pt x="105845" y="0"/>
                  </a:cubicBezTo>
                  <a:lnTo>
                    <a:pt x="952608" y="0"/>
                  </a:lnTo>
                  <a:cubicBezTo>
                    <a:pt x="1011065" y="0"/>
                    <a:pt x="1058453" y="47388"/>
                    <a:pt x="1058453" y="105845"/>
                  </a:cubicBezTo>
                  <a:lnTo>
                    <a:pt x="1058453" y="2397869"/>
                  </a:lnTo>
                  <a:cubicBezTo>
                    <a:pt x="1058453" y="2456326"/>
                    <a:pt x="1011065" y="2503714"/>
                    <a:pt x="952608" y="2503714"/>
                  </a:cubicBezTo>
                  <a:lnTo>
                    <a:pt x="105845" y="2503714"/>
                  </a:lnTo>
                  <a:cubicBezTo>
                    <a:pt x="47388" y="2503714"/>
                    <a:pt x="0" y="2456326"/>
                    <a:pt x="0" y="2397869"/>
                  </a:cubicBezTo>
                  <a:lnTo>
                    <a:pt x="0" y="105845"/>
                  </a:lnTo>
                  <a:close/>
                </a:path>
              </a:pathLst>
            </a:custGeom>
            <a:noFill/>
            <a:ln>
              <a:noFill/>
            </a:ln>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80010" tIns="80010" rIns="80010" bIns="1832610" numCol="1" spcCol="1270" anchor="ctr" anchorCtr="0">
              <a:noAutofit/>
            </a:bodyPr>
            <a:lstStyle/>
            <a:p>
              <a:pPr marL="0" lvl="0" indent="0" algn="ctr" defTabSz="933450">
                <a:lnSpc>
                  <a:spcPct val="90000"/>
                </a:lnSpc>
                <a:spcBef>
                  <a:spcPct val="0"/>
                </a:spcBef>
                <a:buNone/>
              </a:pPr>
              <a:r>
                <a:rPr lang="en-US" sz="2800" b="1" kern="1200">
                  <a:solidFill>
                    <a:srgbClr val="3B3829"/>
                  </a:solidFill>
                  <a:latin typeface="Arial" panose="020B0604020202020204" pitchFamily="34" charset="0"/>
                  <a:cs typeface="Arial" panose="020B0604020202020204" pitchFamily="34" charset="0"/>
                </a:rPr>
                <a:t>24+</a:t>
              </a:r>
              <a:r>
                <a:rPr lang="en-US" sz="2000" b="1" kern="1200">
                  <a:solidFill>
                    <a:srgbClr val="3B3829"/>
                  </a:solidFill>
                  <a:latin typeface="Arial" panose="020B0604020202020204" pitchFamily="34" charset="0"/>
                  <a:cs typeface="Arial" panose="020B0604020202020204" pitchFamily="34" charset="0"/>
                </a:rPr>
                <a:t> </a:t>
              </a:r>
            </a:p>
            <a:p>
              <a:pPr marL="0" lvl="0" indent="0" algn="ctr" defTabSz="933450">
                <a:lnSpc>
                  <a:spcPct val="90000"/>
                </a:lnSpc>
                <a:spcBef>
                  <a:spcPct val="0"/>
                </a:spcBef>
                <a:buNone/>
              </a:pPr>
              <a:r>
                <a:rPr lang="en-US" sz="2000" kern="1200">
                  <a:solidFill>
                    <a:srgbClr val="3B3829"/>
                  </a:solidFill>
                  <a:latin typeface="Arial" panose="020B0604020202020204" pitchFamily="34" charset="0"/>
                  <a:cs typeface="Arial" panose="020B0604020202020204" pitchFamily="34" charset="0"/>
                </a:rPr>
                <a:t>Cores</a:t>
              </a:r>
            </a:p>
          </p:txBody>
        </p:sp>
      </p:grpSp>
      <p:sp>
        <p:nvSpPr>
          <p:cNvPr id="94" name="矩形 87">
            <a:extLst>
              <a:ext uri="{FF2B5EF4-FFF2-40B4-BE49-F238E27FC236}">
                <a16:creationId xmlns:a16="http://schemas.microsoft.com/office/drawing/2014/main" id="{31CEB2F8-8D19-45EE-8A83-F465AE4FF6CE}"/>
              </a:ext>
            </a:extLst>
          </p:cNvPr>
          <p:cNvSpPr/>
          <p:nvPr/>
        </p:nvSpPr>
        <p:spPr>
          <a:xfrm>
            <a:off x="-1442601" y="262294"/>
            <a:ext cx="1608784" cy="510084"/>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US" altLang="zh-TW" sz="2800" b="1">
              <a:solidFill>
                <a:schemeClr val="bg1"/>
              </a:solidFill>
              <a:latin typeface="微軟正黑體" panose="020B0604030504040204" pitchFamily="34" charset="-120"/>
              <a:ea typeface="微軟正黑體" panose="020B0604030504040204" pitchFamily="34" charset="-120"/>
            </a:endParaRPr>
          </a:p>
        </p:txBody>
      </p:sp>
      <p:grpSp>
        <p:nvGrpSpPr>
          <p:cNvPr id="208" name="群組 207">
            <a:extLst>
              <a:ext uri="{FF2B5EF4-FFF2-40B4-BE49-F238E27FC236}">
                <a16:creationId xmlns:a16="http://schemas.microsoft.com/office/drawing/2014/main" id="{79E02371-BA94-4A73-A9DF-C221E69955F6}"/>
              </a:ext>
            </a:extLst>
          </p:cNvPr>
          <p:cNvGrpSpPr/>
          <p:nvPr/>
        </p:nvGrpSpPr>
        <p:grpSpPr>
          <a:xfrm>
            <a:off x="178676" y="3134352"/>
            <a:ext cx="1055764" cy="1421627"/>
            <a:chOff x="178676" y="2990396"/>
            <a:chExt cx="1055764" cy="1421627"/>
          </a:xfrm>
        </p:grpSpPr>
        <p:cxnSp>
          <p:nvCxnSpPr>
            <p:cNvPr id="209" name="直線接點 208">
              <a:extLst>
                <a:ext uri="{FF2B5EF4-FFF2-40B4-BE49-F238E27FC236}">
                  <a16:creationId xmlns:a16="http://schemas.microsoft.com/office/drawing/2014/main" id="{360814EE-4068-4140-9D77-D944B5019F21}"/>
                </a:ext>
              </a:extLst>
            </p:cNvPr>
            <p:cNvCxnSpPr/>
            <p:nvPr/>
          </p:nvCxnSpPr>
          <p:spPr>
            <a:xfrm>
              <a:off x="291402" y="2990396"/>
              <a:ext cx="803868" cy="0"/>
            </a:xfrm>
            <a:prstGeom prst="line">
              <a:avLst/>
            </a:prstGeom>
            <a:ln/>
          </p:spPr>
          <p:style>
            <a:lnRef idx="1">
              <a:schemeClr val="dk1"/>
            </a:lnRef>
            <a:fillRef idx="0">
              <a:schemeClr val="dk1"/>
            </a:fillRef>
            <a:effectRef idx="0">
              <a:schemeClr val="dk1"/>
            </a:effectRef>
            <a:fontRef idx="minor">
              <a:schemeClr val="tx1"/>
            </a:fontRef>
          </p:style>
        </p:cxnSp>
        <p:sp>
          <p:nvSpPr>
            <p:cNvPr id="210" name="矩形 209">
              <a:extLst>
                <a:ext uri="{FF2B5EF4-FFF2-40B4-BE49-F238E27FC236}">
                  <a16:creationId xmlns:a16="http://schemas.microsoft.com/office/drawing/2014/main" id="{775F7941-06AD-4F09-8C8F-7D9ABE49FAF0}"/>
                </a:ext>
              </a:extLst>
            </p:cNvPr>
            <p:cNvSpPr/>
            <p:nvPr/>
          </p:nvSpPr>
          <p:spPr>
            <a:xfrm>
              <a:off x="178676" y="3068569"/>
              <a:ext cx="1040524"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1" name="矩形 210">
              <a:extLst>
                <a:ext uri="{FF2B5EF4-FFF2-40B4-BE49-F238E27FC236}">
                  <a16:creationId xmlns:a16="http://schemas.microsoft.com/office/drawing/2014/main" id="{217EE359-23EF-42DF-8B45-85EE8C732B7D}"/>
                </a:ext>
              </a:extLst>
            </p:cNvPr>
            <p:cNvSpPr/>
            <p:nvPr/>
          </p:nvSpPr>
          <p:spPr>
            <a:xfrm>
              <a:off x="184433" y="3319416"/>
              <a:ext cx="1050007" cy="1092607"/>
            </a:xfrm>
            <a:prstGeom prst="rect">
              <a:avLst/>
            </a:prstGeom>
          </p:spPr>
          <p:txBody>
            <a:bodyPr wrap="square" anchor="t">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1-5</a:t>
              </a:r>
            </a:p>
            <a:p>
              <a:pPr lvl="1"/>
              <a:r>
                <a:rPr lang="zh-TW" altLang="en-US" sz="1200" b="1">
                  <a:solidFill>
                    <a:schemeClr val="bg1"/>
                  </a:solidFill>
                  <a:latin typeface="微軟正黑體" panose="020B0604030504040204" pitchFamily="34" charset="-120"/>
                  <a:ea typeface="微軟正黑體" panose="020B0604030504040204" pitchFamily="34" charset="-120"/>
                </a:rPr>
                <a:t>建議</a:t>
              </a:r>
              <a:r>
                <a:rPr lang="en-US" altLang="zh-TW" sz="1200" b="1" err="1">
                  <a:solidFill>
                    <a:schemeClr val="bg1"/>
                  </a:solidFill>
                  <a:latin typeface="微軟正黑體" panose="020B0604030504040204" pitchFamily="34" charset="-120"/>
                  <a:ea typeface="微軟正黑體" panose="020B0604030504040204" pitchFamily="34" charset="-120"/>
                </a:rPr>
                <a:t>同時</a:t>
              </a:r>
              <a:endParaRPr lang="en-US" altLang="zh-TW" sz="1200" b="1">
                <a:solidFill>
                  <a:schemeClr val="bg1"/>
                </a:solidFill>
                <a:latin typeface="微軟正黑體" panose="020B0604030504040204" pitchFamily="34" charset="-120"/>
                <a:ea typeface="微軟正黑體" panose="020B0604030504040204" pitchFamily="34" charset="-120"/>
              </a:endParaRPr>
            </a:p>
            <a:p>
              <a:pPr lvl="1"/>
              <a:r>
                <a:rPr lang="en-US" altLang="zh-TW" sz="1200" b="1" err="1">
                  <a:solidFill>
                    <a:schemeClr val="bg1"/>
                  </a:solidFill>
                  <a:latin typeface="微軟正黑體" panose="020B0604030504040204" pitchFamily="34" charset="-120"/>
                  <a:ea typeface="微軟正黑體" panose="020B0604030504040204" pitchFamily="34" charset="-120"/>
                </a:rPr>
                <a:t>連線數</a:t>
              </a:r>
              <a:r>
                <a:rPr lang="en-US" altLang="zh-TW" sz="1200" b="1">
                  <a:solidFill>
                    <a:schemeClr val="bg1"/>
                  </a:solidFill>
                  <a:latin typeface="微軟正黑體" panose="020B0604030504040204" pitchFamily="34" charset="-120"/>
                  <a:ea typeface="微軟正黑體" panose="020B0604030504040204" pitchFamily="34" charset="-120"/>
                </a:rPr>
                <a:t>：</a:t>
              </a:r>
            </a:p>
            <a:p>
              <a:pPr lvl="1"/>
              <a:r>
                <a:rPr lang="en-US" altLang="zh-TW" sz="1200" b="1">
                  <a:solidFill>
                    <a:schemeClr val="bg1"/>
                  </a:solidFill>
                  <a:latin typeface="微軟正黑體" panose="020B0604030504040204" pitchFamily="34" charset="-120"/>
                  <a:ea typeface="微軟正黑體" panose="020B0604030504040204" pitchFamily="34" charset="-120"/>
                </a:rPr>
                <a:t>10</a:t>
              </a:r>
            </a:p>
          </p:txBody>
        </p:sp>
      </p:grpSp>
      <p:grpSp>
        <p:nvGrpSpPr>
          <p:cNvPr id="212" name="群組 211">
            <a:extLst>
              <a:ext uri="{FF2B5EF4-FFF2-40B4-BE49-F238E27FC236}">
                <a16:creationId xmlns:a16="http://schemas.microsoft.com/office/drawing/2014/main" id="{DCCD52F3-7706-4905-AF7C-85B88774D672}"/>
              </a:ext>
            </a:extLst>
          </p:cNvPr>
          <p:cNvGrpSpPr/>
          <p:nvPr/>
        </p:nvGrpSpPr>
        <p:grpSpPr>
          <a:xfrm>
            <a:off x="1295400" y="3134352"/>
            <a:ext cx="1051560" cy="1421627"/>
            <a:chOff x="1295400" y="2990396"/>
            <a:chExt cx="1051560" cy="1421627"/>
          </a:xfrm>
        </p:grpSpPr>
        <p:cxnSp>
          <p:nvCxnSpPr>
            <p:cNvPr id="213" name="直線接點 212">
              <a:extLst>
                <a:ext uri="{FF2B5EF4-FFF2-40B4-BE49-F238E27FC236}">
                  <a16:creationId xmlns:a16="http://schemas.microsoft.com/office/drawing/2014/main" id="{B2BC17A1-31F6-4614-A4A9-BB3669557E2A}"/>
                </a:ext>
              </a:extLst>
            </p:cNvPr>
            <p:cNvCxnSpPr/>
            <p:nvPr/>
          </p:nvCxnSpPr>
          <p:spPr>
            <a:xfrm>
              <a:off x="1381648" y="2990396"/>
              <a:ext cx="803868" cy="0"/>
            </a:xfrm>
            <a:prstGeom prst="line">
              <a:avLst/>
            </a:prstGeom>
            <a:ln/>
          </p:spPr>
          <p:style>
            <a:lnRef idx="1">
              <a:schemeClr val="dk1"/>
            </a:lnRef>
            <a:fillRef idx="0">
              <a:schemeClr val="dk1"/>
            </a:fillRef>
            <a:effectRef idx="0">
              <a:schemeClr val="dk1"/>
            </a:effectRef>
            <a:fontRef idx="minor">
              <a:schemeClr val="tx1"/>
            </a:fontRef>
          </p:style>
        </p:cxnSp>
        <p:sp>
          <p:nvSpPr>
            <p:cNvPr id="214" name="矩形 213">
              <a:extLst>
                <a:ext uri="{FF2B5EF4-FFF2-40B4-BE49-F238E27FC236}">
                  <a16:creationId xmlns:a16="http://schemas.microsoft.com/office/drawing/2014/main" id="{6E4BE797-2435-4A5F-8C41-DA04D43BD079}"/>
                </a:ext>
              </a:extLst>
            </p:cNvPr>
            <p:cNvSpPr/>
            <p:nvPr/>
          </p:nvSpPr>
          <p:spPr>
            <a:xfrm>
              <a:off x="1295400" y="3068569"/>
              <a:ext cx="1021080"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5" name="矩形 214">
              <a:extLst>
                <a:ext uri="{FF2B5EF4-FFF2-40B4-BE49-F238E27FC236}">
                  <a16:creationId xmlns:a16="http://schemas.microsoft.com/office/drawing/2014/main" id="{CCBD5F5B-5928-439A-95E4-655CAEF78587}"/>
                </a:ext>
              </a:extLst>
            </p:cNvPr>
            <p:cNvSpPr/>
            <p:nvPr/>
          </p:nvSpPr>
          <p:spPr>
            <a:xfrm>
              <a:off x="1301157" y="3319416"/>
              <a:ext cx="1045803"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6-10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10-20</a:t>
              </a:r>
            </a:p>
          </p:txBody>
        </p:sp>
      </p:grpSp>
      <p:grpSp>
        <p:nvGrpSpPr>
          <p:cNvPr id="216" name="群組 215">
            <a:extLst>
              <a:ext uri="{FF2B5EF4-FFF2-40B4-BE49-F238E27FC236}">
                <a16:creationId xmlns:a16="http://schemas.microsoft.com/office/drawing/2014/main" id="{78A73AD3-0F3A-471E-9B98-83060D8E3EB3}"/>
              </a:ext>
            </a:extLst>
          </p:cNvPr>
          <p:cNvGrpSpPr/>
          <p:nvPr/>
        </p:nvGrpSpPr>
        <p:grpSpPr>
          <a:xfrm>
            <a:off x="2415779" y="3134352"/>
            <a:ext cx="1043701" cy="1421627"/>
            <a:chOff x="2415779" y="2990396"/>
            <a:chExt cx="1043701" cy="1421627"/>
          </a:xfrm>
        </p:grpSpPr>
        <p:cxnSp>
          <p:nvCxnSpPr>
            <p:cNvPr id="217" name="直線接點 216">
              <a:extLst>
                <a:ext uri="{FF2B5EF4-FFF2-40B4-BE49-F238E27FC236}">
                  <a16:creationId xmlns:a16="http://schemas.microsoft.com/office/drawing/2014/main" id="{E11A315F-57EC-4967-B6D8-7D0BAB3A5B68}"/>
                </a:ext>
              </a:extLst>
            </p:cNvPr>
            <p:cNvCxnSpPr/>
            <p:nvPr/>
          </p:nvCxnSpPr>
          <p:spPr>
            <a:xfrm>
              <a:off x="2524648" y="2990396"/>
              <a:ext cx="803868" cy="0"/>
            </a:xfrm>
            <a:prstGeom prst="line">
              <a:avLst/>
            </a:prstGeom>
            <a:ln/>
          </p:spPr>
          <p:style>
            <a:lnRef idx="1">
              <a:schemeClr val="dk1"/>
            </a:lnRef>
            <a:fillRef idx="0">
              <a:schemeClr val="dk1"/>
            </a:fillRef>
            <a:effectRef idx="0">
              <a:schemeClr val="dk1"/>
            </a:effectRef>
            <a:fontRef idx="minor">
              <a:schemeClr val="tx1"/>
            </a:fontRef>
          </p:style>
        </p:cxnSp>
        <p:sp>
          <p:nvSpPr>
            <p:cNvPr id="218" name="矩形 217">
              <a:extLst>
                <a:ext uri="{FF2B5EF4-FFF2-40B4-BE49-F238E27FC236}">
                  <a16:creationId xmlns:a16="http://schemas.microsoft.com/office/drawing/2014/main" id="{51453A76-E312-496E-AF85-DE8E7A0302B1}"/>
                </a:ext>
              </a:extLst>
            </p:cNvPr>
            <p:cNvSpPr/>
            <p:nvPr/>
          </p:nvSpPr>
          <p:spPr>
            <a:xfrm>
              <a:off x="2425262" y="3068569"/>
              <a:ext cx="1018978"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19" name="矩形 218">
              <a:extLst>
                <a:ext uri="{FF2B5EF4-FFF2-40B4-BE49-F238E27FC236}">
                  <a16:creationId xmlns:a16="http://schemas.microsoft.com/office/drawing/2014/main" id="{85660117-9E6D-4AD5-B3DF-7A977190D27B}"/>
                </a:ext>
              </a:extLst>
            </p:cNvPr>
            <p:cNvSpPr/>
            <p:nvPr/>
          </p:nvSpPr>
          <p:spPr>
            <a:xfrm>
              <a:off x="2415779" y="3319416"/>
              <a:ext cx="1043701" cy="1092607"/>
            </a:xfrm>
            <a:prstGeom prst="rect">
              <a:avLst/>
            </a:prstGeom>
          </p:spPr>
          <p:txBody>
            <a:bodyPr wrap="square">
              <a:spAutoFit/>
            </a:bodyPr>
            <a:lstStyle/>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10-20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20-50</a:t>
              </a:r>
            </a:p>
          </p:txBody>
        </p:sp>
      </p:grpSp>
      <p:grpSp>
        <p:nvGrpSpPr>
          <p:cNvPr id="220" name="群組 219">
            <a:extLst>
              <a:ext uri="{FF2B5EF4-FFF2-40B4-BE49-F238E27FC236}">
                <a16:creationId xmlns:a16="http://schemas.microsoft.com/office/drawing/2014/main" id="{1B0A1D5E-2284-4A91-BC62-2AEC161244A5}"/>
              </a:ext>
            </a:extLst>
          </p:cNvPr>
          <p:cNvGrpSpPr/>
          <p:nvPr/>
        </p:nvGrpSpPr>
        <p:grpSpPr>
          <a:xfrm>
            <a:off x="3510267" y="3134352"/>
            <a:ext cx="1046493" cy="1421627"/>
            <a:chOff x="3510267" y="2990396"/>
            <a:chExt cx="1046493" cy="1421627"/>
          </a:xfrm>
        </p:grpSpPr>
        <p:cxnSp>
          <p:nvCxnSpPr>
            <p:cNvPr id="221" name="直線接點 220">
              <a:extLst>
                <a:ext uri="{FF2B5EF4-FFF2-40B4-BE49-F238E27FC236}">
                  <a16:creationId xmlns:a16="http://schemas.microsoft.com/office/drawing/2014/main" id="{CC9379A2-1846-4315-B29F-8403AEF97CF8}"/>
                </a:ext>
              </a:extLst>
            </p:cNvPr>
            <p:cNvCxnSpPr/>
            <p:nvPr/>
          </p:nvCxnSpPr>
          <p:spPr>
            <a:xfrm>
              <a:off x="3591448" y="2990396"/>
              <a:ext cx="803868" cy="0"/>
            </a:xfrm>
            <a:prstGeom prst="line">
              <a:avLst/>
            </a:prstGeom>
            <a:ln/>
          </p:spPr>
          <p:style>
            <a:lnRef idx="1">
              <a:schemeClr val="dk1"/>
            </a:lnRef>
            <a:fillRef idx="0">
              <a:schemeClr val="dk1"/>
            </a:fillRef>
            <a:effectRef idx="0">
              <a:schemeClr val="dk1"/>
            </a:effectRef>
            <a:fontRef idx="minor">
              <a:schemeClr val="tx1"/>
            </a:fontRef>
          </p:style>
        </p:cxnSp>
        <p:sp>
          <p:nvSpPr>
            <p:cNvPr id="222" name="矩形 221">
              <a:extLst>
                <a:ext uri="{FF2B5EF4-FFF2-40B4-BE49-F238E27FC236}">
                  <a16:creationId xmlns:a16="http://schemas.microsoft.com/office/drawing/2014/main" id="{C19BCB7F-53F9-4893-9784-87C36BC3E8EC}"/>
                </a:ext>
              </a:extLst>
            </p:cNvPr>
            <p:cNvSpPr/>
            <p:nvPr/>
          </p:nvSpPr>
          <p:spPr>
            <a:xfrm>
              <a:off x="3512130" y="3068569"/>
              <a:ext cx="1029390"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3" name="矩形 222">
              <a:extLst>
                <a:ext uri="{FF2B5EF4-FFF2-40B4-BE49-F238E27FC236}">
                  <a16:creationId xmlns:a16="http://schemas.microsoft.com/office/drawing/2014/main" id="{7F8A7A96-49E7-48DA-9351-8BB645C4A076}"/>
                </a:ext>
              </a:extLst>
            </p:cNvPr>
            <p:cNvSpPr/>
            <p:nvPr/>
          </p:nvSpPr>
          <p:spPr>
            <a:xfrm>
              <a:off x="3510267" y="3319416"/>
              <a:ext cx="1046493"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 </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20-50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50-100</a:t>
              </a:r>
            </a:p>
          </p:txBody>
        </p:sp>
      </p:grpSp>
      <p:grpSp>
        <p:nvGrpSpPr>
          <p:cNvPr id="5" name="群組 4">
            <a:extLst>
              <a:ext uri="{FF2B5EF4-FFF2-40B4-BE49-F238E27FC236}">
                <a16:creationId xmlns:a16="http://schemas.microsoft.com/office/drawing/2014/main" id="{3D677E0F-C1CC-49E9-8661-2D3D79940935}"/>
              </a:ext>
            </a:extLst>
          </p:cNvPr>
          <p:cNvGrpSpPr/>
          <p:nvPr/>
        </p:nvGrpSpPr>
        <p:grpSpPr>
          <a:xfrm>
            <a:off x="4628854" y="3134352"/>
            <a:ext cx="1040426" cy="1421627"/>
            <a:chOff x="4628854" y="2990396"/>
            <a:chExt cx="1040426" cy="1421627"/>
          </a:xfrm>
        </p:grpSpPr>
        <p:cxnSp>
          <p:nvCxnSpPr>
            <p:cNvPr id="98" name="直線接點 97">
              <a:extLst>
                <a:ext uri="{FF2B5EF4-FFF2-40B4-BE49-F238E27FC236}">
                  <a16:creationId xmlns:a16="http://schemas.microsoft.com/office/drawing/2014/main" id="{0988B63F-6FA9-43D8-BEA4-6F109361CD81}"/>
                </a:ext>
              </a:extLst>
            </p:cNvPr>
            <p:cNvCxnSpPr/>
            <p:nvPr/>
          </p:nvCxnSpPr>
          <p:spPr>
            <a:xfrm>
              <a:off x="4734448" y="2990396"/>
              <a:ext cx="803868" cy="0"/>
            </a:xfrm>
            <a:prstGeom prst="line">
              <a:avLst/>
            </a:prstGeom>
            <a:ln/>
          </p:spPr>
          <p:style>
            <a:lnRef idx="1">
              <a:schemeClr val="dk1"/>
            </a:lnRef>
            <a:fillRef idx="0">
              <a:schemeClr val="dk1"/>
            </a:fillRef>
            <a:effectRef idx="0">
              <a:schemeClr val="dk1"/>
            </a:effectRef>
            <a:fontRef idx="minor">
              <a:schemeClr val="tx1"/>
            </a:fontRef>
          </p:style>
        </p:cxnSp>
        <p:grpSp>
          <p:nvGrpSpPr>
            <p:cNvPr id="224" name="群組 223">
              <a:extLst>
                <a:ext uri="{FF2B5EF4-FFF2-40B4-BE49-F238E27FC236}">
                  <a16:creationId xmlns:a16="http://schemas.microsoft.com/office/drawing/2014/main" id="{7E8C1B6E-C152-435E-B3B7-C32060466F3F}"/>
                </a:ext>
              </a:extLst>
            </p:cNvPr>
            <p:cNvGrpSpPr/>
            <p:nvPr/>
          </p:nvGrpSpPr>
          <p:grpSpPr>
            <a:xfrm>
              <a:off x="4628854" y="3068569"/>
              <a:ext cx="1040426" cy="1343454"/>
              <a:chOff x="4628854" y="3068569"/>
              <a:chExt cx="1040426" cy="1343454"/>
            </a:xfrm>
          </p:grpSpPr>
          <p:sp>
            <p:nvSpPr>
              <p:cNvPr id="225" name="矩形 224">
                <a:extLst>
                  <a:ext uri="{FF2B5EF4-FFF2-40B4-BE49-F238E27FC236}">
                    <a16:creationId xmlns:a16="http://schemas.microsoft.com/office/drawing/2014/main" id="{EAA8A370-B7F1-4472-A47C-C391CDD4D9BB}"/>
                  </a:ext>
                </a:extLst>
              </p:cNvPr>
              <p:cNvSpPr/>
              <p:nvPr/>
            </p:nvSpPr>
            <p:spPr>
              <a:xfrm>
                <a:off x="4628854" y="3068569"/>
                <a:ext cx="1040426"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26" name="矩形 225">
                <a:extLst>
                  <a:ext uri="{FF2B5EF4-FFF2-40B4-BE49-F238E27FC236}">
                    <a16:creationId xmlns:a16="http://schemas.microsoft.com/office/drawing/2014/main" id="{82D85D43-EC0E-4927-88C4-300D5D9A79CE}"/>
                  </a:ext>
                </a:extLst>
              </p:cNvPr>
              <p:cNvSpPr/>
              <p:nvPr/>
            </p:nvSpPr>
            <p:spPr>
              <a:xfrm>
                <a:off x="4634611" y="3319416"/>
                <a:ext cx="1011809"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50-100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100-200</a:t>
                </a:r>
              </a:p>
            </p:txBody>
          </p:sp>
        </p:grpSp>
      </p:grpSp>
      <p:grpSp>
        <p:nvGrpSpPr>
          <p:cNvPr id="227" name="群組 226">
            <a:extLst>
              <a:ext uri="{FF2B5EF4-FFF2-40B4-BE49-F238E27FC236}">
                <a16:creationId xmlns:a16="http://schemas.microsoft.com/office/drawing/2014/main" id="{7358CB3C-4621-4290-A970-76A051074EA3}"/>
              </a:ext>
            </a:extLst>
          </p:cNvPr>
          <p:cNvGrpSpPr/>
          <p:nvPr/>
        </p:nvGrpSpPr>
        <p:grpSpPr>
          <a:xfrm>
            <a:off x="5749233" y="3134352"/>
            <a:ext cx="1017327" cy="1421627"/>
            <a:chOff x="5749233" y="2990396"/>
            <a:chExt cx="1017327" cy="1421627"/>
          </a:xfrm>
        </p:grpSpPr>
        <p:cxnSp>
          <p:nvCxnSpPr>
            <p:cNvPr id="228" name="直線接點 227">
              <a:extLst>
                <a:ext uri="{FF2B5EF4-FFF2-40B4-BE49-F238E27FC236}">
                  <a16:creationId xmlns:a16="http://schemas.microsoft.com/office/drawing/2014/main" id="{D3DA9866-63D8-41A4-9857-3648DF0B3455}"/>
                </a:ext>
              </a:extLst>
            </p:cNvPr>
            <p:cNvCxnSpPr/>
            <p:nvPr/>
          </p:nvCxnSpPr>
          <p:spPr>
            <a:xfrm>
              <a:off x="5801248" y="2990396"/>
              <a:ext cx="803868" cy="0"/>
            </a:xfrm>
            <a:prstGeom prst="line">
              <a:avLst/>
            </a:prstGeom>
            <a:ln/>
          </p:spPr>
          <p:style>
            <a:lnRef idx="1">
              <a:schemeClr val="dk1"/>
            </a:lnRef>
            <a:fillRef idx="0">
              <a:schemeClr val="dk1"/>
            </a:fillRef>
            <a:effectRef idx="0">
              <a:schemeClr val="dk1"/>
            </a:effectRef>
            <a:fontRef idx="minor">
              <a:schemeClr val="tx1"/>
            </a:fontRef>
          </p:style>
        </p:cxnSp>
        <p:sp>
          <p:nvSpPr>
            <p:cNvPr id="229" name="矩形 228">
              <a:extLst>
                <a:ext uri="{FF2B5EF4-FFF2-40B4-BE49-F238E27FC236}">
                  <a16:creationId xmlns:a16="http://schemas.microsoft.com/office/drawing/2014/main" id="{3EFD5ED1-1340-4478-88E5-AA4E783C72A2}"/>
                </a:ext>
              </a:extLst>
            </p:cNvPr>
            <p:cNvSpPr/>
            <p:nvPr/>
          </p:nvSpPr>
          <p:spPr>
            <a:xfrm>
              <a:off x="5758716" y="3068569"/>
              <a:ext cx="1007844"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0" name="矩形 229">
              <a:extLst>
                <a:ext uri="{FF2B5EF4-FFF2-40B4-BE49-F238E27FC236}">
                  <a16:creationId xmlns:a16="http://schemas.microsoft.com/office/drawing/2014/main" id="{3E9C19FD-6295-45B9-8CE3-763E8D6A41E3}"/>
                </a:ext>
              </a:extLst>
            </p:cNvPr>
            <p:cNvSpPr/>
            <p:nvPr/>
          </p:nvSpPr>
          <p:spPr>
            <a:xfrm>
              <a:off x="5749233" y="3319416"/>
              <a:ext cx="1017327"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100-200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200-500</a:t>
              </a:r>
            </a:p>
          </p:txBody>
        </p:sp>
      </p:grpSp>
      <p:grpSp>
        <p:nvGrpSpPr>
          <p:cNvPr id="231" name="群組 230">
            <a:extLst>
              <a:ext uri="{FF2B5EF4-FFF2-40B4-BE49-F238E27FC236}">
                <a16:creationId xmlns:a16="http://schemas.microsoft.com/office/drawing/2014/main" id="{A485C8E2-70D8-42A5-9831-8A27EDAEB23E}"/>
              </a:ext>
            </a:extLst>
          </p:cNvPr>
          <p:cNvGrpSpPr/>
          <p:nvPr/>
        </p:nvGrpSpPr>
        <p:grpSpPr>
          <a:xfrm>
            <a:off x="6818037" y="3134352"/>
            <a:ext cx="1053423" cy="1421627"/>
            <a:chOff x="6818037" y="2990396"/>
            <a:chExt cx="1053423" cy="1421627"/>
          </a:xfrm>
        </p:grpSpPr>
        <p:cxnSp>
          <p:nvCxnSpPr>
            <p:cNvPr id="232" name="直線接點 231">
              <a:extLst>
                <a:ext uri="{FF2B5EF4-FFF2-40B4-BE49-F238E27FC236}">
                  <a16:creationId xmlns:a16="http://schemas.microsoft.com/office/drawing/2014/main" id="{3E0D7933-B847-4FF6-B2A8-974D18C20182}"/>
                </a:ext>
              </a:extLst>
            </p:cNvPr>
            <p:cNvCxnSpPr/>
            <p:nvPr/>
          </p:nvCxnSpPr>
          <p:spPr>
            <a:xfrm>
              <a:off x="6944248" y="2990396"/>
              <a:ext cx="803868" cy="0"/>
            </a:xfrm>
            <a:prstGeom prst="line">
              <a:avLst/>
            </a:prstGeom>
            <a:ln/>
          </p:spPr>
          <p:style>
            <a:lnRef idx="1">
              <a:schemeClr val="dk1"/>
            </a:lnRef>
            <a:fillRef idx="0">
              <a:schemeClr val="dk1"/>
            </a:fillRef>
            <a:effectRef idx="0">
              <a:schemeClr val="dk1"/>
            </a:effectRef>
            <a:fontRef idx="minor">
              <a:schemeClr val="tx1"/>
            </a:fontRef>
          </p:style>
        </p:cxnSp>
        <p:sp>
          <p:nvSpPr>
            <p:cNvPr id="233" name="矩形 232">
              <a:extLst>
                <a:ext uri="{FF2B5EF4-FFF2-40B4-BE49-F238E27FC236}">
                  <a16:creationId xmlns:a16="http://schemas.microsoft.com/office/drawing/2014/main" id="{00DBD2A9-A138-413B-85DC-D4BD9E445041}"/>
                </a:ext>
              </a:extLst>
            </p:cNvPr>
            <p:cNvSpPr/>
            <p:nvPr/>
          </p:nvSpPr>
          <p:spPr>
            <a:xfrm>
              <a:off x="6819900" y="3068569"/>
              <a:ext cx="1051560" cy="276611"/>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4" name="矩形 233">
              <a:extLst>
                <a:ext uri="{FF2B5EF4-FFF2-40B4-BE49-F238E27FC236}">
                  <a16:creationId xmlns:a16="http://schemas.microsoft.com/office/drawing/2014/main" id="{80EC03BB-41AE-45CE-B61C-9FE8E04871CF}"/>
                </a:ext>
              </a:extLst>
            </p:cNvPr>
            <p:cNvSpPr/>
            <p:nvPr/>
          </p:nvSpPr>
          <p:spPr>
            <a:xfrm>
              <a:off x="6818037" y="3319416"/>
              <a:ext cx="1053423" cy="1092607"/>
            </a:xfrm>
            <a:prstGeom prst="rect">
              <a:avLst/>
            </a:prstGeom>
          </p:spPr>
          <p:txBody>
            <a:bodyPr wrap="square">
              <a:spAutoFit/>
            </a:bodyPr>
            <a:lstStyle/>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200-500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500-1000</a:t>
              </a:r>
            </a:p>
          </p:txBody>
        </p:sp>
      </p:grpSp>
      <p:grpSp>
        <p:nvGrpSpPr>
          <p:cNvPr id="235" name="群組 234">
            <a:extLst>
              <a:ext uri="{FF2B5EF4-FFF2-40B4-BE49-F238E27FC236}">
                <a16:creationId xmlns:a16="http://schemas.microsoft.com/office/drawing/2014/main" id="{3D94DF02-708C-4C2C-BA95-2520D978104E}"/>
              </a:ext>
            </a:extLst>
          </p:cNvPr>
          <p:cNvGrpSpPr/>
          <p:nvPr/>
        </p:nvGrpSpPr>
        <p:grpSpPr>
          <a:xfrm>
            <a:off x="7940040" y="3134352"/>
            <a:ext cx="1036320" cy="1421627"/>
            <a:chOff x="7940040" y="2990396"/>
            <a:chExt cx="1036320" cy="1421627"/>
          </a:xfrm>
        </p:grpSpPr>
        <p:cxnSp>
          <p:nvCxnSpPr>
            <p:cNvPr id="236" name="直線接點 235">
              <a:extLst>
                <a:ext uri="{FF2B5EF4-FFF2-40B4-BE49-F238E27FC236}">
                  <a16:creationId xmlns:a16="http://schemas.microsoft.com/office/drawing/2014/main" id="{951D47DD-7F33-4A96-8CDD-C4C4384C04E5}"/>
                </a:ext>
              </a:extLst>
            </p:cNvPr>
            <p:cNvCxnSpPr>
              <a:cxnSpLocks/>
            </p:cNvCxnSpPr>
            <p:nvPr/>
          </p:nvCxnSpPr>
          <p:spPr>
            <a:xfrm>
              <a:off x="8035636" y="2990396"/>
              <a:ext cx="835384" cy="0"/>
            </a:xfrm>
            <a:prstGeom prst="line">
              <a:avLst/>
            </a:prstGeom>
            <a:ln/>
          </p:spPr>
          <p:style>
            <a:lnRef idx="1">
              <a:schemeClr val="dk1"/>
            </a:lnRef>
            <a:fillRef idx="0">
              <a:schemeClr val="dk1"/>
            </a:fillRef>
            <a:effectRef idx="0">
              <a:schemeClr val="dk1"/>
            </a:effectRef>
            <a:fontRef idx="minor">
              <a:schemeClr val="tx1"/>
            </a:fontRef>
          </p:style>
        </p:cxnSp>
        <p:sp>
          <p:nvSpPr>
            <p:cNvPr id="237" name="矩形 236">
              <a:extLst>
                <a:ext uri="{FF2B5EF4-FFF2-40B4-BE49-F238E27FC236}">
                  <a16:creationId xmlns:a16="http://schemas.microsoft.com/office/drawing/2014/main" id="{2CBB1F7A-5793-4750-BD70-A722499B2432}"/>
                </a:ext>
              </a:extLst>
            </p:cNvPr>
            <p:cNvSpPr/>
            <p:nvPr/>
          </p:nvSpPr>
          <p:spPr>
            <a:xfrm>
              <a:off x="7940040" y="3068569"/>
              <a:ext cx="1036320" cy="276999"/>
            </a:xfrm>
            <a:prstGeom prst="rect">
              <a:avLst/>
            </a:prstGeom>
          </p:spPr>
          <p:txBody>
            <a:bodyPr wrap="square">
              <a:spAutoFit/>
            </a:bodyPr>
            <a:lstStyle/>
            <a:p>
              <a:pPr lvl="0"/>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適用於</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endPar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238" name="矩形 237">
              <a:extLst>
                <a:ext uri="{FF2B5EF4-FFF2-40B4-BE49-F238E27FC236}">
                  <a16:creationId xmlns:a16="http://schemas.microsoft.com/office/drawing/2014/main" id="{EEC7B1D6-F164-475B-BE00-8781FE0218D3}"/>
                </a:ext>
              </a:extLst>
            </p:cNvPr>
            <p:cNvSpPr/>
            <p:nvPr/>
          </p:nvSpPr>
          <p:spPr>
            <a:xfrm>
              <a:off x="7940279" y="3319416"/>
              <a:ext cx="1036081" cy="1092607"/>
            </a:xfrm>
            <a:prstGeom prst="rect">
              <a:avLst/>
            </a:prstGeom>
          </p:spPr>
          <p:txBody>
            <a:bodyPr wrap="square">
              <a:spAutoFit/>
            </a:bodyPr>
            <a:lstStyle/>
            <a:p>
              <a:pPr lvl="1">
                <a:spcAft>
                  <a:spcPts val="600"/>
                </a:spcAft>
              </a:pP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用戶數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500+</a:t>
              </a: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建議同時</a:t>
              </a:r>
              <a:endPar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a:p>
              <a:pPr lvl="1"/>
              <a:r>
                <a:rPr lang="zh-TW" altLang="en-US"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連線數</a:t>
              </a:r>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p>
            <a:p>
              <a:pPr lvl="1"/>
              <a:r>
                <a:rPr lang="en-US" altLang="zh-TW" sz="12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1000+</a:t>
              </a:r>
            </a:p>
          </p:txBody>
        </p:sp>
      </p:grpSp>
    </p:spTree>
    <p:extLst>
      <p:ext uri="{BB962C8B-B14F-4D97-AF65-F5344CB8AC3E}">
        <p14:creationId xmlns:p14="http://schemas.microsoft.com/office/powerpoint/2010/main" val="2334920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AD4D72A-19A8-4A23-A919-E26542C1525D}"/>
              </a:ext>
            </a:extLst>
          </p:cNvPr>
          <p:cNvSpPr/>
          <p:nvPr/>
        </p:nvSpPr>
        <p:spPr>
          <a:xfrm>
            <a:off x="408535" y="2756240"/>
            <a:ext cx="4034117" cy="430887"/>
          </a:xfrm>
          <a:prstGeom prst="rect">
            <a:avLst/>
          </a:prstGeom>
        </p:spPr>
        <p:txBody>
          <a:bodyPr wrap="square">
            <a:spAutoFit/>
          </a:bodyPr>
          <a:lstStyle/>
          <a:p>
            <a:pPr algn="just" hangingPunct="0"/>
            <a:r>
              <a:rPr lang="zh-TW" altLang="en-US" sz="2150" spc="300">
                <a:solidFill>
                  <a:schemeClr val="bg1">
                    <a:lumMod val="95000"/>
                  </a:schemeClr>
                </a:solidFill>
                <a:latin typeface="微軟正黑體" panose="020B0604030504040204" pitchFamily="34" charset="-120"/>
                <a:ea typeface="微軟正黑體" panose="020B0604030504040204" pitchFamily="34" charset="-120"/>
                <a:cs typeface="+mj-cs"/>
                <a:sym typeface="Arial"/>
              </a:rPr>
              <a:t>是  你  最  好  的  選  擇</a:t>
            </a:r>
            <a:endParaRPr lang="zh-TW" altLang="en-US" sz="2150" b="0" spc="300">
              <a:solidFill>
                <a:schemeClr val="bg1">
                  <a:lumMod val="95000"/>
                </a:schemeClr>
              </a:solidFill>
              <a:latin typeface="微軟正黑體" panose="020B0604030504040204" pitchFamily="34" charset="-120"/>
              <a:ea typeface="微軟正黑體" panose="020B0604030504040204" pitchFamily="34" charset="-120"/>
              <a:cs typeface="+mj-cs"/>
              <a:sym typeface="Arial"/>
            </a:endParaRPr>
          </a:p>
        </p:txBody>
      </p:sp>
      <p:sp>
        <p:nvSpPr>
          <p:cNvPr id="4" name="圖形 6">
            <a:extLst>
              <a:ext uri="{FF2B5EF4-FFF2-40B4-BE49-F238E27FC236}">
                <a16:creationId xmlns:a16="http://schemas.microsoft.com/office/drawing/2014/main" id="{BD2BAA4A-D499-456C-B2EB-F357FEFA3926}"/>
              </a:ext>
            </a:extLst>
          </p:cNvPr>
          <p:cNvSpPr/>
          <p:nvPr/>
        </p:nvSpPr>
        <p:spPr>
          <a:xfrm>
            <a:off x="488110" y="2026413"/>
            <a:ext cx="3452519" cy="63477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5" name="文字方塊 4">
            <a:extLst>
              <a:ext uri="{FF2B5EF4-FFF2-40B4-BE49-F238E27FC236}">
                <a16:creationId xmlns:a16="http://schemas.microsoft.com/office/drawing/2014/main" id="{3344DE08-2951-4108-A3BD-AA3B4EC0F4CE}"/>
              </a:ext>
            </a:extLst>
          </p:cNvPr>
          <p:cNvSpPr txBox="1"/>
          <p:nvPr/>
        </p:nvSpPr>
        <p:spPr>
          <a:xfrm>
            <a:off x="365760" y="4534623"/>
            <a:ext cx="5532469" cy="276999"/>
          </a:xfrm>
          <a:prstGeom prst="rect">
            <a:avLst/>
          </a:prstGeom>
          <a:noFill/>
        </p:spPr>
        <p:txBody>
          <a:bodyPr wrap="square" rtlCol="0">
            <a:spAutoFit/>
          </a:bodyPr>
          <a:lstStyle/>
          <a:p>
            <a:pPr>
              <a:lnSpc>
                <a:spcPct val="100000"/>
              </a:lnSpc>
            </a:pPr>
            <a:r>
              <a:rPr lang="en-US" altLang="zh-TW" sz="600">
                <a:solidFill>
                  <a:srgbClr val="CCB656"/>
                </a:solidFill>
                <a:latin typeface="Arial" panose="020B0604020202020204" pitchFamily="34" charset="0"/>
                <a:cs typeface="Arial" panose="020B0604020202020204" pitchFamily="34" charset="0"/>
              </a:rPr>
              <a:t>©2020</a:t>
            </a:r>
            <a:r>
              <a:rPr lang="zh-TW" altLang="en-US" sz="600">
                <a:solidFill>
                  <a:srgbClr val="CCB656"/>
                </a:solidFill>
                <a:latin typeface="Arial" panose="020B0604020202020204" pitchFamily="34" charset="0"/>
                <a:cs typeface="Arial" panose="020B0604020202020204" pitchFamily="34" charset="0"/>
              </a:rPr>
              <a:t>著作權為威聯通科技股份有限公司所有。威聯通科技並保留所有權利。威聯通科技股份有限公司所使用或註冊之商標或標章。檔案中所提及之產品及公司名稱可能為其他公司所有之商標</a:t>
            </a:r>
          </a:p>
        </p:txBody>
      </p:sp>
    </p:spTree>
    <p:extLst>
      <p:ext uri="{BB962C8B-B14F-4D97-AF65-F5344CB8AC3E}">
        <p14:creationId xmlns:p14="http://schemas.microsoft.com/office/powerpoint/2010/main" val="39495357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FC85A031-EA45-4CA9-BA33-D185210CFC4A}"/>
              </a:ext>
            </a:extLst>
          </p:cNvPr>
          <p:cNvGrpSpPr/>
          <p:nvPr/>
        </p:nvGrpSpPr>
        <p:grpSpPr>
          <a:xfrm>
            <a:off x="356839" y="1956944"/>
            <a:ext cx="5449229" cy="1316668"/>
            <a:chOff x="304800" y="1741354"/>
            <a:chExt cx="5449229" cy="1316668"/>
          </a:xfrm>
        </p:grpSpPr>
        <p:sp>
          <p:nvSpPr>
            <p:cNvPr id="5" name="圖形 6">
              <a:extLst>
                <a:ext uri="{FF2B5EF4-FFF2-40B4-BE49-F238E27FC236}">
                  <a16:creationId xmlns:a16="http://schemas.microsoft.com/office/drawing/2014/main" id="{3C41AA14-F906-4428-AA74-83CC01C5BB7F}"/>
                </a:ext>
              </a:extLst>
            </p:cNvPr>
            <p:cNvSpPr/>
            <p:nvPr/>
          </p:nvSpPr>
          <p:spPr>
            <a:xfrm>
              <a:off x="411878" y="2266832"/>
              <a:ext cx="2743740" cy="539752"/>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 name="矩形 5">
              <a:extLst>
                <a:ext uri="{FF2B5EF4-FFF2-40B4-BE49-F238E27FC236}">
                  <a16:creationId xmlns:a16="http://schemas.microsoft.com/office/drawing/2014/main" id="{0CE38C55-EE71-4129-8C62-850DE53BD0A3}"/>
                </a:ext>
              </a:extLst>
            </p:cNvPr>
            <p:cNvSpPr/>
            <p:nvPr/>
          </p:nvSpPr>
          <p:spPr>
            <a:xfrm>
              <a:off x="304800" y="1741354"/>
              <a:ext cx="3553423" cy="523220"/>
            </a:xfrm>
            <a:prstGeom prst="rect">
              <a:avLst/>
            </a:prstGeom>
          </p:spPr>
          <p:txBody>
            <a:bodyPr wrap="square">
              <a:spAutoFit/>
            </a:bodyPr>
            <a:lstStyle/>
            <a:p>
              <a:r>
                <a:rPr lang="zh-TW" altLang="en-US" sz="2800" b="1">
                  <a:solidFill>
                    <a:schemeClr val="bg1"/>
                  </a:solidFill>
                  <a:latin typeface="微軟正黑體" panose="020B0604030504040204" pitchFamily="34" charset="-120"/>
                  <a:ea typeface="微軟正黑體" panose="020B0604030504040204" pitchFamily="34" charset="-120"/>
                </a:rPr>
                <a:t>雲 </a:t>
              </a:r>
              <a:r>
                <a:rPr lang="en-US" altLang="zh-TW" sz="2800" b="1">
                  <a:solidFill>
                    <a:schemeClr val="bg1"/>
                  </a:solidFill>
                  <a:latin typeface="微軟正黑體" panose="020B0604030504040204" pitchFamily="34" charset="-120"/>
                  <a:ea typeface="微軟正黑體" panose="020B0604030504040204" pitchFamily="34" charset="-120"/>
                </a:rPr>
                <a:t>NAS </a:t>
              </a:r>
              <a:r>
                <a:rPr lang="zh-TW" altLang="en-US" sz="2800" b="1" spc="300">
                  <a:solidFill>
                    <a:schemeClr val="bg1"/>
                  </a:solidFill>
                  <a:latin typeface="微軟正黑體" panose="020B0604030504040204" pitchFamily="34" charset="-120"/>
                  <a:ea typeface="微軟正黑體" panose="020B0604030504040204" pitchFamily="34" charset="-120"/>
                </a:rPr>
                <a:t>解決方案</a:t>
              </a:r>
            </a:p>
          </p:txBody>
        </p:sp>
        <p:sp>
          <p:nvSpPr>
            <p:cNvPr id="7" name="矩形 6">
              <a:extLst>
                <a:ext uri="{FF2B5EF4-FFF2-40B4-BE49-F238E27FC236}">
                  <a16:creationId xmlns:a16="http://schemas.microsoft.com/office/drawing/2014/main" id="{F4D4FFFB-D1EB-4D59-B176-9BE44FD0BF73}"/>
                </a:ext>
              </a:extLst>
            </p:cNvPr>
            <p:cNvSpPr/>
            <p:nvPr/>
          </p:nvSpPr>
          <p:spPr>
            <a:xfrm>
              <a:off x="3659678" y="2473247"/>
              <a:ext cx="2094351" cy="584775"/>
            </a:xfrm>
            <a:prstGeom prst="rect">
              <a:avLst/>
            </a:prstGeom>
          </p:spPr>
          <p:txBody>
            <a:bodyPr wrap="square">
              <a:spAutoFit/>
            </a:bodyPr>
            <a:lstStyle/>
            <a:p>
              <a:endParaRPr lang="zh-TW" altLang="en-US" sz="3200">
                <a:solidFill>
                  <a:schemeClr val="bg1"/>
                </a:solidFill>
              </a:endParaRPr>
            </a:p>
          </p:txBody>
        </p:sp>
      </p:grpSp>
    </p:spTree>
    <p:extLst>
      <p:ext uri="{BB962C8B-B14F-4D97-AF65-F5344CB8AC3E}">
        <p14:creationId xmlns:p14="http://schemas.microsoft.com/office/powerpoint/2010/main" val="2121159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圓角 26">
            <a:extLst>
              <a:ext uri="{FF2B5EF4-FFF2-40B4-BE49-F238E27FC236}">
                <a16:creationId xmlns:a16="http://schemas.microsoft.com/office/drawing/2014/main" id="{2453DDEC-DA40-49A8-8864-5081FB4B51C2}"/>
              </a:ext>
            </a:extLst>
          </p:cNvPr>
          <p:cNvSpPr/>
          <p:nvPr/>
        </p:nvSpPr>
        <p:spPr>
          <a:xfrm>
            <a:off x="4735513" y="1113723"/>
            <a:ext cx="3697287" cy="2524827"/>
          </a:xfrm>
          <a:prstGeom prst="roundRect">
            <a:avLst>
              <a:gd name="adj" fmla="val 9421"/>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Shape 224">
            <a:extLst>
              <a:ext uri="{FF2B5EF4-FFF2-40B4-BE49-F238E27FC236}">
                <a16:creationId xmlns:a16="http://schemas.microsoft.com/office/drawing/2014/main" id="{07A6FF1F-0356-44B4-B903-8FDA9876A53D}"/>
              </a:ext>
            </a:extLst>
          </p:cNvPr>
          <p:cNvPicPr preferRelativeResize="0"/>
          <p:nvPr/>
        </p:nvPicPr>
        <p:blipFill>
          <a:blip r:embed="rId3"/>
          <a:stretch>
            <a:fillRect/>
          </a:stretch>
        </p:blipFill>
        <p:spPr>
          <a:xfrm>
            <a:off x="4716016" y="1297606"/>
            <a:ext cx="3630439" cy="2569544"/>
          </a:xfrm>
          <a:prstGeom prst="rect">
            <a:avLst/>
          </a:prstGeom>
          <a:noFill/>
          <a:ln>
            <a:noFill/>
          </a:ln>
        </p:spPr>
      </p:pic>
      <p:sp>
        <p:nvSpPr>
          <p:cNvPr id="70" name="矩形: 圓角 69">
            <a:extLst>
              <a:ext uri="{FF2B5EF4-FFF2-40B4-BE49-F238E27FC236}">
                <a16:creationId xmlns:a16="http://schemas.microsoft.com/office/drawing/2014/main" id="{D1F2E746-46B1-4A17-82E3-8470B7E9C5A2}"/>
              </a:ext>
            </a:extLst>
          </p:cNvPr>
          <p:cNvSpPr/>
          <p:nvPr/>
        </p:nvSpPr>
        <p:spPr>
          <a:xfrm>
            <a:off x="4724400" y="1115993"/>
            <a:ext cx="3714750" cy="4957016"/>
          </a:xfrm>
          <a:prstGeom prst="roundRect">
            <a:avLst>
              <a:gd name="adj" fmla="val 6650"/>
            </a:avLst>
          </a:prstGeom>
          <a:noFill/>
          <a:ln w="28575">
            <a:gradFill>
              <a:gsLst>
                <a:gs pos="0">
                  <a:schemeClr val="accent1">
                    <a:lumMod val="5000"/>
                    <a:lumOff val="95000"/>
                  </a:schemeClr>
                </a:gs>
                <a:gs pos="5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2" name="矩形: 圓角 71">
            <a:extLst>
              <a:ext uri="{FF2B5EF4-FFF2-40B4-BE49-F238E27FC236}">
                <a16:creationId xmlns:a16="http://schemas.microsoft.com/office/drawing/2014/main" id="{95F2F5A8-226C-4680-BA83-95C037F17815}"/>
              </a:ext>
            </a:extLst>
          </p:cNvPr>
          <p:cNvSpPr/>
          <p:nvPr/>
        </p:nvSpPr>
        <p:spPr>
          <a:xfrm>
            <a:off x="457200" y="1115993"/>
            <a:ext cx="3714750" cy="4957016"/>
          </a:xfrm>
          <a:prstGeom prst="roundRect">
            <a:avLst>
              <a:gd name="adj" fmla="val 8994"/>
            </a:avLst>
          </a:prstGeom>
          <a:noFill/>
          <a:ln w="28575">
            <a:gradFill>
              <a:gsLst>
                <a:gs pos="0">
                  <a:schemeClr val="accent1">
                    <a:lumMod val="5000"/>
                    <a:lumOff val="95000"/>
                  </a:schemeClr>
                </a:gs>
                <a:gs pos="59000">
                  <a:schemeClr val="bg1">
                    <a:alpha val="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Title 1"/>
          <p:cNvSpPr>
            <a:spLocks noGrp="1"/>
          </p:cNvSpPr>
          <p:nvPr>
            <p:ph type="title"/>
          </p:nvPr>
        </p:nvSpPr>
        <p:spPr/>
        <p:txBody>
          <a:bodyPr>
            <a:normAutofit/>
          </a:bodyPr>
          <a:lstStyle/>
          <a:p>
            <a:r>
              <a:rPr lang="en-US" err="1">
                <a:cs typeface="Arial"/>
              </a:rPr>
              <a:t>QTScloud</a:t>
            </a:r>
            <a:r>
              <a:rPr lang="en-US">
                <a:cs typeface="Arial"/>
              </a:rPr>
              <a:t> </a:t>
            </a:r>
            <a:r>
              <a:rPr lang="zh-TW" altLang="en-US">
                <a:cs typeface="Arial"/>
              </a:rPr>
              <a:t>是 </a:t>
            </a:r>
            <a:r>
              <a:rPr lang="en-US">
                <a:cs typeface="Arial"/>
              </a:rPr>
              <a:t>QNAP</a:t>
            </a:r>
            <a:r>
              <a:rPr lang="zh-TW" altLang="en-US">
                <a:cs typeface="Arial"/>
              </a:rPr>
              <a:t>首款雲</a:t>
            </a:r>
            <a:r>
              <a:rPr lang="en-US">
                <a:cs typeface="Arial"/>
              </a:rPr>
              <a:t>NAS</a:t>
            </a:r>
            <a:r>
              <a:rPr lang="zh-TW" altLang="en-US">
                <a:cs typeface="Arial"/>
              </a:rPr>
              <a:t>解決方案</a:t>
            </a:r>
            <a:endParaRPr lang="en-US" sz="4400"/>
          </a:p>
        </p:txBody>
      </p:sp>
      <p:pic>
        <p:nvPicPr>
          <p:cNvPr id="29" name="Shape 224">
            <a:extLst>
              <a:ext uri="{FF2B5EF4-FFF2-40B4-BE49-F238E27FC236}">
                <a16:creationId xmlns:a16="http://schemas.microsoft.com/office/drawing/2014/main" id="{95679BA3-746F-4D7C-8C6B-2B2CCDAEE8C5}"/>
              </a:ext>
            </a:extLst>
          </p:cNvPr>
          <p:cNvPicPr preferRelativeResize="0"/>
          <p:nvPr/>
        </p:nvPicPr>
        <p:blipFill>
          <a:blip r:embed="rId3"/>
          <a:stretch>
            <a:fillRect/>
          </a:stretch>
        </p:blipFill>
        <p:spPr>
          <a:xfrm>
            <a:off x="474925" y="1297606"/>
            <a:ext cx="3630439" cy="2569544"/>
          </a:xfrm>
          <a:prstGeom prst="rect">
            <a:avLst/>
          </a:prstGeom>
          <a:noFill/>
          <a:ln>
            <a:noFill/>
          </a:ln>
        </p:spPr>
      </p:pic>
      <p:sp>
        <p:nvSpPr>
          <p:cNvPr id="30" name="TextBox 43">
            <a:extLst>
              <a:ext uri="{FF2B5EF4-FFF2-40B4-BE49-F238E27FC236}">
                <a16:creationId xmlns:a16="http://schemas.microsoft.com/office/drawing/2014/main" id="{348486FB-E2A1-4B69-B08F-DAFBCF3A32FF}"/>
              </a:ext>
            </a:extLst>
          </p:cNvPr>
          <p:cNvSpPr txBox="1"/>
          <p:nvPr/>
        </p:nvSpPr>
        <p:spPr>
          <a:xfrm>
            <a:off x="433953" y="3688627"/>
            <a:ext cx="35929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a:solidFill>
                  <a:schemeClr val="bg1">
                    <a:lumMod val="85000"/>
                  </a:schemeClr>
                </a:solidFill>
                <a:latin typeface="微軟正黑體" panose="020B0604030504040204" pitchFamily="34" charset="-120"/>
                <a:ea typeface="微軟正黑體" panose="020B0604030504040204" pitchFamily="34" charset="-120"/>
              </a:rPr>
              <a:t>在彈性靈活的公有雲平台</a:t>
            </a:r>
            <a:r>
              <a:rPr lang="en-US" sz="2000">
                <a:solidFill>
                  <a:schemeClr val="bg1">
                    <a:lumMod val="85000"/>
                  </a:schemeClr>
                </a:solidFill>
                <a:latin typeface="微軟正黑體" panose="020B0604030504040204" pitchFamily="34" charset="-120"/>
                <a:ea typeface="微軟正黑體" panose="020B0604030504040204" pitchFamily="34" charset="-120"/>
              </a:rPr>
              <a:t>​</a:t>
            </a:r>
            <a:endParaRPr lang="en-US" altLang="ja-JP" sz="2000">
              <a:solidFill>
                <a:schemeClr val="bg1">
                  <a:lumMod val="85000"/>
                </a:schemeClr>
              </a:solidFill>
              <a:latin typeface="微軟正黑體" panose="020B0604030504040204" pitchFamily="34" charset="-120"/>
              <a:ea typeface="微軟正黑體" panose="020B0604030504040204" pitchFamily="34" charset="-120"/>
            </a:endParaRPr>
          </a:p>
        </p:txBody>
      </p:sp>
      <p:pic>
        <p:nvPicPr>
          <p:cNvPr id="31" name="Picture 4" descr="Image result for aws transparent logo">
            <a:extLst>
              <a:ext uri="{FF2B5EF4-FFF2-40B4-BE49-F238E27FC236}">
                <a16:creationId xmlns:a16="http://schemas.microsoft.com/office/drawing/2014/main" id="{199685D8-5973-49F2-8868-D39DFE9C41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3597" y="2652742"/>
            <a:ext cx="918058" cy="545527"/>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群組 31">
            <a:extLst>
              <a:ext uri="{FF2B5EF4-FFF2-40B4-BE49-F238E27FC236}">
                <a16:creationId xmlns:a16="http://schemas.microsoft.com/office/drawing/2014/main" id="{06CC9C04-7271-43FF-B10E-E3DA2610DEDC}"/>
              </a:ext>
            </a:extLst>
          </p:cNvPr>
          <p:cNvGrpSpPr/>
          <p:nvPr/>
        </p:nvGrpSpPr>
        <p:grpSpPr>
          <a:xfrm>
            <a:off x="1748663" y="2856776"/>
            <a:ext cx="1015140" cy="519193"/>
            <a:chOff x="1565329" y="2812942"/>
            <a:chExt cx="1015140" cy="519193"/>
          </a:xfrm>
        </p:grpSpPr>
        <p:sp>
          <p:nvSpPr>
            <p:cNvPr id="33" name="矩形: 圓角 32">
              <a:extLst>
                <a:ext uri="{FF2B5EF4-FFF2-40B4-BE49-F238E27FC236}">
                  <a16:creationId xmlns:a16="http://schemas.microsoft.com/office/drawing/2014/main" id="{762950DD-69DB-4A13-8B9F-7284FEE3325A}"/>
                </a:ext>
              </a:extLst>
            </p:cNvPr>
            <p:cNvSpPr/>
            <p:nvPr/>
          </p:nvSpPr>
          <p:spPr>
            <a:xfrm>
              <a:off x="1565329" y="2812942"/>
              <a:ext cx="1015140" cy="519193"/>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Picture 8">
              <a:extLst>
                <a:ext uri="{FF2B5EF4-FFF2-40B4-BE49-F238E27FC236}">
                  <a16:creationId xmlns:a16="http://schemas.microsoft.com/office/drawing/2014/main" id="{F433F7A7-7692-4F78-BBAF-8C67A9453981}"/>
                </a:ext>
              </a:extLst>
            </p:cNvPr>
            <p:cNvPicPr>
              <a:picLocks noChangeAspect="1" noChangeArrowheads="1"/>
            </p:cNvPicPr>
            <p:nvPr/>
          </p:nvPicPr>
          <p:blipFill rotWithShape="1">
            <a:blip r:embed="rId5"/>
            <a:srcRect l="12363" r="12764"/>
            <a:stretch/>
          </p:blipFill>
          <p:spPr bwMode="auto">
            <a:xfrm>
              <a:off x="1615749" y="2849133"/>
              <a:ext cx="901990" cy="425985"/>
            </a:xfrm>
            <a:prstGeom prst="rect">
              <a:avLst/>
            </a:prstGeom>
            <a:solidFill>
              <a:schemeClr val="tx1"/>
            </a:solidFill>
          </p:spPr>
        </p:pic>
      </p:grpSp>
      <p:pic>
        <p:nvPicPr>
          <p:cNvPr id="41" name="Picture 8" descr="Image result for digital ocean transparent">
            <a:extLst>
              <a:ext uri="{FF2B5EF4-FFF2-40B4-BE49-F238E27FC236}">
                <a16:creationId xmlns:a16="http://schemas.microsoft.com/office/drawing/2014/main" id="{D7CCE26A-760F-467F-9683-B92D0729B11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891" y="2711678"/>
            <a:ext cx="619696" cy="61969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53" descr="Image result for MS Azure">
            <a:extLst>
              <a:ext uri="{FF2B5EF4-FFF2-40B4-BE49-F238E27FC236}">
                <a16:creationId xmlns:a16="http://schemas.microsoft.com/office/drawing/2014/main" id="{A45B27A4-BF69-485A-8850-73D1F9C626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4227" y="2374135"/>
            <a:ext cx="1257704" cy="36044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5">
            <a:extLst>
              <a:ext uri="{FF2B5EF4-FFF2-40B4-BE49-F238E27FC236}">
                <a16:creationId xmlns:a16="http://schemas.microsoft.com/office/drawing/2014/main" id="{81A6E43F-5E8C-4345-9850-A590B58D2F2F}"/>
              </a:ext>
            </a:extLst>
          </p:cNvPr>
          <p:cNvPicPr>
            <a:picLocks noChangeAspect="1"/>
          </p:cNvPicPr>
          <p:nvPr/>
        </p:nvPicPr>
        <p:blipFill>
          <a:blip r:embed="rId8"/>
          <a:stretch>
            <a:fillRect/>
          </a:stretch>
        </p:blipFill>
        <p:spPr>
          <a:xfrm>
            <a:off x="5804422" y="2484954"/>
            <a:ext cx="1232466" cy="345281"/>
          </a:xfrm>
          <a:prstGeom prst="rect">
            <a:avLst/>
          </a:prstGeom>
        </p:spPr>
      </p:pic>
      <p:pic>
        <p:nvPicPr>
          <p:cNvPr id="58" name="Picture 57">
            <a:extLst>
              <a:ext uri="{FF2B5EF4-FFF2-40B4-BE49-F238E27FC236}">
                <a16:creationId xmlns:a16="http://schemas.microsoft.com/office/drawing/2014/main" id="{14295184-734B-4D0C-82EB-EB9F28055D8C}"/>
              </a:ext>
            </a:extLst>
          </p:cNvPr>
          <p:cNvPicPr>
            <a:picLocks noChangeAspect="1"/>
          </p:cNvPicPr>
          <p:nvPr/>
        </p:nvPicPr>
        <p:blipFill>
          <a:blip r:embed="rId9"/>
          <a:stretch>
            <a:fillRect/>
          </a:stretch>
        </p:blipFill>
        <p:spPr>
          <a:xfrm>
            <a:off x="5132378" y="2834929"/>
            <a:ext cx="1344385" cy="534699"/>
          </a:xfrm>
          <a:prstGeom prst="rect">
            <a:avLst/>
          </a:prstGeom>
        </p:spPr>
      </p:pic>
      <p:pic>
        <p:nvPicPr>
          <p:cNvPr id="59" name="Picture 59">
            <a:extLst>
              <a:ext uri="{FF2B5EF4-FFF2-40B4-BE49-F238E27FC236}">
                <a16:creationId xmlns:a16="http://schemas.microsoft.com/office/drawing/2014/main" id="{9CCB39C4-2947-4873-BB80-F34F4341627B}"/>
              </a:ext>
            </a:extLst>
          </p:cNvPr>
          <p:cNvPicPr>
            <a:picLocks noChangeAspect="1"/>
          </p:cNvPicPr>
          <p:nvPr/>
        </p:nvPicPr>
        <p:blipFill>
          <a:blip r:embed="rId10"/>
          <a:stretch>
            <a:fillRect/>
          </a:stretch>
        </p:blipFill>
        <p:spPr>
          <a:xfrm>
            <a:off x="6700536" y="2973974"/>
            <a:ext cx="1359013" cy="291873"/>
          </a:xfrm>
          <a:prstGeom prst="rect">
            <a:avLst/>
          </a:prstGeom>
        </p:spPr>
      </p:pic>
      <p:sp>
        <p:nvSpPr>
          <p:cNvPr id="60" name="TextBox 67">
            <a:extLst>
              <a:ext uri="{FF2B5EF4-FFF2-40B4-BE49-F238E27FC236}">
                <a16:creationId xmlns:a16="http://schemas.microsoft.com/office/drawing/2014/main" id="{B0B07FAC-0E71-4E0A-A496-ACB986D61177}"/>
              </a:ext>
            </a:extLst>
          </p:cNvPr>
          <p:cNvSpPr txBox="1"/>
          <p:nvPr/>
        </p:nvSpPr>
        <p:spPr>
          <a:xfrm>
            <a:off x="4720925" y="3673128"/>
            <a:ext cx="399360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ja-JP" altLang="en-US" sz="2000">
                <a:solidFill>
                  <a:schemeClr val="bg1"/>
                </a:solidFill>
                <a:latin typeface="微軟正黑體" panose="020B0604030504040204" pitchFamily="34" charset="-120"/>
                <a:ea typeface="微軟正黑體" panose="020B0604030504040204" pitchFamily="34" charset="-120"/>
              </a:rPr>
              <a:t>在</a:t>
            </a:r>
            <a:r>
              <a:rPr lang="ja-JP" sz="2000">
                <a:solidFill>
                  <a:schemeClr val="bg1"/>
                </a:solidFill>
                <a:latin typeface="微軟正黑體" panose="020B0604030504040204" pitchFamily="34" charset="-120"/>
                <a:ea typeface="微軟正黑體" panose="020B0604030504040204" pitchFamily="34" charset="-120"/>
              </a:rPr>
              <a:t>自行建置</a:t>
            </a:r>
            <a:r>
              <a:rPr lang="ja-JP" altLang="en-US" sz="2000">
                <a:solidFill>
                  <a:schemeClr val="bg1"/>
                </a:solidFill>
                <a:latin typeface="微軟正黑體" panose="020B0604030504040204" pitchFamily="34" charset="-120"/>
                <a:ea typeface="微軟正黑體" panose="020B0604030504040204" pitchFamily="34" charset="-120"/>
              </a:rPr>
              <a:t>的 </a:t>
            </a:r>
            <a:r>
              <a:rPr lang="ja-JP" sz="2000">
                <a:solidFill>
                  <a:schemeClr val="bg1"/>
                </a:solidFill>
                <a:latin typeface="微軟正黑體" panose="020B0604030504040204" pitchFamily="34" charset="-120"/>
                <a:ea typeface="微軟正黑體" panose="020B0604030504040204" pitchFamily="34" charset="-120"/>
              </a:rPr>
              <a:t>IT </a:t>
            </a:r>
            <a:r>
              <a:rPr lang="ja-JP" altLang="en-US" sz="2000">
                <a:solidFill>
                  <a:schemeClr val="bg1"/>
                </a:solidFill>
                <a:latin typeface="微軟正黑體" panose="020B0604030504040204" pitchFamily="34" charset="-120"/>
                <a:ea typeface="微軟正黑體" panose="020B0604030504040204" pitchFamily="34" charset="-120"/>
              </a:rPr>
              <a:t>虛擬</a:t>
            </a:r>
            <a:r>
              <a:rPr lang="ja-JP" sz="2000">
                <a:solidFill>
                  <a:schemeClr val="bg1"/>
                </a:solidFill>
                <a:latin typeface="微軟正黑體" panose="020B0604030504040204" pitchFamily="34" charset="-120"/>
                <a:ea typeface="微軟正黑體" panose="020B0604030504040204" pitchFamily="34" charset="-120"/>
              </a:rPr>
              <a:t>環境</a:t>
            </a:r>
            <a:endParaRPr lang="en-US" altLang="ja-JP" sz="2000">
              <a:solidFill>
                <a:schemeClr val="bg1"/>
              </a:solidFill>
              <a:latin typeface="微軟正黑體" panose="020B0604030504040204" pitchFamily="34" charset="-120"/>
              <a:ea typeface="微軟正黑體" panose="020B0604030504040204" pitchFamily="34" charset="-120"/>
            </a:endParaRPr>
          </a:p>
        </p:txBody>
      </p:sp>
      <p:sp>
        <p:nvSpPr>
          <p:cNvPr id="61" name="TextBox 68">
            <a:extLst>
              <a:ext uri="{FF2B5EF4-FFF2-40B4-BE49-F238E27FC236}">
                <a16:creationId xmlns:a16="http://schemas.microsoft.com/office/drawing/2014/main" id="{4D09BC7F-05DC-4996-9B28-BB47904FAC3C}"/>
              </a:ext>
            </a:extLst>
          </p:cNvPr>
          <p:cNvSpPr txBox="1"/>
          <p:nvPr/>
        </p:nvSpPr>
        <p:spPr>
          <a:xfrm>
            <a:off x="968297" y="4064809"/>
            <a:ext cx="7207405"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800">
                <a:solidFill>
                  <a:srgbClr val="CDB757"/>
                </a:solidFill>
                <a:latin typeface="微軟正黑體" panose="020B0604030504040204" pitchFamily="34" charset="-120"/>
                <a:ea typeface="微軟正黑體" panose="020B0604030504040204" pitchFamily="34" charset="-120"/>
              </a:rPr>
              <a:t>"享受 QTScloud 帶來豐富的</a:t>
            </a:r>
            <a:r>
              <a:rPr lang="en-US" altLang="ja-JP" sz="2800">
                <a:solidFill>
                  <a:srgbClr val="CDB757"/>
                </a:solidFill>
                <a:latin typeface="微軟正黑體" panose="020B0604030504040204" pitchFamily="34" charset="-120"/>
                <a:ea typeface="微軟正黑體" panose="020B0604030504040204" pitchFamily="34" charset="-120"/>
              </a:rPr>
              <a:t> NAS </a:t>
            </a:r>
            <a:r>
              <a:rPr lang="ja-JP" altLang="en-US" sz="2800">
                <a:solidFill>
                  <a:srgbClr val="CDB757"/>
                </a:solidFill>
                <a:latin typeface="微軟正黑體" panose="020B0604030504040204" pitchFamily="34" charset="-120"/>
                <a:ea typeface="微軟正黑體" panose="020B0604030504040204" pitchFamily="34" charset="-120"/>
              </a:rPr>
              <a:t>使用體驗"</a:t>
            </a:r>
            <a:endParaRPr lang="en-US" altLang="ja-JP" sz="2800">
              <a:solidFill>
                <a:srgbClr val="CDB757"/>
              </a:solidFill>
              <a:latin typeface="微軟正黑體" panose="020B0604030504040204" pitchFamily="34" charset="-120"/>
              <a:ea typeface="微軟正黑體" panose="020B0604030504040204" pitchFamily="34" charset="-120"/>
            </a:endParaRPr>
          </a:p>
        </p:txBody>
      </p:sp>
      <p:sp>
        <p:nvSpPr>
          <p:cNvPr id="62" name="TextBox 70">
            <a:extLst>
              <a:ext uri="{FF2B5EF4-FFF2-40B4-BE49-F238E27FC236}">
                <a16:creationId xmlns:a16="http://schemas.microsoft.com/office/drawing/2014/main" id="{5CBF5B2F-2FBB-42A3-9509-C0F627E5DC40}"/>
              </a:ext>
            </a:extLst>
          </p:cNvPr>
          <p:cNvSpPr txBox="1"/>
          <p:nvPr/>
        </p:nvSpPr>
        <p:spPr>
          <a:xfrm>
            <a:off x="4232783" y="3369283"/>
            <a:ext cx="681717" cy="405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2000">
                <a:solidFill>
                  <a:schemeClr val="bg1">
                    <a:lumMod val="85000"/>
                  </a:schemeClr>
                </a:solidFill>
                <a:latin typeface="微軟正黑體" panose="020B0604030504040204" pitchFamily="34" charset="-120"/>
                <a:ea typeface="微軟正黑體" panose="020B0604030504040204" pitchFamily="34" charset="-120"/>
              </a:rPr>
              <a:t>或</a:t>
            </a:r>
          </a:p>
        </p:txBody>
      </p:sp>
      <p:sp>
        <p:nvSpPr>
          <p:cNvPr id="63" name="圖形 6">
            <a:extLst>
              <a:ext uri="{FF2B5EF4-FFF2-40B4-BE49-F238E27FC236}">
                <a16:creationId xmlns:a16="http://schemas.microsoft.com/office/drawing/2014/main" id="{A7E3D971-10E9-437D-B5A0-8CD0023D1E48}"/>
              </a:ext>
            </a:extLst>
          </p:cNvPr>
          <p:cNvSpPr/>
          <p:nvPr/>
        </p:nvSpPr>
        <p:spPr>
          <a:xfrm>
            <a:off x="1065582" y="1387230"/>
            <a:ext cx="1399477" cy="25730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4" name="圖形 6">
            <a:extLst>
              <a:ext uri="{FF2B5EF4-FFF2-40B4-BE49-F238E27FC236}">
                <a16:creationId xmlns:a16="http://schemas.microsoft.com/office/drawing/2014/main" id="{D093C9F0-BA32-4998-9F08-1CC2E1C24239}"/>
              </a:ext>
            </a:extLst>
          </p:cNvPr>
          <p:cNvSpPr/>
          <p:nvPr/>
        </p:nvSpPr>
        <p:spPr>
          <a:xfrm>
            <a:off x="5258826" y="1371465"/>
            <a:ext cx="1399477" cy="257305"/>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65" name="矩形 64">
            <a:extLst>
              <a:ext uri="{FF2B5EF4-FFF2-40B4-BE49-F238E27FC236}">
                <a16:creationId xmlns:a16="http://schemas.microsoft.com/office/drawing/2014/main" id="{873D0531-E61E-43C4-BAF1-3EB5A2F8F138}"/>
              </a:ext>
            </a:extLst>
          </p:cNvPr>
          <p:cNvSpPr/>
          <p:nvPr/>
        </p:nvSpPr>
        <p:spPr>
          <a:xfrm>
            <a:off x="6766500" y="1323850"/>
            <a:ext cx="785792" cy="338554"/>
          </a:xfrm>
          <a:prstGeom prst="rect">
            <a:avLst/>
          </a:prstGeom>
          <a:solidFill>
            <a:schemeClr val="accent3">
              <a:lumMod val="20000"/>
              <a:lumOff val="80000"/>
            </a:schemeClr>
          </a:solidFill>
        </p:spPr>
        <p:txBody>
          <a:bodyPr wrap="none" anchor="t">
            <a:spAutoFit/>
          </a:bodyPr>
          <a:lstStyle/>
          <a:p>
            <a:pPr algn="ctr"/>
            <a:r>
              <a:rPr lang="ja-JP" altLang="en-US" sz="1600" b="1">
                <a:latin typeface="微軟正黑體"/>
                <a:ea typeface="微軟正黑體"/>
                <a:cs typeface="Calibri"/>
              </a:rPr>
              <a:t>VM 版</a:t>
            </a:r>
          </a:p>
        </p:txBody>
      </p:sp>
      <p:sp>
        <p:nvSpPr>
          <p:cNvPr id="66" name="矩形 65">
            <a:extLst>
              <a:ext uri="{FF2B5EF4-FFF2-40B4-BE49-F238E27FC236}">
                <a16:creationId xmlns:a16="http://schemas.microsoft.com/office/drawing/2014/main" id="{AC2E0D43-F07F-41B6-A445-95DA9E59F82F}"/>
              </a:ext>
            </a:extLst>
          </p:cNvPr>
          <p:cNvSpPr/>
          <p:nvPr/>
        </p:nvSpPr>
        <p:spPr>
          <a:xfrm>
            <a:off x="2666577" y="1352036"/>
            <a:ext cx="800219" cy="338554"/>
          </a:xfrm>
          <a:prstGeom prst="rect">
            <a:avLst/>
          </a:prstGeom>
          <a:solidFill>
            <a:srgbClr val="00FFFF"/>
          </a:solidFill>
        </p:spPr>
        <p:txBody>
          <a:bodyPr wrap="none" anchor="t">
            <a:spAutoFit/>
          </a:bodyPr>
          <a:lstStyle/>
          <a:p>
            <a:pPr algn="ctr"/>
            <a:r>
              <a:rPr lang="ja-JP" altLang="en-US" sz="1600" b="1">
                <a:latin typeface="微軟正黑體"/>
                <a:ea typeface="微軟正黑體"/>
                <a:cs typeface="Calibri"/>
              </a:rPr>
              <a:t>雲端版</a:t>
            </a:r>
            <a:endParaRPr lang="en-US" altLang="zh-TW" sz="1600" b="1">
              <a:latin typeface="微軟正黑體"/>
              <a:ea typeface="微軟正黑體"/>
              <a:cs typeface="Calibri"/>
            </a:endParaRPr>
          </a:p>
        </p:txBody>
      </p:sp>
      <p:sp>
        <p:nvSpPr>
          <p:cNvPr id="44" name="矩形 43">
            <a:extLst>
              <a:ext uri="{FF2B5EF4-FFF2-40B4-BE49-F238E27FC236}">
                <a16:creationId xmlns:a16="http://schemas.microsoft.com/office/drawing/2014/main" id="{022AE24D-6435-4040-9893-A4EBA82DD5AD}"/>
              </a:ext>
            </a:extLst>
          </p:cNvPr>
          <p:cNvSpPr/>
          <p:nvPr/>
        </p:nvSpPr>
        <p:spPr>
          <a:xfrm>
            <a:off x="5867889" y="1957009"/>
            <a:ext cx="934871" cy="369332"/>
          </a:xfrm>
          <a:prstGeom prst="rect">
            <a:avLst/>
          </a:prstGeom>
        </p:spPr>
        <p:txBody>
          <a:bodyPr wrap="none">
            <a:spAutoFit/>
          </a:bodyPr>
          <a:lstStyle/>
          <a:p>
            <a:r>
              <a:rPr lang="ja-JP" altLang="en-US" sz="1800" b="1">
                <a:solidFill>
                  <a:srgbClr val="3E2F00"/>
                </a:solidFill>
                <a:latin typeface="微軟正黑體" panose="020B0604030504040204" pitchFamily="34" charset="-120"/>
                <a:ea typeface="微軟正黑體" panose="020B0604030504040204" pitchFamily="34" charset="-120"/>
                <a:cs typeface="Calibri"/>
              </a:rPr>
              <a:t>私有雲 </a:t>
            </a:r>
          </a:p>
        </p:txBody>
      </p:sp>
      <p:sp>
        <p:nvSpPr>
          <p:cNvPr id="45" name="矩形 44">
            <a:extLst>
              <a:ext uri="{FF2B5EF4-FFF2-40B4-BE49-F238E27FC236}">
                <a16:creationId xmlns:a16="http://schemas.microsoft.com/office/drawing/2014/main" id="{07E6A9F6-EEEB-4DE5-8CB0-82020C6CA3D7}"/>
              </a:ext>
            </a:extLst>
          </p:cNvPr>
          <p:cNvSpPr/>
          <p:nvPr/>
        </p:nvSpPr>
        <p:spPr>
          <a:xfrm>
            <a:off x="1641312" y="1957009"/>
            <a:ext cx="877163" cy="369332"/>
          </a:xfrm>
          <a:prstGeom prst="rect">
            <a:avLst/>
          </a:prstGeom>
        </p:spPr>
        <p:txBody>
          <a:bodyPr wrap="none">
            <a:spAutoFit/>
          </a:bodyPr>
          <a:lstStyle/>
          <a:p>
            <a:r>
              <a:rPr lang="ja-JP" altLang="en-US" sz="1800" b="1">
                <a:solidFill>
                  <a:srgbClr val="3E2F00"/>
                </a:solidFill>
                <a:latin typeface="微軟正黑體" panose="020B0604030504040204" pitchFamily="34" charset="-120"/>
                <a:ea typeface="微軟正黑體" panose="020B0604030504040204" pitchFamily="34" charset="-120"/>
                <a:cs typeface="Calibri"/>
              </a:rPr>
              <a:t>公有雲</a:t>
            </a:r>
            <a:endParaRPr lang="en-US" altLang="zh-TW" sz="1800" b="1">
              <a:solidFill>
                <a:srgbClr val="3E2F00"/>
              </a:solidFill>
              <a:latin typeface="微軟正黑體" panose="020B0604030504040204" pitchFamily="34" charset="-120"/>
              <a:ea typeface="微軟正黑體" panose="020B0604030504040204" pitchFamily="34" charset="-120"/>
              <a:cs typeface="Calibri"/>
            </a:endParaRPr>
          </a:p>
        </p:txBody>
      </p:sp>
    </p:spTree>
    <p:extLst>
      <p:ext uri="{BB962C8B-B14F-4D97-AF65-F5344CB8AC3E}">
        <p14:creationId xmlns:p14="http://schemas.microsoft.com/office/powerpoint/2010/main" val="2580546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矩形 130">
            <a:extLst>
              <a:ext uri="{FF2B5EF4-FFF2-40B4-BE49-F238E27FC236}">
                <a16:creationId xmlns:a16="http://schemas.microsoft.com/office/drawing/2014/main" id="{F8B443CD-4517-4927-B54F-EB3DBB5EA14A}"/>
              </a:ext>
            </a:extLst>
          </p:cNvPr>
          <p:cNvSpPr/>
          <p:nvPr/>
        </p:nvSpPr>
        <p:spPr>
          <a:xfrm>
            <a:off x="0" y="3921089"/>
            <a:ext cx="9144000" cy="501869"/>
          </a:xfrm>
          <a:prstGeom prst="rect">
            <a:avLst/>
          </a:prstGeom>
          <a:gradFill>
            <a:gsLst>
              <a:gs pos="51000">
                <a:schemeClr val="tx1">
                  <a:lumMod val="85000"/>
                  <a:lumOff val="15000"/>
                  <a:alpha val="74000"/>
                </a:schemeClr>
              </a:gs>
              <a:gs pos="0">
                <a:schemeClr val="tx1">
                  <a:lumMod val="65000"/>
                  <a:lumOff val="35000"/>
                  <a:alpha val="80000"/>
                </a:schemeClr>
              </a:gs>
              <a:gs pos="100000">
                <a:schemeClr val="tx1">
                  <a:lumMod val="95000"/>
                  <a:lumOff val="5000"/>
                  <a:alpha val="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Picture 3">
            <a:extLst>
              <a:ext uri="{FF2B5EF4-FFF2-40B4-BE49-F238E27FC236}">
                <a16:creationId xmlns:a16="http://schemas.microsoft.com/office/drawing/2014/main" id="{93D5D533-EA7A-449B-AF97-80949DF1C0E0}"/>
              </a:ext>
            </a:extLst>
          </p:cNvPr>
          <p:cNvPicPr>
            <a:picLocks noChangeAspect="1"/>
          </p:cNvPicPr>
          <p:nvPr/>
        </p:nvPicPr>
        <p:blipFill>
          <a:blip r:embed="rId2"/>
          <a:stretch>
            <a:fillRect/>
          </a:stretch>
        </p:blipFill>
        <p:spPr>
          <a:xfrm>
            <a:off x="2569" y="1686758"/>
            <a:ext cx="4141048" cy="2547232"/>
          </a:xfrm>
          <a:prstGeom prst="rect">
            <a:avLst/>
          </a:prstGeom>
        </p:spPr>
      </p:pic>
      <p:sp>
        <p:nvSpPr>
          <p:cNvPr id="2" name="標題 1">
            <a:extLst>
              <a:ext uri="{FF2B5EF4-FFF2-40B4-BE49-F238E27FC236}">
                <a16:creationId xmlns:a16="http://schemas.microsoft.com/office/drawing/2014/main" id="{9C0564BB-1C28-4C2B-9F0E-5226E18913A3}"/>
              </a:ext>
            </a:extLst>
          </p:cNvPr>
          <p:cNvSpPr>
            <a:spLocks noGrp="1"/>
          </p:cNvSpPr>
          <p:nvPr>
            <p:ph type="title"/>
          </p:nvPr>
        </p:nvSpPr>
        <p:spPr/>
        <p:txBody>
          <a:bodyPr>
            <a:noAutofit/>
          </a:bodyPr>
          <a:lstStyle/>
          <a:p>
            <a:r>
              <a:rPr lang="zh-CN" altLang="en-US" sz="3200">
                <a:cs typeface="Arial"/>
              </a:rPr>
              <a:t>經多年淬鍊的 QTS 作業系統</a:t>
            </a:r>
            <a:br>
              <a:rPr lang="en-US" altLang="zh-CN" sz="3200">
                <a:cs typeface="Arial"/>
              </a:rPr>
            </a:br>
            <a:r>
              <a:rPr lang="zh-CN" altLang="en-US" sz="3200">
                <a:cs typeface="Arial"/>
              </a:rPr>
              <a:t>現已開放在雲上運行</a:t>
            </a:r>
            <a:endParaRPr lang="en-US" altLang="zh-TW" sz="3200"/>
          </a:p>
        </p:txBody>
      </p:sp>
      <p:sp>
        <p:nvSpPr>
          <p:cNvPr id="28" name="Google Shape;186;p29">
            <a:extLst>
              <a:ext uri="{FF2B5EF4-FFF2-40B4-BE49-F238E27FC236}">
                <a16:creationId xmlns:a16="http://schemas.microsoft.com/office/drawing/2014/main" id="{2367A934-D525-42D6-BCD2-B5FD57ACA7EF}"/>
              </a:ext>
            </a:extLst>
          </p:cNvPr>
          <p:cNvSpPr/>
          <p:nvPr/>
        </p:nvSpPr>
        <p:spPr>
          <a:xfrm>
            <a:off x="4107052" y="1596892"/>
            <a:ext cx="4819972" cy="2700590"/>
          </a:xfrm>
          <a:prstGeom prst="roundRect">
            <a:avLst>
              <a:gd name="adj" fmla="val 4599"/>
            </a:avLst>
          </a:prstGeom>
          <a:solidFill>
            <a:schemeClr val="bg1"/>
          </a:solidFill>
          <a:ln w="38100">
            <a:solidFill>
              <a:srgbClr val="3E2F00"/>
            </a:solidFill>
          </a:ln>
          <a:effectLst/>
        </p:spPr>
        <p:txBody>
          <a:bodyPr spcFirstLastPara="1" wrap="square" lIns="91425" tIns="45700" rIns="91425" bIns="45700" anchor="ctr" anchorCtr="0">
            <a:noAutofit/>
          </a:bodyPr>
          <a:lstStyle/>
          <a:p>
            <a:pPr algn="ctr" defTabSz="914378"/>
            <a:endParaRPr sz="1050">
              <a:sym typeface="Calibri"/>
            </a:endParaRPr>
          </a:p>
        </p:txBody>
      </p:sp>
      <p:sp>
        <p:nvSpPr>
          <p:cNvPr id="29" name="矩形 28">
            <a:extLst>
              <a:ext uri="{FF2B5EF4-FFF2-40B4-BE49-F238E27FC236}">
                <a16:creationId xmlns:a16="http://schemas.microsoft.com/office/drawing/2014/main" id="{9B6E330D-B8E2-4EFD-8E76-5FF5E0EB1612}"/>
              </a:ext>
            </a:extLst>
          </p:cNvPr>
          <p:cNvSpPr/>
          <p:nvPr/>
        </p:nvSpPr>
        <p:spPr>
          <a:xfrm>
            <a:off x="5204584" y="1456163"/>
            <a:ext cx="2785715" cy="315578"/>
          </a:xfrm>
          <a:prstGeom prst="rect">
            <a:avLst/>
          </a:prstGeom>
          <a:solidFill>
            <a:srgbClr val="2F2D25"/>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TW" sz="1800" b="1">
                <a:latin typeface="Arial"/>
                <a:ea typeface="新細明體"/>
                <a:cs typeface="Arial"/>
              </a:rPr>
              <a:t>QTS </a:t>
            </a:r>
            <a:r>
              <a:rPr lang="zh-TW" altLang="en-US" sz="1800" b="1">
                <a:latin typeface="微軟正黑體" panose="020B0604030504040204" pitchFamily="34" charset="-120"/>
                <a:ea typeface="微軟正黑體" panose="020B0604030504040204" pitchFamily="34" charset="-120"/>
                <a:cs typeface="Arial"/>
              </a:rPr>
              <a:t>作業系統</a:t>
            </a:r>
          </a:p>
        </p:txBody>
      </p:sp>
      <p:grpSp>
        <p:nvGrpSpPr>
          <p:cNvPr id="7" name="群組 6">
            <a:extLst>
              <a:ext uri="{FF2B5EF4-FFF2-40B4-BE49-F238E27FC236}">
                <a16:creationId xmlns:a16="http://schemas.microsoft.com/office/drawing/2014/main" id="{D8A9143E-C70F-484E-B369-D4C28A95B1FD}"/>
              </a:ext>
            </a:extLst>
          </p:cNvPr>
          <p:cNvGrpSpPr/>
          <p:nvPr/>
        </p:nvGrpSpPr>
        <p:grpSpPr>
          <a:xfrm>
            <a:off x="4278847" y="1892157"/>
            <a:ext cx="4531939" cy="2245889"/>
            <a:chOff x="4643058" y="1628687"/>
            <a:chExt cx="3791196" cy="2084904"/>
          </a:xfrm>
          <a:solidFill>
            <a:srgbClr val="2F2D25"/>
          </a:solidFill>
        </p:grpSpPr>
        <p:sp>
          <p:nvSpPr>
            <p:cNvPr id="30" name="Google Shape;189;p29">
              <a:extLst>
                <a:ext uri="{FF2B5EF4-FFF2-40B4-BE49-F238E27FC236}">
                  <a16:creationId xmlns:a16="http://schemas.microsoft.com/office/drawing/2014/main" id="{0E17B227-0DFD-4886-B0D0-5574DA9C6B96}"/>
                </a:ext>
              </a:extLst>
            </p:cNvPr>
            <p:cNvSpPr/>
            <p:nvPr/>
          </p:nvSpPr>
          <p:spPr>
            <a:xfrm>
              <a:off x="4643058" y="1631899"/>
              <a:ext cx="1191845" cy="417167"/>
            </a:xfrm>
            <a:prstGeom prst="rect">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b="1">
                  <a:solidFill>
                    <a:srgbClr val="FFFFFF"/>
                  </a:solidFill>
                </a:rPr>
                <a:t>OS</a:t>
              </a:r>
              <a:endParaRPr b="1">
                <a:solidFill>
                  <a:srgbClr val="FFFFFF"/>
                </a:solidFill>
              </a:endParaRPr>
            </a:p>
          </p:txBody>
        </p:sp>
        <p:sp>
          <p:nvSpPr>
            <p:cNvPr id="32" name="Google Shape;190;p29">
              <a:extLst>
                <a:ext uri="{FF2B5EF4-FFF2-40B4-BE49-F238E27FC236}">
                  <a16:creationId xmlns:a16="http://schemas.microsoft.com/office/drawing/2014/main" id="{9028F570-3198-408D-A912-FAB85E0133F8}"/>
                </a:ext>
              </a:extLst>
            </p:cNvPr>
            <p:cNvSpPr/>
            <p:nvPr/>
          </p:nvSpPr>
          <p:spPr>
            <a:xfrm>
              <a:off x="5949301" y="1631899"/>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多媒體</a:t>
              </a:r>
              <a:endParaRPr lang="en-US"/>
            </a:p>
          </p:txBody>
        </p:sp>
        <p:sp>
          <p:nvSpPr>
            <p:cNvPr id="34" name="Google Shape;191;p29">
              <a:extLst>
                <a:ext uri="{FF2B5EF4-FFF2-40B4-BE49-F238E27FC236}">
                  <a16:creationId xmlns:a16="http://schemas.microsoft.com/office/drawing/2014/main" id="{997F5682-64AE-413F-94C3-D7BA9FFFD5D6}"/>
                </a:ext>
              </a:extLst>
            </p:cNvPr>
            <p:cNvSpPr/>
            <p:nvPr/>
          </p:nvSpPr>
          <p:spPr>
            <a:xfrm>
              <a:off x="4643058" y="2186740"/>
              <a:ext cx="1191845" cy="417167"/>
            </a:xfrm>
            <a:prstGeom prst="rect">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儲存</a:t>
              </a:r>
              <a:endParaRPr lang="en-US"/>
            </a:p>
          </p:txBody>
        </p:sp>
        <p:sp>
          <p:nvSpPr>
            <p:cNvPr id="45" name="Google Shape;192;p29">
              <a:extLst>
                <a:ext uri="{FF2B5EF4-FFF2-40B4-BE49-F238E27FC236}">
                  <a16:creationId xmlns:a16="http://schemas.microsoft.com/office/drawing/2014/main" id="{DF6CE3EC-7CB6-407D-A8C0-410474408A73}"/>
                </a:ext>
              </a:extLst>
            </p:cNvPr>
            <p:cNvSpPr/>
            <p:nvPr/>
          </p:nvSpPr>
          <p:spPr>
            <a:xfrm>
              <a:off x="4643058" y="2741582"/>
              <a:ext cx="1191845" cy="417167"/>
            </a:xfrm>
            <a:prstGeom prst="rect">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網路</a:t>
              </a:r>
              <a:endParaRPr lang="en-US"/>
            </a:p>
          </p:txBody>
        </p:sp>
        <p:sp>
          <p:nvSpPr>
            <p:cNvPr id="46" name="Google Shape;193;p29">
              <a:extLst>
                <a:ext uri="{FF2B5EF4-FFF2-40B4-BE49-F238E27FC236}">
                  <a16:creationId xmlns:a16="http://schemas.microsoft.com/office/drawing/2014/main" id="{26D06C36-318E-482B-85CC-3C8C8CE07A0D}"/>
                </a:ext>
              </a:extLst>
            </p:cNvPr>
            <p:cNvSpPr/>
            <p:nvPr/>
          </p:nvSpPr>
          <p:spPr>
            <a:xfrm>
              <a:off x="4643058" y="3296424"/>
              <a:ext cx="1191845" cy="417167"/>
            </a:xfrm>
            <a:prstGeom prst="rect">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安全</a:t>
              </a:r>
              <a:endParaRPr lang="en-US"/>
            </a:p>
          </p:txBody>
        </p:sp>
        <p:sp>
          <p:nvSpPr>
            <p:cNvPr id="47" name="Google Shape;194;p29">
              <a:extLst>
                <a:ext uri="{FF2B5EF4-FFF2-40B4-BE49-F238E27FC236}">
                  <a16:creationId xmlns:a16="http://schemas.microsoft.com/office/drawing/2014/main" id="{8BF4AE0E-9D7F-4362-A912-7D209E9C04DE}"/>
                </a:ext>
              </a:extLst>
            </p:cNvPr>
            <p:cNvSpPr/>
            <p:nvPr/>
          </p:nvSpPr>
          <p:spPr>
            <a:xfrm>
              <a:off x="5949301" y="2186740"/>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b="1">
                  <a:solidFill>
                    <a:srgbClr val="FFFFFF"/>
                  </a:solidFill>
                </a:rPr>
                <a:t>AI</a:t>
              </a:r>
              <a:endParaRPr b="1">
                <a:solidFill>
                  <a:srgbClr val="FFFFFF"/>
                </a:solidFill>
              </a:endParaRPr>
            </a:p>
          </p:txBody>
        </p:sp>
        <p:sp>
          <p:nvSpPr>
            <p:cNvPr id="48" name="Google Shape;195;p29">
              <a:extLst>
                <a:ext uri="{FF2B5EF4-FFF2-40B4-BE49-F238E27FC236}">
                  <a16:creationId xmlns:a16="http://schemas.microsoft.com/office/drawing/2014/main" id="{F2DCEBC6-C36E-4B65-99FB-0DE445C157DF}"/>
                </a:ext>
              </a:extLst>
            </p:cNvPr>
            <p:cNvSpPr/>
            <p:nvPr/>
          </p:nvSpPr>
          <p:spPr>
            <a:xfrm>
              <a:off x="5949301" y="2741582"/>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通知</a:t>
              </a:r>
              <a:endParaRPr lang="en-US"/>
            </a:p>
          </p:txBody>
        </p:sp>
        <p:sp>
          <p:nvSpPr>
            <p:cNvPr id="49" name="Google Shape;196;p29">
              <a:extLst>
                <a:ext uri="{FF2B5EF4-FFF2-40B4-BE49-F238E27FC236}">
                  <a16:creationId xmlns:a16="http://schemas.microsoft.com/office/drawing/2014/main" id="{9A0C968A-76A9-4E96-A1C4-D095A5D78FDC}"/>
                </a:ext>
              </a:extLst>
            </p:cNvPr>
            <p:cNvSpPr/>
            <p:nvPr/>
          </p:nvSpPr>
          <p:spPr>
            <a:xfrm>
              <a:off x="5949301" y="3296424"/>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授權</a:t>
              </a:r>
              <a:endParaRPr lang="en-US"/>
            </a:p>
          </p:txBody>
        </p:sp>
        <p:sp>
          <p:nvSpPr>
            <p:cNvPr id="50" name="Google Shape;197;p29">
              <a:extLst>
                <a:ext uri="{FF2B5EF4-FFF2-40B4-BE49-F238E27FC236}">
                  <a16:creationId xmlns:a16="http://schemas.microsoft.com/office/drawing/2014/main" id="{D22C56C7-891B-4C47-8A5C-B6E9DB80B7B4}"/>
                </a:ext>
              </a:extLst>
            </p:cNvPr>
            <p:cNvSpPr/>
            <p:nvPr/>
          </p:nvSpPr>
          <p:spPr>
            <a:xfrm>
              <a:off x="7242409" y="1628687"/>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altLang="zh-TW" b="1" err="1">
                  <a:solidFill>
                    <a:srgbClr val="FFFFFF"/>
                  </a:solidFill>
                </a:rPr>
                <a:t>行動</a:t>
              </a:r>
              <a:r>
                <a:rPr lang="en-US" altLang="zh-TW" b="1">
                  <a:solidFill>
                    <a:srgbClr val="FFFFFF"/>
                  </a:solidFill>
                </a:rPr>
                <a:t> Apps</a:t>
              </a:r>
              <a:endParaRPr b="1">
                <a:solidFill>
                  <a:srgbClr val="FFFFFF"/>
                </a:solidFill>
              </a:endParaRPr>
            </a:p>
          </p:txBody>
        </p:sp>
        <p:sp>
          <p:nvSpPr>
            <p:cNvPr id="51" name="Google Shape;198;p29">
              <a:extLst>
                <a:ext uri="{FF2B5EF4-FFF2-40B4-BE49-F238E27FC236}">
                  <a16:creationId xmlns:a16="http://schemas.microsoft.com/office/drawing/2014/main" id="{83079E0A-E7FD-4DCE-B310-AC42E387BA55}"/>
                </a:ext>
              </a:extLst>
            </p:cNvPr>
            <p:cNvSpPr/>
            <p:nvPr/>
          </p:nvSpPr>
          <p:spPr>
            <a:xfrm>
              <a:off x="7242409" y="2184599"/>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b="1">
                  <a:solidFill>
                    <a:srgbClr val="FFFFFF"/>
                  </a:solidFill>
                </a:rPr>
                <a:t>WIN/MAC </a:t>
              </a:r>
              <a:r>
                <a:rPr lang="zh-CN" altLang="en-US" b="1">
                  <a:solidFill>
                    <a:srgbClr val="FFFFFF"/>
                  </a:solidFill>
                </a:rPr>
                <a:t>套件</a:t>
              </a:r>
              <a:endParaRPr lang="en-US"/>
            </a:p>
          </p:txBody>
        </p:sp>
        <p:sp>
          <p:nvSpPr>
            <p:cNvPr id="52" name="Google Shape;199;p29">
              <a:extLst>
                <a:ext uri="{FF2B5EF4-FFF2-40B4-BE49-F238E27FC236}">
                  <a16:creationId xmlns:a16="http://schemas.microsoft.com/office/drawing/2014/main" id="{F5160F43-19E2-457F-A721-CA8395202ABD}"/>
                </a:ext>
              </a:extLst>
            </p:cNvPr>
            <p:cNvSpPr/>
            <p:nvPr/>
          </p:nvSpPr>
          <p:spPr>
            <a:xfrm>
              <a:off x="7242409" y="2740511"/>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zh-CN" altLang="en-US" b="1">
                  <a:solidFill>
                    <a:srgbClr val="FFFFFF"/>
                  </a:solidFill>
                </a:rPr>
                <a:t>全文檢索</a:t>
              </a:r>
            </a:p>
          </p:txBody>
        </p:sp>
        <p:sp>
          <p:nvSpPr>
            <p:cNvPr id="53" name="Google Shape;200;p29">
              <a:extLst>
                <a:ext uri="{FF2B5EF4-FFF2-40B4-BE49-F238E27FC236}">
                  <a16:creationId xmlns:a16="http://schemas.microsoft.com/office/drawing/2014/main" id="{4F352064-441F-4730-A58C-D5CFD586101D}"/>
                </a:ext>
              </a:extLst>
            </p:cNvPr>
            <p:cNvSpPr/>
            <p:nvPr/>
          </p:nvSpPr>
          <p:spPr>
            <a:xfrm>
              <a:off x="7242409" y="3296424"/>
              <a:ext cx="1191845" cy="417167"/>
            </a:xfrm>
            <a:prstGeom prst="round2DiagRect">
              <a:avLst>
                <a:gd name="adj1" fmla="val 0"/>
                <a:gd name="adj2" fmla="val 0"/>
              </a:avLst>
            </a:prstGeom>
            <a:grpFill/>
            <a:ln>
              <a:noFill/>
            </a:ln>
            <a:effectLst>
              <a:outerShdw blurRad="40000" dist="20000" dir="5400000" rotWithShape="0">
                <a:srgbClr val="000000">
                  <a:alpha val="37650"/>
                </a:srgbClr>
              </a:outerShdw>
            </a:effectLst>
          </p:spPr>
          <p:txBody>
            <a:bodyPr spcFirstLastPara="1" wrap="square" lIns="91425" tIns="45700" rIns="91425" bIns="45700" anchor="ctr" anchorCtr="0">
              <a:noAutofit/>
            </a:bodyPr>
            <a:lstStyle/>
            <a:p>
              <a:pPr algn="ctr" defTabSz="914378"/>
              <a:r>
                <a:rPr lang="en-US" b="1">
                  <a:solidFill>
                    <a:srgbClr val="FFFFFF"/>
                  </a:solidFill>
                </a:rPr>
                <a:t>&amp; </a:t>
              </a:r>
              <a:r>
                <a:rPr lang="zh-CN" b="1">
                  <a:solidFill>
                    <a:srgbClr val="FFFFFF"/>
                  </a:solidFill>
                </a:rPr>
                <a:t>更多</a:t>
              </a:r>
              <a:r>
                <a:rPr lang="en-US" b="1">
                  <a:solidFill>
                    <a:srgbClr val="FFFFFF"/>
                  </a:solidFill>
                </a:rPr>
                <a:t>...</a:t>
              </a:r>
              <a:endParaRPr lang="en-US"/>
            </a:p>
          </p:txBody>
        </p:sp>
      </p:grpSp>
      <p:grpSp>
        <p:nvGrpSpPr>
          <p:cNvPr id="133" name="圖形 2">
            <a:extLst>
              <a:ext uri="{FF2B5EF4-FFF2-40B4-BE49-F238E27FC236}">
                <a16:creationId xmlns:a16="http://schemas.microsoft.com/office/drawing/2014/main" id="{55528405-25E2-41AC-9440-E48F1491815B}"/>
              </a:ext>
            </a:extLst>
          </p:cNvPr>
          <p:cNvGrpSpPr/>
          <p:nvPr/>
        </p:nvGrpSpPr>
        <p:grpSpPr>
          <a:xfrm>
            <a:off x="677064" y="3105691"/>
            <a:ext cx="2208613" cy="1349528"/>
            <a:chOff x="1995487" y="938212"/>
            <a:chExt cx="5153025" cy="3267075"/>
          </a:xfrm>
          <a:effectLst>
            <a:reflection blurRad="190500" stA="24000" endPos="35000" dist="88900" dir="5400000" sy="-100000" algn="bl" rotWithShape="0"/>
          </a:effectLst>
        </p:grpSpPr>
        <p:sp>
          <p:nvSpPr>
            <p:cNvPr id="134" name="手繪多邊形: 圖案 133">
              <a:extLst>
                <a:ext uri="{FF2B5EF4-FFF2-40B4-BE49-F238E27FC236}">
                  <a16:creationId xmlns:a16="http://schemas.microsoft.com/office/drawing/2014/main" id="{B59594C4-74B0-41E8-9DCA-27A7D48709FB}"/>
                </a:ext>
              </a:extLst>
            </p:cNvPr>
            <p:cNvSpPr/>
            <p:nvPr/>
          </p:nvSpPr>
          <p:spPr>
            <a:xfrm>
              <a:off x="1995487" y="938212"/>
              <a:ext cx="5154072" cy="2908839"/>
            </a:xfrm>
            <a:custGeom>
              <a:avLst/>
              <a:gdLst>
                <a:gd name="connsiteX0" fmla="*/ 4696587 w 5154072"/>
                <a:gd name="connsiteY0" fmla="*/ 1328642 h 2908839"/>
                <a:gd name="connsiteX1" fmla="*/ 4724972 w 5154072"/>
                <a:gd name="connsiteY1" fmla="*/ 1139381 h 2908839"/>
                <a:gd name="connsiteX2" fmla="*/ 4082034 w 5154072"/>
                <a:gd name="connsiteY2" fmla="*/ 496443 h 2908839"/>
                <a:gd name="connsiteX3" fmla="*/ 3714369 w 5154072"/>
                <a:gd name="connsiteY3" fmla="*/ 612077 h 2908839"/>
                <a:gd name="connsiteX4" fmla="*/ 3120009 w 5154072"/>
                <a:gd name="connsiteY4" fmla="*/ 246221 h 2908839"/>
                <a:gd name="connsiteX5" fmla="*/ 2854357 w 5154072"/>
                <a:gd name="connsiteY5" fmla="*/ 301466 h 2908839"/>
                <a:gd name="connsiteX6" fmla="*/ 2040350 w 5154072"/>
                <a:gd name="connsiteY6" fmla="*/ 0 h 2908839"/>
                <a:gd name="connsiteX7" fmla="*/ 895636 w 5154072"/>
                <a:gd name="connsiteY7" fmla="*/ 747617 h 2908839"/>
                <a:gd name="connsiteX8" fmla="*/ 0 w 5154072"/>
                <a:gd name="connsiteY8" fmla="*/ 1816132 h 2908839"/>
                <a:gd name="connsiteX9" fmla="*/ 1020604 w 5154072"/>
                <a:gd name="connsiteY9" fmla="*/ 2899220 h 2908839"/>
                <a:gd name="connsiteX10" fmla="*/ 1020604 w 5154072"/>
                <a:gd name="connsiteY10" fmla="*/ 2901220 h 2908839"/>
                <a:gd name="connsiteX11" fmla="*/ 4348353 w 5154072"/>
                <a:gd name="connsiteY11" fmla="*/ 2908840 h 2908839"/>
                <a:gd name="connsiteX12" fmla="*/ 5154073 w 5154072"/>
                <a:gd name="connsiteY12" fmla="*/ 2055495 h 2908839"/>
                <a:gd name="connsiteX13" fmla="*/ 4696587 w 5154072"/>
                <a:gd name="connsiteY13" fmla="*/ 1328642 h 29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4072" h="2908839">
                  <a:moveTo>
                    <a:pt x="4696587" y="1328642"/>
                  </a:moveTo>
                  <a:cubicBezTo>
                    <a:pt x="4714971" y="1268825"/>
                    <a:pt x="4724972" y="1205294"/>
                    <a:pt x="4724972" y="1139381"/>
                  </a:cubicBezTo>
                  <a:cubicBezTo>
                    <a:pt x="4724972" y="784288"/>
                    <a:pt x="4437126" y="496443"/>
                    <a:pt x="4082034" y="496443"/>
                  </a:cubicBezTo>
                  <a:cubicBezTo>
                    <a:pt x="3945255" y="496443"/>
                    <a:pt x="3818573" y="539306"/>
                    <a:pt x="3714369" y="612077"/>
                  </a:cubicBezTo>
                  <a:cubicBezTo>
                    <a:pt x="3604641" y="395097"/>
                    <a:pt x="3379756" y="246221"/>
                    <a:pt x="3120009" y="246221"/>
                  </a:cubicBezTo>
                  <a:cubicBezTo>
                    <a:pt x="3025521" y="246221"/>
                    <a:pt x="2935796" y="266033"/>
                    <a:pt x="2854357" y="301466"/>
                  </a:cubicBezTo>
                  <a:cubicBezTo>
                    <a:pt x="2635663" y="113633"/>
                    <a:pt x="2351246" y="0"/>
                    <a:pt x="2040350" y="0"/>
                  </a:cubicBezTo>
                  <a:cubicBezTo>
                    <a:pt x="1528763" y="0"/>
                    <a:pt x="1089089" y="307467"/>
                    <a:pt x="895636" y="747617"/>
                  </a:cubicBezTo>
                  <a:cubicBezTo>
                    <a:pt x="386715" y="837152"/>
                    <a:pt x="0" y="1281493"/>
                    <a:pt x="0" y="1816132"/>
                  </a:cubicBezTo>
                  <a:cubicBezTo>
                    <a:pt x="0" y="2393728"/>
                    <a:pt x="451390" y="2865882"/>
                    <a:pt x="1020604" y="2899220"/>
                  </a:cubicBezTo>
                  <a:lnTo>
                    <a:pt x="1020604" y="2901220"/>
                  </a:lnTo>
                  <a:cubicBezTo>
                    <a:pt x="1020604" y="2901220"/>
                    <a:pt x="4310730" y="2908840"/>
                    <a:pt x="4348353" y="2908840"/>
                  </a:cubicBezTo>
                  <a:cubicBezTo>
                    <a:pt x="4793361" y="2908840"/>
                    <a:pt x="5154073" y="2500503"/>
                    <a:pt x="5154073" y="2055495"/>
                  </a:cubicBezTo>
                  <a:cubicBezTo>
                    <a:pt x="5154073" y="1735169"/>
                    <a:pt x="4967192" y="1458563"/>
                    <a:pt x="4696587" y="1328642"/>
                  </a:cubicBezTo>
                  <a:close/>
                </a:path>
              </a:pathLst>
            </a:custGeom>
            <a:solidFill>
              <a:srgbClr val="4D88FF"/>
            </a:solidFill>
            <a:ln w="9525" cap="flat">
              <a:noFill/>
              <a:prstDash val="solid"/>
              <a:miter/>
            </a:ln>
          </p:spPr>
          <p:txBody>
            <a:bodyPr rtlCol="0" anchor="ctr"/>
            <a:lstStyle/>
            <a:p>
              <a:endParaRPr lang="zh-TW" altLang="en-US"/>
            </a:p>
          </p:txBody>
        </p:sp>
        <p:grpSp>
          <p:nvGrpSpPr>
            <p:cNvPr id="135" name="圖形 2">
              <a:extLst>
                <a:ext uri="{FF2B5EF4-FFF2-40B4-BE49-F238E27FC236}">
                  <a16:creationId xmlns:a16="http://schemas.microsoft.com/office/drawing/2014/main" id="{17B86BD4-B7B6-4C35-8E14-C08198639B38}"/>
                </a:ext>
              </a:extLst>
            </p:cNvPr>
            <p:cNvGrpSpPr/>
            <p:nvPr/>
          </p:nvGrpSpPr>
          <p:grpSpPr>
            <a:xfrm>
              <a:off x="2823209" y="3145302"/>
              <a:ext cx="3482625" cy="1059888"/>
              <a:chOff x="2823209" y="3145302"/>
              <a:chExt cx="3482625" cy="1059888"/>
            </a:xfrm>
            <a:solidFill>
              <a:schemeClr val="accent1"/>
            </a:solidFill>
          </p:grpSpPr>
          <p:sp>
            <p:nvSpPr>
              <p:cNvPr id="147" name="手繪多邊形: 圖案 146">
                <a:extLst>
                  <a:ext uri="{FF2B5EF4-FFF2-40B4-BE49-F238E27FC236}">
                    <a16:creationId xmlns:a16="http://schemas.microsoft.com/office/drawing/2014/main" id="{FBD18EDF-A176-48F8-879D-4FABD8615CED}"/>
                  </a:ext>
                </a:extLst>
              </p:cNvPr>
              <p:cNvSpPr/>
              <p:nvPr/>
            </p:nvSpPr>
            <p:spPr>
              <a:xfrm>
                <a:off x="2873120" y="3516534"/>
                <a:ext cx="141065" cy="638746"/>
              </a:xfrm>
              <a:custGeom>
                <a:avLst/>
                <a:gdLst>
                  <a:gd name="connsiteX0" fmla="*/ 141065 w 141065"/>
                  <a:gd name="connsiteY0" fmla="*/ 630650 h 638746"/>
                  <a:gd name="connsiteX1" fmla="*/ 141065 w 141065"/>
                  <a:gd name="connsiteY1" fmla="*/ 634937 h 638746"/>
                  <a:gd name="connsiteX2" fmla="*/ 140970 w 141065"/>
                  <a:gd name="connsiteY2" fmla="*/ 638747 h 638746"/>
                  <a:gd name="connsiteX3" fmla="*/ 33338 w 141065"/>
                  <a:gd name="connsiteY3" fmla="*/ 638747 h 638746"/>
                  <a:gd name="connsiteX4" fmla="*/ 33433 w 141065"/>
                  <a:gd name="connsiteY4" fmla="*/ 635318 h 638746"/>
                  <a:gd name="connsiteX5" fmla="*/ 0 w 141065"/>
                  <a:gd name="connsiteY5" fmla="*/ 8001 h 638746"/>
                  <a:gd name="connsiteX6" fmla="*/ 8096 w 141065"/>
                  <a:gd name="connsiteY6" fmla="*/ 0 h 638746"/>
                  <a:gd name="connsiteX7" fmla="*/ 107728 w 141065"/>
                  <a:gd name="connsiteY7" fmla="*/ 0 h 638746"/>
                  <a:gd name="connsiteX8" fmla="*/ 141065 w 141065"/>
                  <a:gd name="connsiteY8" fmla="*/ 630650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065" h="638746">
                    <a:moveTo>
                      <a:pt x="141065" y="630650"/>
                    </a:moveTo>
                    <a:lnTo>
                      <a:pt x="141065" y="634937"/>
                    </a:lnTo>
                    <a:cubicBezTo>
                      <a:pt x="140970" y="636175"/>
                      <a:pt x="140970" y="637413"/>
                      <a:pt x="140970" y="638747"/>
                    </a:cubicBezTo>
                    <a:lnTo>
                      <a:pt x="33338" y="638747"/>
                    </a:lnTo>
                    <a:cubicBezTo>
                      <a:pt x="33338" y="637604"/>
                      <a:pt x="33338" y="636461"/>
                      <a:pt x="33433" y="635318"/>
                    </a:cubicBezTo>
                    <a:lnTo>
                      <a:pt x="0" y="8001"/>
                    </a:lnTo>
                    <a:cubicBezTo>
                      <a:pt x="0" y="3620"/>
                      <a:pt x="3715" y="0"/>
                      <a:pt x="8096" y="0"/>
                    </a:cubicBezTo>
                    <a:lnTo>
                      <a:pt x="107728" y="0"/>
                    </a:lnTo>
                    <a:lnTo>
                      <a:pt x="141065" y="630650"/>
                    </a:lnTo>
                    <a:close/>
                  </a:path>
                </a:pathLst>
              </a:custGeom>
              <a:solidFill>
                <a:srgbClr val="4D88FF"/>
              </a:solidFill>
              <a:ln w="9525" cap="flat">
                <a:noFill/>
                <a:prstDash val="solid"/>
                <a:miter/>
              </a:ln>
            </p:spPr>
            <p:txBody>
              <a:bodyPr rtlCol="0" anchor="ctr"/>
              <a:lstStyle/>
              <a:p>
                <a:endParaRPr lang="zh-TW" altLang="en-US"/>
              </a:p>
            </p:txBody>
          </p:sp>
          <p:sp>
            <p:nvSpPr>
              <p:cNvPr id="148" name="手繪多邊形: 圖案 147">
                <a:extLst>
                  <a:ext uri="{FF2B5EF4-FFF2-40B4-BE49-F238E27FC236}">
                    <a16:creationId xmlns:a16="http://schemas.microsoft.com/office/drawing/2014/main" id="{EA39AB25-3480-49C2-A26D-BC32B83F10D5}"/>
                  </a:ext>
                </a:extLst>
              </p:cNvPr>
              <p:cNvSpPr/>
              <p:nvPr/>
            </p:nvSpPr>
            <p:spPr>
              <a:xfrm>
                <a:off x="2888741" y="3387375"/>
                <a:ext cx="128016" cy="78962"/>
              </a:xfrm>
              <a:custGeom>
                <a:avLst/>
                <a:gdLst>
                  <a:gd name="connsiteX0" fmla="*/ 128016 w 128016"/>
                  <a:gd name="connsiteY0" fmla="*/ 0 h 78962"/>
                  <a:gd name="connsiteX1" fmla="*/ 94107 w 128016"/>
                  <a:gd name="connsiteY1" fmla="*/ 78581 h 78962"/>
                  <a:gd name="connsiteX2" fmla="*/ 95155 w 128016"/>
                  <a:gd name="connsiteY2" fmla="*/ 78962 h 78962"/>
                  <a:gd name="connsiteX3" fmla="*/ 0 w 128016"/>
                  <a:gd name="connsiteY3" fmla="*/ 78962 h 78962"/>
                  <a:gd name="connsiteX4" fmla="*/ 51911 w 128016"/>
                  <a:gd name="connsiteY4" fmla="*/ 0 h 7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16" h="78962">
                    <a:moveTo>
                      <a:pt x="128016" y="0"/>
                    </a:moveTo>
                    <a:lnTo>
                      <a:pt x="94107" y="78581"/>
                    </a:lnTo>
                    <a:lnTo>
                      <a:pt x="95155" y="78962"/>
                    </a:lnTo>
                    <a:lnTo>
                      <a:pt x="0" y="78962"/>
                    </a:lnTo>
                    <a:lnTo>
                      <a:pt x="51911" y="0"/>
                    </a:lnTo>
                    <a:close/>
                  </a:path>
                </a:pathLst>
              </a:custGeom>
              <a:solidFill>
                <a:srgbClr val="4D88FF"/>
              </a:solidFill>
              <a:ln w="9525" cap="flat">
                <a:noFill/>
                <a:prstDash val="solid"/>
                <a:miter/>
              </a:ln>
            </p:spPr>
            <p:txBody>
              <a:bodyPr rtlCol="0" anchor="ctr"/>
              <a:lstStyle/>
              <a:p>
                <a:endParaRPr lang="zh-TW" altLang="en-US"/>
              </a:p>
            </p:txBody>
          </p:sp>
          <p:sp>
            <p:nvSpPr>
              <p:cNvPr id="149" name="手繪多邊形: 圖案 148">
                <a:extLst>
                  <a:ext uri="{FF2B5EF4-FFF2-40B4-BE49-F238E27FC236}">
                    <a16:creationId xmlns:a16="http://schemas.microsoft.com/office/drawing/2014/main" id="{A0C14B26-E5CC-4C30-B86C-B04312D594E2}"/>
                  </a:ext>
                </a:extLst>
              </p:cNvPr>
              <p:cNvSpPr/>
              <p:nvPr/>
            </p:nvSpPr>
            <p:spPr>
              <a:xfrm>
                <a:off x="6106953" y="3387375"/>
                <a:ext cx="133254" cy="78962"/>
              </a:xfrm>
              <a:custGeom>
                <a:avLst/>
                <a:gdLst>
                  <a:gd name="connsiteX0" fmla="*/ 81344 w 133254"/>
                  <a:gd name="connsiteY0" fmla="*/ 0 h 78962"/>
                  <a:gd name="connsiteX1" fmla="*/ 133255 w 133254"/>
                  <a:gd name="connsiteY1" fmla="*/ 78962 h 78962"/>
                  <a:gd name="connsiteX2" fmla="*/ 32766 w 133254"/>
                  <a:gd name="connsiteY2" fmla="*/ 78962 h 78962"/>
                  <a:gd name="connsiteX3" fmla="*/ 33719 w 133254"/>
                  <a:gd name="connsiteY3" fmla="*/ 78581 h 78962"/>
                  <a:gd name="connsiteX4" fmla="*/ 0 w 133254"/>
                  <a:gd name="connsiteY4" fmla="*/ 0 h 78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54" h="78962">
                    <a:moveTo>
                      <a:pt x="81344" y="0"/>
                    </a:moveTo>
                    <a:lnTo>
                      <a:pt x="133255" y="78962"/>
                    </a:lnTo>
                    <a:lnTo>
                      <a:pt x="32766" y="78962"/>
                    </a:lnTo>
                    <a:lnTo>
                      <a:pt x="33719" y="78581"/>
                    </a:lnTo>
                    <a:lnTo>
                      <a:pt x="0" y="0"/>
                    </a:lnTo>
                    <a:close/>
                  </a:path>
                </a:pathLst>
              </a:custGeom>
              <a:solidFill>
                <a:srgbClr val="4D88FF"/>
              </a:solidFill>
              <a:ln w="9525" cap="flat">
                <a:noFill/>
                <a:prstDash val="solid"/>
                <a:miter/>
              </a:ln>
            </p:spPr>
            <p:txBody>
              <a:bodyPr rtlCol="0" anchor="ctr"/>
              <a:lstStyle/>
              <a:p>
                <a:endParaRPr lang="zh-TW" altLang="en-US"/>
              </a:p>
            </p:txBody>
          </p:sp>
          <p:sp>
            <p:nvSpPr>
              <p:cNvPr id="150" name="手繪多邊形: 圖案 149">
                <a:extLst>
                  <a:ext uri="{FF2B5EF4-FFF2-40B4-BE49-F238E27FC236}">
                    <a16:creationId xmlns:a16="http://schemas.microsoft.com/office/drawing/2014/main" id="{5F2C07C6-B4EB-43C6-BF7C-918664C25060}"/>
                  </a:ext>
                </a:extLst>
              </p:cNvPr>
              <p:cNvSpPr/>
              <p:nvPr/>
            </p:nvSpPr>
            <p:spPr>
              <a:xfrm>
                <a:off x="6110287" y="3516343"/>
                <a:ext cx="145446" cy="638746"/>
              </a:xfrm>
              <a:custGeom>
                <a:avLst/>
                <a:gdLst>
                  <a:gd name="connsiteX0" fmla="*/ 145447 w 145446"/>
                  <a:gd name="connsiteY0" fmla="*/ 6858 h 638746"/>
                  <a:gd name="connsiteX1" fmla="*/ 112014 w 145446"/>
                  <a:gd name="connsiteY1" fmla="*/ 630746 h 638746"/>
                  <a:gd name="connsiteX2" fmla="*/ 104013 w 145446"/>
                  <a:gd name="connsiteY2" fmla="*/ 638747 h 638746"/>
                  <a:gd name="connsiteX3" fmla="*/ 0 w 145446"/>
                  <a:gd name="connsiteY3" fmla="*/ 638747 h 638746"/>
                  <a:gd name="connsiteX4" fmla="*/ 667 w 145446"/>
                  <a:gd name="connsiteY4" fmla="*/ 631984 h 638746"/>
                  <a:gd name="connsiteX5" fmla="*/ 33909 w 145446"/>
                  <a:gd name="connsiteY5" fmla="*/ 0 h 638746"/>
                  <a:gd name="connsiteX6" fmla="*/ 137255 w 145446"/>
                  <a:gd name="connsiteY6" fmla="*/ 0 h 638746"/>
                  <a:gd name="connsiteX7" fmla="*/ 145447 w 145446"/>
                  <a:gd name="connsiteY7" fmla="*/ 6858 h 638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446" h="638746">
                    <a:moveTo>
                      <a:pt x="145447" y="6858"/>
                    </a:moveTo>
                    <a:lnTo>
                      <a:pt x="112014" y="630746"/>
                    </a:lnTo>
                    <a:cubicBezTo>
                      <a:pt x="112014" y="635127"/>
                      <a:pt x="108299" y="638747"/>
                      <a:pt x="104013" y="638747"/>
                    </a:cubicBezTo>
                    <a:lnTo>
                      <a:pt x="0" y="638747"/>
                    </a:lnTo>
                    <a:cubicBezTo>
                      <a:pt x="286" y="636556"/>
                      <a:pt x="667" y="634270"/>
                      <a:pt x="667" y="631984"/>
                    </a:cubicBezTo>
                    <a:lnTo>
                      <a:pt x="33909" y="0"/>
                    </a:lnTo>
                    <a:lnTo>
                      <a:pt x="137255" y="0"/>
                    </a:lnTo>
                    <a:cubicBezTo>
                      <a:pt x="141732" y="95"/>
                      <a:pt x="145447" y="3810"/>
                      <a:pt x="145447" y="6858"/>
                    </a:cubicBezTo>
                    <a:close/>
                  </a:path>
                </a:pathLst>
              </a:custGeom>
              <a:solidFill>
                <a:srgbClr val="4D88FF"/>
              </a:solidFill>
              <a:ln w="9525" cap="flat">
                <a:noFill/>
                <a:prstDash val="solid"/>
                <a:miter/>
              </a:ln>
            </p:spPr>
            <p:txBody>
              <a:bodyPr rtlCol="0" anchor="ctr"/>
              <a:lstStyle/>
              <a:p>
                <a:endParaRPr lang="zh-TW" altLang="en-US"/>
              </a:p>
            </p:txBody>
          </p:sp>
          <p:sp>
            <p:nvSpPr>
              <p:cNvPr id="151" name="手繪多邊形: 圖案 150">
                <a:extLst>
                  <a:ext uri="{FF2B5EF4-FFF2-40B4-BE49-F238E27FC236}">
                    <a16:creationId xmlns:a16="http://schemas.microsoft.com/office/drawing/2014/main" id="{18CC479A-A67A-49CA-BFCF-F80BD3D2C424}"/>
                  </a:ext>
                </a:extLst>
              </p:cNvPr>
              <p:cNvSpPr/>
              <p:nvPr/>
            </p:nvSpPr>
            <p:spPr>
              <a:xfrm>
                <a:off x="5818441"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2" name="手繪多邊形: 圖案 151">
                <a:extLst>
                  <a:ext uri="{FF2B5EF4-FFF2-40B4-BE49-F238E27FC236}">
                    <a16:creationId xmlns:a16="http://schemas.microsoft.com/office/drawing/2014/main" id="{EB2F22D9-4BC1-458A-ADC2-5DD9B225E5A8}"/>
                  </a:ext>
                </a:extLst>
              </p:cNvPr>
              <p:cNvSpPr/>
              <p:nvPr/>
            </p:nvSpPr>
            <p:spPr>
              <a:xfrm>
                <a:off x="5818441"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3" name="手繪多邊形: 圖案 152">
                <a:extLst>
                  <a:ext uri="{FF2B5EF4-FFF2-40B4-BE49-F238E27FC236}">
                    <a16:creationId xmlns:a16="http://schemas.microsoft.com/office/drawing/2014/main" id="{21C4E533-D925-4825-B98C-3E8241283C15}"/>
                  </a:ext>
                </a:extLst>
              </p:cNvPr>
              <p:cNvSpPr/>
              <p:nvPr/>
            </p:nvSpPr>
            <p:spPr>
              <a:xfrm>
                <a:off x="5818441"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54" name="手繪多邊形: 圖案 153">
                <a:extLst>
                  <a:ext uri="{FF2B5EF4-FFF2-40B4-BE49-F238E27FC236}">
                    <a16:creationId xmlns:a16="http://schemas.microsoft.com/office/drawing/2014/main" id="{35ADCCEC-8507-4472-A3EE-6E13F51C9BA0}"/>
                  </a:ext>
                </a:extLst>
              </p:cNvPr>
              <p:cNvSpPr/>
              <p:nvPr/>
            </p:nvSpPr>
            <p:spPr>
              <a:xfrm>
                <a:off x="5125402" y="3976782"/>
                <a:ext cx="171068" cy="115824"/>
              </a:xfrm>
              <a:custGeom>
                <a:avLst/>
                <a:gdLst>
                  <a:gd name="connsiteX0" fmla="*/ 0 w 171068"/>
                  <a:gd name="connsiteY0" fmla="*/ 0 h 115824"/>
                  <a:gd name="connsiteX1" fmla="*/ 171069 w 171068"/>
                  <a:gd name="connsiteY1" fmla="*/ 0 h 115824"/>
                  <a:gd name="connsiteX2" fmla="*/ 171069 w 171068"/>
                  <a:gd name="connsiteY2" fmla="*/ 115824 h 115824"/>
                  <a:gd name="connsiteX3" fmla="*/ 0 w 171068"/>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068" h="115824">
                    <a:moveTo>
                      <a:pt x="0" y="0"/>
                    </a:moveTo>
                    <a:lnTo>
                      <a:pt x="171069" y="0"/>
                    </a:lnTo>
                    <a:lnTo>
                      <a:pt x="171069"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55" name="手繪多邊形: 圖案 154">
                <a:extLst>
                  <a:ext uri="{FF2B5EF4-FFF2-40B4-BE49-F238E27FC236}">
                    <a16:creationId xmlns:a16="http://schemas.microsoft.com/office/drawing/2014/main" id="{14120125-9255-4269-9B2B-B1F4A081CB1A}"/>
                  </a:ext>
                </a:extLst>
              </p:cNvPr>
              <p:cNvSpPr/>
              <p:nvPr/>
            </p:nvSpPr>
            <p:spPr>
              <a:xfrm>
                <a:off x="5125402" y="3571874"/>
                <a:ext cx="171068" cy="115728"/>
              </a:xfrm>
              <a:custGeom>
                <a:avLst/>
                <a:gdLst>
                  <a:gd name="connsiteX0" fmla="*/ 0 w 171068"/>
                  <a:gd name="connsiteY0" fmla="*/ 0 h 115728"/>
                  <a:gd name="connsiteX1" fmla="*/ 171069 w 171068"/>
                  <a:gd name="connsiteY1" fmla="*/ 0 h 115728"/>
                  <a:gd name="connsiteX2" fmla="*/ 171069 w 171068"/>
                  <a:gd name="connsiteY2" fmla="*/ 115729 h 115728"/>
                  <a:gd name="connsiteX3" fmla="*/ 0 w 171068"/>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068" h="115728">
                    <a:moveTo>
                      <a:pt x="0" y="0"/>
                    </a:moveTo>
                    <a:lnTo>
                      <a:pt x="171069" y="0"/>
                    </a:lnTo>
                    <a:lnTo>
                      <a:pt x="171069"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6" name="手繪多邊形: 圖案 155">
                <a:extLst>
                  <a:ext uri="{FF2B5EF4-FFF2-40B4-BE49-F238E27FC236}">
                    <a16:creationId xmlns:a16="http://schemas.microsoft.com/office/drawing/2014/main" id="{EC18930A-2B3F-4DC7-B0D0-9E9A097093B5}"/>
                  </a:ext>
                </a:extLst>
              </p:cNvPr>
              <p:cNvSpPr/>
              <p:nvPr/>
            </p:nvSpPr>
            <p:spPr>
              <a:xfrm>
                <a:off x="5125402" y="3774376"/>
                <a:ext cx="171068" cy="115728"/>
              </a:xfrm>
              <a:custGeom>
                <a:avLst/>
                <a:gdLst>
                  <a:gd name="connsiteX0" fmla="*/ 0 w 171068"/>
                  <a:gd name="connsiteY0" fmla="*/ 0 h 115728"/>
                  <a:gd name="connsiteX1" fmla="*/ 171069 w 171068"/>
                  <a:gd name="connsiteY1" fmla="*/ 0 h 115728"/>
                  <a:gd name="connsiteX2" fmla="*/ 171069 w 171068"/>
                  <a:gd name="connsiteY2" fmla="*/ 115729 h 115728"/>
                  <a:gd name="connsiteX3" fmla="*/ 0 w 171068"/>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068" h="115728">
                    <a:moveTo>
                      <a:pt x="0" y="0"/>
                    </a:moveTo>
                    <a:lnTo>
                      <a:pt x="171069" y="0"/>
                    </a:lnTo>
                    <a:lnTo>
                      <a:pt x="171069"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7" name="手繪多邊形: 圖案 156">
                <a:extLst>
                  <a:ext uri="{FF2B5EF4-FFF2-40B4-BE49-F238E27FC236}">
                    <a16:creationId xmlns:a16="http://schemas.microsoft.com/office/drawing/2014/main" id="{B43C6236-10FC-422A-BAD7-B0FEEDC5A7F4}"/>
                  </a:ext>
                </a:extLst>
              </p:cNvPr>
              <p:cNvSpPr/>
              <p:nvPr/>
            </p:nvSpPr>
            <p:spPr>
              <a:xfrm>
                <a:off x="4370926"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58" name="手繪多邊形: 圖案 157">
                <a:extLst>
                  <a:ext uri="{FF2B5EF4-FFF2-40B4-BE49-F238E27FC236}">
                    <a16:creationId xmlns:a16="http://schemas.microsoft.com/office/drawing/2014/main" id="{D803A63B-F564-4AE7-99A5-6602258D4059}"/>
                  </a:ext>
                </a:extLst>
              </p:cNvPr>
              <p:cNvSpPr/>
              <p:nvPr/>
            </p:nvSpPr>
            <p:spPr>
              <a:xfrm>
                <a:off x="4370926"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11A6D5F5-32C9-45D9-BA27-D05A736858B1}"/>
                  </a:ext>
                </a:extLst>
              </p:cNvPr>
              <p:cNvSpPr/>
              <p:nvPr/>
            </p:nvSpPr>
            <p:spPr>
              <a:xfrm>
                <a:off x="3623309" y="3976782"/>
                <a:ext cx="171164" cy="115824"/>
              </a:xfrm>
              <a:custGeom>
                <a:avLst/>
                <a:gdLst>
                  <a:gd name="connsiteX0" fmla="*/ 0 w 171164"/>
                  <a:gd name="connsiteY0" fmla="*/ 0 h 115824"/>
                  <a:gd name="connsiteX1" fmla="*/ 171164 w 171164"/>
                  <a:gd name="connsiteY1" fmla="*/ 0 h 115824"/>
                  <a:gd name="connsiteX2" fmla="*/ 171164 w 171164"/>
                  <a:gd name="connsiteY2" fmla="*/ 115824 h 115824"/>
                  <a:gd name="connsiteX3" fmla="*/ 0 w 171164"/>
                  <a:gd name="connsiteY3" fmla="*/ 115824 h 115824"/>
                </a:gdLst>
                <a:ahLst/>
                <a:cxnLst>
                  <a:cxn ang="0">
                    <a:pos x="connsiteX0" y="connsiteY0"/>
                  </a:cxn>
                  <a:cxn ang="0">
                    <a:pos x="connsiteX1" y="connsiteY1"/>
                  </a:cxn>
                  <a:cxn ang="0">
                    <a:pos x="connsiteX2" y="connsiteY2"/>
                  </a:cxn>
                  <a:cxn ang="0">
                    <a:pos x="connsiteX3" y="connsiteY3"/>
                  </a:cxn>
                </a:cxnLst>
                <a:rect l="l" t="t" r="r" b="b"/>
                <a:pathLst>
                  <a:path w="171164" h="115824">
                    <a:moveTo>
                      <a:pt x="0" y="0"/>
                    </a:moveTo>
                    <a:lnTo>
                      <a:pt x="171164" y="0"/>
                    </a:lnTo>
                    <a:lnTo>
                      <a:pt x="171164" y="115824"/>
                    </a:lnTo>
                    <a:lnTo>
                      <a:pt x="0" y="115824"/>
                    </a:lnTo>
                    <a:close/>
                  </a:path>
                </a:pathLst>
              </a:custGeom>
              <a:solidFill>
                <a:srgbClr val="4D88FF"/>
              </a:solidFill>
              <a:ln w="9525" cap="flat">
                <a:no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855BBFAE-E0ED-46CB-B361-62747AE13888}"/>
                  </a:ext>
                </a:extLst>
              </p:cNvPr>
              <p:cNvSpPr/>
              <p:nvPr/>
            </p:nvSpPr>
            <p:spPr>
              <a:xfrm>
                <a:off x="3623309" y="3774376"/>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5F545172-EAAA-4517-BB2B-46285DBD6222}"/>
                  </a:ext>
                </a:extLst>
              </p:cNvPr>
              <p:cNvSpPr/>
              <p:nvPr/>
            </p:nvSpPr>
            <p:spPr>
              <a:xfrm>
                <a:off x="3623309"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8650CEFC-5DB7-4A42-BC7F-2BEF9DF744E8}"/>
                  </a:ext>
                </a:extLst>
              </p:cNvPr>
              <p:cNvSpPr/>
              <p:nvPr/>
            </p:nvSpPr>
            <p:spPr>
              <a:xfrm>
                <a:off x="4370926" y="3571874"/>
                <a:ext cx="171164" cy="115728"/>
              </a:xfrm>
              <a:custGeom>
                <a:avLst/>
                <a:gdLst>
                  <a:gd name="connsiteX0" fmla="*/ 0 w 171164"/>
                  <a:gd name="connsiteY0" fmla="*/ 0 h 115728"/>
                  <a:gd name="connsiteX1" fmla="*/ 171164 w 171164"/>
                  <a:gd name="connsiteY1" fmla="*/ 0 h 115728"/>
                  <a:gd name="connsiteX2" fmla="*/ 171164 w 171164"/>
                  <a:gd name="connsiteY2" fmla="*/ 115729 h 115728"/>
                  <a:gd name="connsiteX3" fmla="*/ 0 w 171164"/>
                  <a:gd name="connsiteY3" fmla="*/ 115729 h 115728"/>
                </a:gdLst>
                <a:ahLst/>
                <a:cxnLst>
                  <a:cxn ang="0">
                    <a:pos x="connsiteX0" y="connsiteY0"/>
                  </a:cxn>
                  <a:cxn ang="0">
                    <a:pos x="connsiteX1" y="connsiteY1"/>
                  </a:cxn>
                  <a:cxn ang="0">
                    <a:pos x="connsiteX2" y="connsiteY2"/>
                  </a:cxn>
                  <a:cxn ang="0">
                    <a:pos x="connsiteX3" y="connsiteY3"/>
                  </a:cxn>
                </a:cxnLst>
                <a:rect l="l" t="t" r="r" b="b"/>
                <a:pathLst>
                  <a:path w="171164" h="115728">
                    <a:moveTo>
                      <a:pt x="0" y="0"/>
                    </a:moveTo>
                    <a:lnTo>
                      <a:pt x="171164" y="0"/>
                    </a:lnTo>
                    <a:lnTo>
                      <a:pt x="171164" y="115729"/>
                    </a:lnTo>
                    <a:lnTo>
                      <a:pt x="0" y="115729"/>
                    </a:lnTo>
                    <a:close/>
                  </a:path>
                </a:pathLst>
              </a:custGeom>
              <a:solidFill>
                <a:srgbClr val="4D88FF"/>
              </a:solidFill>
              <a:ln w="9525" cap="flat">
                <a:no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DAA7AD82-76F8-4434-9D66-2536B6A858BA}"/>
                  </a:ext>
                </a:extLst>
              </p:cNvPr>
              <p:cNvSpPr/>
              <p:nvPr/>
            </p:nvSpPr>
            <p:spPr>
              <a:xfrm>
                <a:off x="3030854" y="3504151"/>
                <a:ext cx="3063620" cy="651033"/>
              </a:xfrm>
              <a:custGeom>
                <a:avLst/>
                <a:gdLst>
                  <a:gd name="connsiteX0" fmla="*/ 3007709 w 3063620"/>
                  <a:gd name="connsiteY0" fmla="*/ 441293 h 651033"/>
                  <a:gd name="connsiteX1" fmla="*/ 2316099 w 3063620"/>
                  <a:gd name="connsiteY1" fmla="*/ 441293 h 651033"/>
                  <a:gd name="connsiteX2" fmla="*/ 2316099 w 3063620"/>
                  <a:gd name="connsiteY2" fmla="*/ 619697 h 651033"/>
                  <a:gd name="connsiteX3" fmla="*/ 2997327 w 3063620"/>
                  <a:gd name="connsiteY3" fmla="*/ 619697 h 651033"/>
                  <a:gd name="connsiteX4" fmla="*/ 3007709 w 3063620"/>
                  <a:gd name="connsiteY4" fmla="*/ 441293 h 651033"/>
                  <a:gd name="connsiteX5" fmla="*/ 3007709 w 3063620"/>
                  <a:gd name="connsiteY5" fmla="*/ 417290 h 651033"/>
                  <a:gd name="connsiteX6" fmla="*/ 3018092 w 3063620"/>
                  <a:gd name="connsiteY6" fmla="*/ 238982 h 651033"/>
                  <a:gd name="connsiteX7" fmla="*/ 2316194 w 3063620"/>
                  <a:gd name="connsiteY7" fmla="*/ 238982 h 651033"/>
                  <a:gd name="connsiteX8" fmla="*/ 2316194 w 3063620"/>
                  <a:gd name="connsiteY8" fmla="*/ 417290 h 651033"/>
                  <a:gd name="connsiteX9" fmla="*/ 3007709 w 3063620"/>
                  <a:gd name="connsiteY9" fmla="*/ 417290 h 651033"/>
                  <a:gd name="connsiteX10" fmla="*/ 3018092 w 3063620"/>
                  <a:gd name="connsiteY10" fmla="*/ 214789 h 651033"/>
                  <a:gd name="connsiteX11" fmla="*/ 3028474 w 3063620"/>
                  <a:gd name="connsiteY11" fmla="*/ 36481 h 651033"/>
                  <a:gd name="connsiteX12" fmla="*/ 2316194 w 3063620"/>
                  <a:gd name="connsiteY12" fmla="*/ 36481 h 651033"/>
                  <a:gd name="connsiteX13" fmla="*/ 2316194 w 3063620"/>
                  <a:gd name="connsiteY13" fmla="*/ 214789 h 651033"/>
                  <a:gd name="connsiteX14" fmla="*/ 3018092 w 3063620"/>
                  <a:gd name="connsiteY14" fmla="*/ 214789 h 651033"/>
                  <a:gd name="connsiteX15" fmla="*/ 1541431 w 3063620"/>
                  <a:gd name="connsiteY15" fmla="*/ 441293 h 651033"/>
                  <a:gd name="connsiteX16" fmla="*/ 950405 w 3063620"/>
                  <a:gd name="connsiteY16" fmla="*/ 441293 h 651033"/>
                  <a:gd name="connsiteX17" fmla="*/ 819341 w 3063620"/>
                  <a:gd name="connsiteY17" fmla="*/ 441293 h 651033"/>
                  <a:gd name="connsiteX18" fmla="*/ 819341 w 3063620"/>
                  <a:gd name="connsiteY18" fmla="*/ 619697 h 651033"/>
                  <a:gd name="connsiteX19" fmla="*/ 838105 w 3063620"/>
                  <a:gd name="connsiteY19" fmla="*/ 619697 h 651033"/>
                  <a:gd name="connsiteX20" fmla="*/ 950309 w 3063620"/>
                  <a:gd name="connsiteY20" fmla="*/ 619697 h 651033"/>
                  <a:gd name="connsiteX21" fmla="*/ 1541335 w 3063620"/>
                  <a:gd name="connsiteY21" fmla="*/ 619697 h 651033"/>
                  <a:gd name="connsiteX22" fmla="*/ 1541335 w 3063620"/>
                  <a:gd name="connsiteY22" fmla="*/ 441293 h 651033"/>
                  <a:gd name="connsiteX23" fmla="*/ 1541431 w 3063620"/>
                  <a:gd name="connsiteY23" fmla="*/ 417290 h 651033"/>
                  <a:gd name="connsiteX24" fmla="*/ 1541431 w 3063620"/>
                  <a:gd name="connsiteY24" fmla="*/ 238982 h 651033"/>
                  <a:gd name="connsiteX25" fmla="*/ 950405 w 3063620"/>
                  <a:gd name="connsiteY25" fmla="*/ 238982 h 651033"/>
                  <a:gd name="connsiteX26" fmla="*/ 819341 w 3063620"/>
                  <a:gd name="connsiteY26" fmla="*/ 238982 h 651033"/>
                  <a:gd name="connsiteX27" fmla="*/ 819341 w 3063620"/>
                  <a:gd name="connsiteY27" fmla="*/ 417290 h 651033"/>
                  <a:gd name="connsiteX28" fmla="*/ 838105 w 3063620"/>
                  <a:gd name="connsiteY28" fmla="*/ 417290 h 651033"/>
                  <a:gd name="connsiteX29" fmla="*/ 950309 w 3063620"/>
                  <a:gd name="connsiteY29" fmla="*/ 417290 h 651033"/>
                  <a:gd name="connsiteX30" fmla="*/ 1541431 w 3063620"/>
                  <a:gd name="connsiteY30" fmla="*/ 417290 h 651033"/>
                  <a:gd name="connsiteX31" fmla="*/ 1541431 w 3063620"/>
                  <a:gd name="connsiteY31" fmla="*/ 214789 h 651033"/>
                  <a:gd name="connsiteX32" fmla="*/ 1541431 w 3063620"/>
                  <a:gd name="connsiteY32" fmla="*/ 36481 h 651033"/>
                  <a:gd name="connsiteX33" fmla="*/ 950405 w 3063620"/>
                  <a:gd name="connsiteY33" fmla="*/ 36481 h 651033"/>
                  <a:gd name="connsiteX34" fmla="*/ 819341 w 3063620"/>
                  <a:gd name="connsiteY34" fmla="*/ 36481 h 651033"/>
                  <a:gd name="connsiteX35" fmla="*/ 819341 w 3063620"/>
                  <a:gd name="connsiteY35" fmla="*/ 214789 h 651033"/>
                  <a:gd name="connsiteX36" fmla="*/ 838105 w 3063620"/>
                  <a:gd name="connsiteY36" fmla="*/ 214789 h 651033"/>
                  <a:gd name="connsiteX37" fmla="*/ 950309 w 3063620"/>
                  <a:gd name="connsiteY37" fmla="*/ 214789 h 651033"/>
                  <a:gd name="connsiteX38" fmla="*/ 1541431 w 3063620"/>
                  <a:gd name="connsiteY38" fmla="*/ 214789 h 651033"/>
                  <a:gd name="connsiteX39" fmla="*/ 2295811 w 3063620"/>
                  <a:gd name="connsiteY39" fmla="*/ 441293 h 651033"/>
                  <a:gd name="connsiteX40" fmla="*/ 1704785 w 3063620"/>
                  <a:gd name="connsiteY40" fmla="*/ 441293 h 651033"/>
                  <a:gd name="connsiteX41" fmla="*/ 1573721 w 3063620"/>
                  <a:gd name="connsiteY41" fmla="*/ 441293 h 651033"/>
                  <a:gd name="connsiteX42" fmla="*/ 1573721 w 3063620"/>
                  <a:gd name="connsiteY42" fmla="*/ 619697 h 651033"/>
                  <a:gd name="connsiteX43" fmla="*/ 1592485 w 3063620"/>
                  <a:gd name="connsiteY43" fmla="*/ 619697 h 651033"/>
                  <a:gd name="connsiteX44" fmla="*/ 1704689 w 3063620"/>
                  <a:gd name="connsiteY44" fmla="*/ 619697 h 651033"/>
                  <a:gd name="connsiteX45" fmla="*/ 2295716 w 3063620"/>
                  <a:gd name="connsiteY45" fmla="*/ 619697 h 651033"/>
                  <a:gd name="connsiteX46" fmla="*/ 2295716 w 3063620"/>
                  <a:gd name="connsiteY46" fmla="*/ 441293 h 651033"/>
                  <a:gd name="connsiteX47" fmla="*/ 1704785 w 3063620"/>
                  <a:gd name="connsiteY47" fmla="*/ 214789 h 651033"/>
                  <a:gd name="connsiteX48" fmla="*/ 2295811 w 3063620"/>
                  <a:gd name="connsiteY48" fmla="*/ 214789 h 651033"/>
                  <a:gd name="connsiteX49" fmla="*/ 2295811 w 3063620"/>
                  <a:gd name="connsiteY49" fmla="*/ 36481 h 651033"/>
                  <a:gd name="connsiteX50" fmla="*/ 1704785 w 3063620"/>
                  <a:gd name="connsiteY50" fmla="*/ 36481 h 651033"/>
                  <a:gd name="connsiteX51" fmla="*/ 1573721 w 3063620"/>
                  <a:gd name="connsiteY51" fmla="*/ 36481 h 651033"/>
                  <a:gd name="connsiteX52" fmla="*/ 1573721 w 3063620"/>
                  <a:gd name="connsiteY52" fmla="*/ 214789 h 651033"/>
                  <a:gd name="connsiteX53" fmla="*/ 1592485 w 3063620"/>
                  <a:gd name="connsiteY53" fmla="*/ 214789 h 651033"/>
                  <a:gd name="connsiteX54" fmla="*/ 1704785 w 3063620"/>
                  <a:gd name="connsiteY54" fmla="*/ 214789 h 651033"/>
                  <a:gd name="connsiteX55" fmla="*/ 1704785 w 3063620"/>
                  <a:gd name="connsiteY55" fmla="*/ 417290 h 651033"/>
                  <a:gd name="connsiteX56" fmla="*/ 2295811 w 3063620"/>
                  <a:gd name="connsiteY56" fmla="*/ 417290 h 651033"/>
                  <a:gd name="connsiteX57" fmla="*/ 2295811 w 3063620"/>
                  <a:gd name="connsiteY57" fmla="*/ 238982 h 651033"/>
                  <a:gd name="connsiteX58" fmla="*/ 1704785 w 3063620"/>
                  <a:gd name="connsiteY58" fmla="*/ 238982 h 651033"/>
                  <a:gd name="connsiteX59" fmla="*/ 1573721 w 3063620"/>
                  <a:gd name="connsiteY59" fmla="*/ 238982 h 651033"/>
                  <a:gd name="connsiteX60" fmla="*/ 1573721 w 3063620"/>
                  <a:gd name="connsiteY60" fmla="*/ 417290 h 651033"/>
                  <a:gd name="connsiteX61" fmla="*/ 1592485 w 3063620"/>
                  <a:gd name="connsiteY61" fmla="*/ 417290 h 651033"/>
                  <a:gd name="connsiteX62" fmla="*/ 1704785 w 3063620"/>
                  <a:gd name="connsiteY62" fmla="*/ 417290 h 651033"/>
                  <a:gd name="connsiteX63" fmla="*/ 63056 w 3063620"/>
                  <a:gd name="connsiteY63" fmla="*/ 214789 h 651033"/>
                  <a:gd name="connsiteX64" fmla="*/ 793909 w 3063620"/>
                  <a:gd name="connsiteY64" fmla="*/ 214789 h 651033"/>
                  <a:gd name="connsiteX65" fmla="*/ 793909 w 3063620"/>
                  <a:gd name="connsiteY65" fmla="*/ 36481 h 651033"/>
                  <a:gd name="connsiteX66" fmla="*/ 54293 w 3063620"/>
                  <a:gd name="connsiteY66" fmla="*/ 36481 h 651033"/>
                  <a:gd name="connsiteX67" fmla="*/ 63056 w 3063620"/>
                  <a:gd name="connsiteY67" fmla="*/ 214789 h 651033"/>
                  <a:gd name="connsiteX68" fmla="*/ 71723 w 3063620"/>
                  <a:gd name="connsiteY68" fmla="*/ 417290 h 651033"/>
                  <a:gd name="connsiteX69" fmla="*/ 793813 w 3063620"/>
                  <a:gd name="connsiteY69" fmla="*/ 417290 h 651033"/>
                  <a:gd name="connsiteX70" fmla="*/ 793813 w 3063620"/>
                  <a:gd name="connsiteY70" fmla="*/ 238982 h 651033"/>
                  <a:gd name="connsiteX71" fmla="*/ 62960 w 3063620"/>
                  <a:gd name="connsiteY71" fmla="*/ 238982 h 651033"/>
                  <a:gd name="connsiteX72" fmla="*/ 71723 w 3063620"/>
                  <a:gd name="connsiteY72" fmla="*/ 417290 h 651033"/>
                  <a:gd name="connsiteX73" fmla="*/ 793813 w 3063620"/>
                  <a:gd name="connsiteY73" fmla="*/ 441293 h 651033"/>
                  <a:gd name="connsiteX74" fmla="*/ 71723 w 3063620"/>
                  <a:gd name="connsiteY74" fmla="*/ 441293 h 651033"/>
                  <a:gd name="connsiteX75" fmla="*/ 80486 w 3063620"/>
                  <a:gd name="connsiteY75" fmla="*/ 619697 h 651033"/>
                  <a:gd name="connsiteX76" fmla="*/ 793909 w 3063620"/>
                  <a:gd name="connsiteY76" fmla="*/ 619697 h 651033"/>
                  <a:gd name="connsiteX77" fmla="*/ 793909 w 3063620"/>
                  <a:gd name="connsiteY77" fmla="*/ 441293 h 651033"/>
                  <a:gd name="connsiteX78" fmla="*/ 3063621 w 3063620"/>
                  <a:gd name="connsiteY78" fmla="*/ 6763 h 651033"/>
                  <a:gd name="connsiteX79" fmla="*/ 3030188 w 3063620"/>
                  <a:gd name="connsiteY79" fmla="*/ 643033 h 651033"/>
                  <a:gd name="connsiteX80" fmla="*/ 3022187 w 3063620"/>
                  <a:gd name="connsiteY80" fmla="*/ 651034 h 651033"/>
                  <a:gd name="connsiteX81" fmla="*/ 33338 w 3063620"/>
                  <a:gd name="connsiteY81" fmla="*/ 651034 h 651033"/>
                  <a:gd name="connsiteX82" fmla="*/ 33338 w 3063620"/>
                  <a:gd name="connsiteY82" fmla="*/ 647700 h 651033"/>
                  <a:gd name="connsiteX83" fmla="*/ 0 w 3063620"/>
                  <a:gd name="connsiteY83" fmla="*/ 8096 h 651033"/>
                  <a:gd name="connsiteX84" fmla="*/ 8001 w 3063620"/>
                  <a:gd name="connsiteY84" fmla="*/ 0 h 651033"/>
                  <a:gd name="connsiteX85" fmla="*/ 3055334 w 3063620"/>
                  <a:gd name="connsiteY85" fmla="*/ 0 h 651033"/>
                  <a:gd name="connsiteX86" fmla="*/ 3063621 w 3063620"/>
                  <a:gd name="connsiteY86" fmla="*/ 6763 h 65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3063620" h="651033">
                    <a:moveTo>
                      <a:pt x="3007709" y="441293"/>
                    </a:moveTo>
                    <a:lnTo>
                      <a:pt x="2316099" y="441293"/>
                    </a:lnTo>
                    <a:lnTo>
                      <a:pt x="2316099" y="619697"/>
                    </a:lnTo>
                    <a:lnTo>
                      <a:pt x="2997327" y="619697"/>
                    </a:lnTo>
                    <a:lnTo>
                      <a:pt x="3007709" y="441293"/>
                    </a:lnTo>
                    <a:close/>
                    <a:moveTo>
                      <a:pt x="3007709" y="417290"/>
                    </a:moveTo>
                    <a:lnTo>
                      <a:pt x="3018092" y="238982"/>
                    </a:lnTo>
                    <a:lnTo>
                      <a:pt x="2316194" y="238982"/>
                    </a:lnTo>
                    <a:lnTo>
                      <a:pt x="2316194" y="417290"/>
                    </a:lnTo>
                    <a:lnTo>
                      <a:pt x="3007709" y="417290"/>
                    </a:lnTo>
                    <a:close/>
                    <a:moveTo>
                      <a:pt x="3018092" y="214789"/>
                    </a:moveTo>
                    <a:lnTo>
                      <a:pt x="3028474" y="36481"/>
                    </a:lnTo>
                    <a:lnTo>
                      <a:pt x="2316194" y="36481"/>
                    </a:lnTo>
                    <a:lnTo>
                      <a:pt x="2316194" y="214789"/>
                    </a:lnTo>
                    <a:lnTo>
                      <a:pt x="3018092" y="214789"/>
                    </a:lnTo>
                    <a:close/>
                    <a:moveTo>
                      <a:pt x="1541431" y="441293"/>
                    </a:moveTo>
                    <a:lnTo>
                      <a:pt x="950405" y="441293"/>
                    </a:lnTo>
                    <a:lnTo>
                      <a:pt x="819341" y="441293"/>
                    </a:lnTo>
                    <a:lnTo>
                      <a:pt x="819341" y="619697"/>
                    </a:lnTo>
                    <a:lnTo>
                      <a:pt x="838105" y="619697"/>
                    </a:lnTo>
                    <a:lnTo>
                      <a:pt x="950309" y="619697"/>
                    </a:lnTo>
                    <a:lnTo>
                      <a:pt x="1541335" y="619697"/>
                    </a:lnTo>
                    <a:lnTo>
                      <a:pt x="1541335" y="441293"/>
                    </a:lnTo>
                    <a:close/>
                    <a:moveTo>
                      <a:pt x="1541431" y="417290"/>
                    </a:moveTo>
                    <a:lnTo>
                      <a:pt x="1541431" y="238982"/>
                    </a:lnTo>
                    <a:lnTo>
                      <a:pt x="950405" y="238982"/>
                    </a:lnTo>
                    <a:lnTo>
                      <a:pt x="819341" y="238982"/>
                    </a:lnTo>
                    <a:lnTo>
                      <a:pt x="819341" y="417290"/>
                    </a:lnTo>
                    <a:lnTo>
                      <a:pt x="838105" y="417290"/>
                    </a:lnTo>
                    <a:lnTo>
                      <a:pt x="950309" y="417290"/>
                    </a:lnTo>
                    <a:lnTo>
                      <a:pt x="1541431" y="417290"/>
                    </a:lnTo>
                    <a:close/>
                    <a:moveTo>
                      <a:pt x="1541431" y="214789"/>
                    </a:moveTo>
                    <a:lnTo>
                      <a:pt x="1541431" y="36481"/>
                    </a:lnTo>
                    <a:lnTo>
                      <a:pt x="950405" y="36481"/>
                    </a:lnTo>
                    <a:lnTo>
                      <a:pt x="819341" y="36481"/>
                    </a:lnTo>
                    <a:lnTo>
                      <a:pt x="819341" y="214789"/>
                    </a:lnTo>
                    <a:lnTo>
                      <a:pt x="838105" y="214789"/>
                    </a:lnTo>
                    <a:lnTo>
                      <a:pt x="950309" y="214789"/>
                    </a:lnTo>
                    <a:lnTo>
                      <a:pt x="1541431" y="214789"/>
                    </a:lnTo>
                    <a:close/>
                    <a:moveTo>
                      <a:pt x="2295811" y="441293"/>
                    </a:moveTo>
                    <a:lnTo>
                      <a:pt x="1704785" y="441293"/>
                    </a:lnTo>
                    <a:lnTo>
                      <a:pt x="1573721" y="441293"/>
                    </a:lnTo>
                    <a:lnTo>
                      <a:pt x="1573721" y="619697"/>
                    </a:lnTo>
                    <a:lnTo>
                      <a:pt x="1592485" y="619697"/>
                    </a:lnTo>
                    <a:lnTo>
                      <a:pt x="1704689" y="619697"/>
                    </a:lnTo>
                    <a:lnTo>
                      <a:pt x="2295716" y="619697"/>
                    </a:lnTo>
                    <a:lnTo>
                      <a:pt x="2295716" y="441293"/>
                    </a:lnTo>
                    <a:close/>
                    <a:moveTo>
                      <a:pt x="1704785" y="214789"/>
                    </a:moveTo>
                    <a:lnTo>
                      <a:pt x="2295811" y="214789"/>
                    </a:lnTo>
                    <a:lnTo>
                      <a:pt x="2295811" y="36481"/>
                    </a:lnTo>
                    <a:lnTo>
                      <a:pt x="1704785" y="36481"/>
                    </a:lnTo>
                    <a:lnTo>
                      <a:pt x="1573721" y="36481"/>
                    </a:lnTo>
                    <a:lnTo>
                      <a:pt x="1573721" y="214789"/>
                    </a:lnTo>
                    <a:lnTo>
                      <a:pt x="1592485" y="214789"/>
                    </a:lnTo>
                    <a:lnTo>
                      <a:pt x="1704785" y="214789"/>
                    </a:lnTo>
                    <a:close/>
                    <a:moveTo>
                      <a:pt x="1704785" y="417290"/>
                    </a:moveTo>
                    <a:lnTo>
                      <a:pt x="2295811" y="417290"/>
                    </a:lnTo>
                    <a:lnTo>
                      <a:pt x="2295811" y="238982"/>
                    </a:lnTo>
                    <a:lnTo>
                      <a:pt x="1704785" y="238982"/>
                    </a:lnTo>
                    <a:lnTo>
                      <a:pt x="1573721" y="238982"/>
                    </a:lnTo>
                    <a:lnTo>
                      <a:pt x="1573721" y="417290"/>
                    </a:lnTo>
                    <a:lnTo>
                      <a:pt x="1592485" y="417290"/>
                    </a:lnTo>
                    <a:lnTo>
                      <a:pt x="1704785" y="417290"/>
                    </a:lnTo>
                    <a:close/>
                    <a:moveTo>
                      <a:pt x="63056" y="214789"/>
                    </a:moveTo>
                    <a:lnTo>
                      <a:pt x="793909" y="214789"/>
                    </a:lnTo>
                    <a:lnTo>
                      <a:pt x="793909" y="36481"/>
                    </a:lnTo>
                    <a:lnTo>
                      <a:pt x="54293" y="36481"/>
                    </a:lnTo>
                    <a:lnTo>
                      <a:pt x="63056" y="214789"/>
                    </a:lnTo>
                    <a:close/>
                    <a:moveTo>
                      <a:pt x="71723" y="417290"/>
                    </a:moveTo>
                    <a:lnTo>
                      <a:pt x="793813" y="417290"/>
                    </a:lnTo>
                    <a:lnTo>
                      <a:pt x="793813" y="238982"/>
                    </a:lnTo>
                    <a:lnTo>
                      <a:pt x="62960" y="238982"/>
                    </a:lnTo>
                    <a:lnTo>
                      <a:pt x="71723" y="417290"/>
                    </a:lnTo>
                    <a:close/>
                    <a:moveTo>
                      <a:pt x="793813" y="441293"/>
                    </a:moveTo>
                    <a:lnTo>
                      <a:pt x="71723" y="441293"/>
                    </a:lnTo>
                    <a:lnTo>
                      <a:pt x="80486" y="619697"/>
                    </a:lnTo>
                    <a:lnTo>
                      <a:pt x="793909" y="619697"/>
                    </a:lnTo>
                    <a:lnTo>
                      <a:pt x="793909" y="441293"/>
                    </a:lnTo>
                    <a:close/>
                    <a:moveTo>
                      <a:pt x="3063621" y="6763"/>
                    </a:moveTo>
                    <a:lnTo>
                      <a:pt x="3030188" y="643033"/>
                    </a:lnTo>
                    <a:cubicBezTo>
                      <a:pt x="3030188" y="647414"/>
                      <a:pt x="3026474" y="651034"/>
                      <a:pt x="3022187" y="651034"/>
                    </a:cubicBezTo>
                    <a:lnTo>
                      <a:pt x="33338" y="651034"/>
                    </a:lnTo>
                    <a:cubicBezTo>
                      <a:pt x="33338" y="649891"/>
                      <a:pt x="33338" y="648748"/>
                      <a:pt x="33338" y="647700"/>
                    </a:cubicBezTo>
                    <a:lnTo>
                      <a:pt x="0" y="8096"/>
                    </a:lnTo>
                    <a:cubicBezTo>
                      <a:pt x="0" y="3715"/>
                      <a:pt x="3715" y="0"/>
                      <a:pt x="8001" y="0"/>
                    </a:cubicBezTo>
                    <a:lnTo>
                      <a:pt x="3055334" y="0"/>
                    </a:lnTo>
                    <a:cubicBezTo>
                      <a:pt x="3059811" y="0"/>
                      <a:pt x="3063621" y="3715"/>
                      <a:pt x="3063621" y="6763"/>
                    </a:cubicBezTo>
                    <a:close/>
                  </a:path>
                </a:pathLst>
              </a:custGeom>
              <a:solidFill>
                <a:srgbClr val="4D88FF"/>
              </a:solidFill>
              <a:ln w="9525" cap="flat">
                <a:no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AEF900D8-2233-419F-8B04-1092E52528A0}"/>
                  </a:ext>
                </a:extLst>
              </p:cNvPr>
              <p:cNvSpPr/>
              <p:nvPr/>
            </p:nvSpPr>
            <p:spPr>
              <a:xfrm>
                <a:off x="3042379" y="3195407"/>
                <a:ext cx="3038760" cy="258643"/>
              </a:xfrm>
              <a:custGeom>
                <a:avLst/>
                <a:gdLst>
                  <a:gd name="connsiteX0" fmla="*/ 2936081 w 3038760"/>
                  <a:gd name="connsiteY0" fmla="*/ 20137 h 258643"/>
                  <a:gd name="connsiteX1" fmla="*/ 3038761 w 3038760"/>
                  <a:gd name="connsiteY1" fmla="*/ 258643 h 258643"/>
                  <a:gd name="connsiteX2" fmla="*/ 0 w 3038760"/>
                  <a:gd name="connsiteY2" fmla="*/ 258643 h 258643"/>
                  <a:gd name="connsiteX3" fmla="*/ 102679 w 3038760"/>
                  <a:gd name="connsiteY3" fmla="*/ 20137 h 258643"/>
                  <a:gd name="connsiteX4" fmla="*/ 156686 w 3038760"/>
                  <a:gd name="connsiteY4" fmla="*/ 325 h 258643"/>
                  <a:gd name="connsiteX5" fmla="*/ 165735 w 3038760"/>
                  <a:gd name="connsiteY5" fmla="*/ 611 h 258643"/>
                  <a:gd name="connsiteX6" fmla="*/ 1382459 w 3038760"/>
                  <a:gd name="connsiteY6" fmla="*/ 611 h 258643"/>
                  <a:gd name="connsiteX7" fmla="*/ 1407509 w 3038760"/>
                  <a:gd name="connsiteY7" fmla="*/ 611 h 258643"/>
                  <a:gd name="connsiteX8" fmla="*/ 2873216 w 3038760"/>
                  <a:gd name="connsiteY8" fmla="*/ 611 h 258643"/>
                  <a:gd name="connsiteX9" fmla="*/ 2882265 w 3038760"/>
                  <a:gd name="connsiteY9" fmla="*/ 325 h 258643"/>
                  <a:gd name="connsiteX10" fmla="*/ 2936081 w 3038760"/>
                  <a:gd name="connsiteY10" fmla="*/ 20137 h 258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38760" h="258643">
                    <a:moveTo>
                      <a:pt x="2936081" y="20137"/>
                    </a:moveTo>
                    <a:lnTo>
                      <a:pt x="3038761" y="258643"/>
                    </a:lnTo>
                    <a:lnTo>
                      <a:pt x="0" y="258643"/>
                    </a:lnTo>
                    <a:lnTo>
                      <a:pt x="102679" y="20137"/>
                    </a:lnTo>
                    <a:cubicBezTo>
                      <a:pt x="114967" y="39"/>
                      <a:pt x="133636" y="-818"/>
                      <a:pt x="156686" y="325"/>
                    </a:cubicBezTo>
                    <a:cubicBezTo>
                      <a:pt x="160115" y="516"/>
                      <a:pt x="163068" y="611"/>
                      <a:pt x="165735" y="611"/>
                    </a:cubicBezTo>
                    <a:lnTo>
                      <a:pt x="1382459" y="611"/>
                    </a:lnTo>
                    <a:lnTo>
                      <a:pt x="1407509" y="611"/>
                    </a:lnTo>
                    <a:lnTo>
                      <a:pt x="2873216" y="611"/>
                    </a:lnTo>
                    <a:cubicBezTo>
                      <a:pt x="2875693" y="611"/>
                      <a:pt x="2878836" y="516"/>
                      <a:pt x="2882265" y="325"/>
                    </a:cubicBezTo>
                    <a:cubicBezTo>
                      <a:pt x="2905125" y="-627"/>
                      <a:pt x="2923794" y="135"/>
                      <a:pt x="2936081" y="20137"/>
                    </a:cubicBezTo>
                    <a:close/>
                  </a:path>
                </a:pathLst>
              </a:custGeom>
              <a:solidFill>
                <a:srgbClr val="FFFFFF"/>
              </a:solidFill>
              <a:ln w="9525" cap="flat">
                <a:no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89B89472-6AA5-46AA-9FF5-CC392027A1AF}"/>
                  </a:ext>
                </a:extLst>
              </p:cNvPr>
              <p:cNvSpPr/>
              <p:nvPr/>
            </p:nvSpPr>
            <p:spPr>
              <a:xfrm>
                <a:off x="2823209" y="3145302"/>
                <a:ext cx="3482625" cy="1059888"/>
              </a:xfrm>
              <a:custGeom>
                <a:avLst/>
                <a:gdLst>
                  <a:gd name="connsiteX0" fmla="*/ 3482626 w 3482625"/>
                  <a:gd name="connsiteY0" fmla="*/ 379137 h 1059888"/>
                  <a:gd name="connsiteX1" fmla="*/ 3449193 w 3482625"/>
                  <a:gd name="connsiteY1" fmla="*/ 1003120 h 1059888"/>
                  <a:gd name="connsiteX2" fmla="*/ 3390995 w 3482625"/>
                  <a:gd name="connsiteY2" fmla="*/ 1059889 h 1059888"/>
                  <a:gd name="connsiteX3" fmla="*/ 3229737 w 3482625"/>
                  <a:gd name="connsiteY3" fmla="*/ 1059889 h 1059888"/>
                  <a:gd name="connsiteX4" fmla="*/ 3194399 w 3482625"/>
                  <a:gd name="connsiteY4" fmla="*/ 1059889 h 1059888"/>
                  <a:gd name="connsiteX5" fmla="*/ 288131 w 3482625"/>
                  <a:gd name="connsiteY5" fmla="*/ 1059889 h 1059888"/>
                  <a:gd name="connsiteX6" fmla="*/ 232505 w 3482625"/>
                  <a:gd name="connsiteY6" fmla="*/ 1059889 h 1059888"/>
                  <a:gd name="connsiteX7" fmla="*/ 74771 w 3482625"/>
                  <a:gd name="connsiteY7" fmla="*/ 1059889 h 1059888"/>
                  <a:gd name="connsiteX8" fmla="*/ 45244 w 3482625"/>
                  <a:gd name="connsiteY8" fmla="*/ 1048650 h 1059888"/>
                  <a:gd name="connsiteX9" fmla="*/ 33338 w 3482625"/>
                  <a:gd name="connsiteY9" fmla="*/ 1005977 h 1059888"/>
                  <a:gd name="connsiteX10" fmla="*/ 33338 w 3482625"/>
                  <a:gd name="connsiteY10" fmla="*/ 1001691 h 1059888"/>
                  <a:gd name="connsiteX11" fmla="*/ 0 w 3482625"/>
                  <a:gd name="connsiteY11" fmla="*/ 380375 h 1059888"/>
                  <a:gd name="connsiteX12" fmla="*/ 8573 w 3482625"/>
                  <a:gd name="connsiteY12" fmla="*/ 349324 h 1059888"/>
                  <a:gd name="connsiteX13" fmla="*/ 11049 w 3482625"/>
                  <a:gd name="connsiteY13" fmla="*/ 343038 h 1059888"/>
                  <a:gd name="connsiteX14" fmla="*/ 94488 w 3482625"/>
                  <a:gd name="connsiteY14" fmla="*/ 215974 h 1059888"/>
                  <a:gd name="connsiteX15" fmla="*/ 108490 w 3482625"/>
                  <a:gd name="connsiteY15" fmla="*/ 208545 h 1059888"/>
                  <a:gd name="connsiteX16" fmla="*/ 207931 w 3482625"/>
                  <a:gd name="connsiteY16" fmla="*/ 208545 h 1059888"/>
                  <a:gd name="connsiteX17" fmla="*/ 277940 w 3482625"/>
                  <a:gd name="connsiteY17" fmla="*/ 46239 h 1059888"/>
                  <a:gd name="connsiteX18" fmla="*/ 378238 w 3482625"/>
                  <a:gd name="connsiteY18" fmla="*/ 423 h 1059888"/>
                  <a:gd name="connsiteX19" fmla="*/ 384905 w 3482625"/>
                  <a:gd name="connsiteY19" fmla="*/ 614 h 1059888"/>
                  <a:gd name="connsiteX20" fmla="*/ 1601629 w 3482625"/>
                  <a:gd name="connsiteY20" fmla="*/ 614 h 1059888"/>
                  <a:gd name="connsiteX21" fmla="*/ 1626679 w 3482625"/>
                  <a:gd name="connsiteY21" fmla="*/ 614 h 1059888"/>
                  <a:gd name="connsiteX22" fmla="*/ 3092387 w 3482625"/>
                  <a:gd name="connsiteY22" fmla="*/ 614 h 1059888"/>
                  <a:gd name="connsiteX23" fmla="*/ 3099054 w 3482625"/>
                  <a:gd name="connsiteY23" fmla="*/ 423 h 1059888"/>
                  <a:gd name="connsiteX24" fmla="*/ 3199352 w 3482625"/>
                  <a:gd name="connsiteY24" fmla="*/ 46239 h 1059888"/>
                  <a:gd name="connsiteX25" fmla="*/ 3200686 w 3482625"/>
                  <a:gd name="connsiteY25" fmla="*/ 48810 h 1059888"/>
                  <a:gd name="connsiteX26" fmla="*/ 3269266 w 3482625"/>
                  <a:gd name="connsiteY26" fmla="*/ 208545 h 1059888"/>
                  <a:gd name="connsiteX27" fmla="*/ 3374041 w 3482625"/>
                  <a:gd name="connsiteY27" fmla="*/ 208545 h 1059888"/>
                  <a:gd name="connsiteX28" fmla="*/ 3388043 w 3482625"/>
                  <a:gd name="connsiteY28" fmla="*/ 215974 h 1059888"/>
                  <a:gd name="connsiteX29" fmla="*/ 3471481 w 3482625"/>
                  <a:gd name="connsiteY29" fmla="*/ 343038 h 1059888"/>
                  <a:gd name="connsiteX30" fmla="*/ 3473672 w 3482625"/>
                  <a:gd name="connsiteY30" fmla="*/ 348467 h 1059888"/>
                  <a:gd name="connsiteX31" fmla="*/ 3482626 w 3482625"/>
                  <a:gd name="connsiteY31" fmla="*/ 379137 h 1059888"/>
                  <a:gd name="connsiteX32" fmla="*/ 3399092 w 3482625"/>
                  <a:gd name="connsiteY32" fmla="*/ 1001882 h 1059888"/>
                  <a:gd name="connsiteX33" fmla="*/ 3432524 w 3482625"/>
                  <a:gd name="connsiteY33" fmla="*/ 377994 h 1059888"/>
                  <a:gd name="connsiteX34" fmla="*/ 3424428 w 3482625"/>
                  <a:gd name="connsiteY34" fmla="*/ 371232 h 1059888"/>
                  <a:gd name="connsiteX35" fmla="*/ 3321082 w 3482625"/>
                  <a:gd name="connsiteY35" fmla="*/ 371232 h 1059888"/>
                  <a:gd name="connsiteX36" fmla="*/ 3287839 w 3482625"/>
                  <a:gd name="connsiteY36" fmla="*/ 1003215 h 1059888"/>
                  <a:gd name="connsiteX37" fmla="*/ 3287173 w 3482625"/>
                  <a:gd name="connsiteY37" fmla="*/ 1009978 h 1059888"/>
                  <a:gd name="connsiteX38" fmla="*/ 3391091 w 3482625"/>
                  <a:gd name="connsiteY38" fmla="*/ 1009978 h 1059888"/>
                  <a:gd name="connsiteX39" fmla="*/ 3399092 w 3482625"/>
                  <a:gd name="connsiteY39" fmla="*/ 1001882 h 1059888"/>
                  <a:gd name="connsiteX40" fmla="*/ 3416999 w 3482625"/>
                  <a:gd name="connsiteY40" fmla="*/ 321035 h 1059888"/>
                  <a:gd name="connsiteX41" fmla="*/ 3365087 w 3482625"/>
                  <a:gd name="connsiteY41" fmla="*/ 242073 h 1059888"/>
                  <a:gd name="connsiteX42" fmla="*/ 3283744 w 3482625"/>
                  <a:gd name="connsiteY42" fmla="*/ 242073 h 1059888"/>
                  <a:gd name="connsiteX43" fmla="*/ 3317462 w 3482625"/>
                  <a:gd name="connsiteY43" fmla="*/ 320654 h 1059888"/>
                  <a:gd name="connsiteX44" fmla="*/ 3316510 w 3482625"/>
                  <a:gd name="connsiteY44" fmla="*/ 321035 h 1059888"/>
                  <a:gd name="connsiteX45" fmla="*/ 3416999 w 3482625"/>
                  <a:gd name="connsiteY45" fmla="*/ 321035 h 1059888"/>
                  <a:gd name="connsiteX46" fmla="*/ 3237833 w 3482625"/>
                  <a:gd name="connsiteY46" fmla="*/ 1001882 h 1059888"/>
                  <a:gd name="connsiteX47" fmla="*/ 3271266 w 3482625"/>
                  <a:gd name="connsiteY47" fmla="*/ 365612 h 1059888"/>
                  <a:gd name="connsiteX48" fmla="*/ 3263170 w 3482625"/>
                  <a:gd name="connsiteY48" fmla="*/ 358849 h 1059888"/>
                  <a:gd name="connsiteX49" fmla="*/ 215741 w 3482625"/>
                  <a:gd name="connsiteY49" fmla="*/ 358849 h 1059888"/>
                  <a:gd name="connsiteX50" fmla="*/ 207740 w 3482625"/>
                  <a:gd name="connsiteY50" fmla="*/ 366945 h 1059888"/>
                  <a:gd name="connsiteX51" fmla="*/ 241078 w 3482625"/>
                  <a:gd name="connsiteY51" fmla="*/ 1006549 h 1059888"/>
                  <a:gd name="connsiteX52" fmla="*/ 241078 w 3482625"/>
                  <a:gd name="connsiteY52" fmla="*/ 1009883 h 1059888"/>
                  <a:gd name="connsiteX53" fmla="*/ 3229832 w 3482625"/>
                  <a:gd name="connsiteY53" fmla="*/ 1009883 h 1059888"/>
                  <a:gd name="connsiteX54" fmla="*/ 3237833 w 3482625"/>
                  <a:gd name="connsiteY54" fmla="*/ 1001882 h 1059888"/>
                  <a:gd name="connsiteX55" fmla="*/ 3257836 w 3482625"/>
                  <a:gd name="connsiteY55" fmla="*/ 308843 h 1059888"/>
                  <a:gd name="connsiteX56" fmla="*/ 3155156 w 3482625"/>
                  <a:gd name="connsiteY56" fmla="*/ 70337 h 1059888"/>
                  <a:gd name="connsiteX57" fmla="*/ 3101245 w 3482625"/>
                  <a:gd name="connsiteY57" fmla="*/ 50525 h 1059888"/>
                  <a:gd name="connsiteX58" fmla="*/ 3092196 w 3482625"/>
                  <a:gd name="connsiteY58" fmla="*/ 50811 h 1059888"/>
                  <a:gd name="connsiteX59" fmla="*/ 1626584 w 3482625"/>
                  <a:gd name="connsiteY59" fmla="*/ 50811 h 1059888"/>
                  <a:gd name="connsiteX60" fmla="*/ 1601533 w 3482625"/>
                  <a:gd name="connsiteY60" fmla="*/ 50811 h 1059888"/>
                  <a:gd name="connsiteX61" fmla="*/ 384905 w 3482625"/>
                  <a:gd name="connsiteY61" fmla="*/ 50811 h 1059888"/>
                  <a:gd name="connsiteX62" fmla="*/ 375857 w 3482625"/>
                  <a:gd name="connsiteY62" fmla="*/ 50525 h 1059888"/>
                  <a:gd name="connsiteX63" fmla="*/ 321850 w 3482625"/>
                  <a:gd name="connsiteY63" fmla="*/ 70337 h 1059888"/>
                  <a:gd name="connsiteX64" fmla="*/ 219170 w 3482625"/>
                  <a:gd name="connsiteY64" fmla="*/ 308843 h 1059888"/>
                  <a:gd name="connsiteX65" fmla="*/ 3257836 w 3482625"/>
                  <a:gd name="connsiteY65" fmla="*/ 308843 h 1059888"/>
                  <a:gd name="connsiteX66" fmla="*/ 159639 w 3482625"/>
                  <a:gd name="connsiteY66" fmla="*/ 320654 h 1059888"/>
                  <a:gd name="connsiteX67" fmla="*/ 193548 w 3482625"/>
                  <a:gd name="connsiteY67" fmla="*/ 242073 h 1059888"/>
                  <a:gd name="connsiteX68" fmla="*/ 117443 w 3482625"/>
                  <a:gd name="connsiteY68" fmla="*/ 242073 h 1059888"/>
                  <a:gd name="connsiteX69" fmla="*/ 65532 w 3482625"/>
                  <a:gd name="connsiteY69" fmla="*/ 321035 h 1059888"/>
                  <a:gd name="connsiteX70" fmla="*/ 160687 w 3482625"/>
                  <a:gd name="connsiteY70" fmla="*/ 321035 h 1059888"/>
                  <a:gd name="connsiteX71" fmla="*/ 159639 w 3482625"/>
                  <a:gd name="connsiteY71" fmla="*/ 320654 h 1059888"/>
                  <a:gd name="connsiteX72" fmla="*/ 190976 w 3482625"/>
                  <a:gd name="connsiteY72" fmla="*/ 1006073 h 1059888"/>
                  <a:gd name="connsiteX73" fmla="*/ 190976 w 3482625"/>
                  <a:gd name="connsiteY73" fmla="*/ 1001787 h 1059888"/>
                  <a:gd name="connsiteX74" fmla="*/ 157734 w 3482625"/>
                  <a:gd name="connsiteY74" fmla="*/ 371041 h 1059888"/>
                  <a:gd name="connsiteX75" fmla="*/ 58102 w 3482625"/>
                  <a:gd name="connsiteY75" fmla="*/ 371041 h 1059888"/>
                  <a:gd name="connsiteX76" fmla="*/ 50006 w 3482625"/>
                  <a:gd name="connsiteY76" fmla="*/ 379042 h 1059888"/>
                  <a:gd name="connsiteX77" fmla="*/ 83439 w 3482625"/>
                  <a:gd name="connsiteY77" fmla="*/ 1006359 h 1059888"/>
                  <a:gd name="connsiteX78" fmla="*/ 83344 w 3482625"/>
                  <a:gd name="connsiteY78" fmla="*/ 1009788 h 1059888"/>
                  <a:gd name="connsiteX79" fmla="*/ 190976 w 3482625"/>
                  <a:gd name="connsiteY79" fmla="*/ 1009788 h 1059888"/>
                  <a:gd name="connsiteX80" fmla="*/ 190976 w 3482625"/>
                  <a:gd name="connsiteY80" fmla="*/ 1006073 h 105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482625" h="1059888">
                    <a:moveTo>
                      <a:pt x="3482626" y="379137"/>
                    </a:moveTo>
                    <a:lnTo>
                      <a:pt x="3449193" y="1003120"/>
                    </a:lnTo>
                    <a:cubicBezTo>
                      <a:pt x="3449193" y="1033886"/>
                      <a:pt x="3423095" y="1059889"/>
                      <a:pt x="3390995" y="1059889"/>
                    </a:cubicBezTo>
                    <a:lnTo>
                      <a:pt x="3229737" y="1059889"/>
                    </a:lnTo>
                    <a:lnTo>
                      <a:pt x="3194399" y="1059889"/>
                    </a:lnTo>
                    <a:lnTo>
                      <a:pt x="288131" y="1059889"/>
                    </a:lnTo>
                    <a:lnTo>
                      <a:pt x="232505" y="1059889"/>
                    </a:lnTo>
                    <a:lnTo>
                      <a:pt x="74771" y="1059889"/>
                    </a:lnTo>
                    <a:cubicBezTo>
                      <a:pt x="59627" y="1059889"/>
                      <a:pt x="50387" y="1053793"/>
                      <a:pt x="45244" y="1048650"/>
                    </a:cubicBezTo>
                    <a:cubicBezTo>
                      <a:pt x="33052" y="1036267"/>
                      <a:pt x="33242" y="1019503"/>
                      <a:pt x="33338" y="1005977"/>
                    </a:cubicBezTo>
                    <a:lnTo>
                      <a:pt x="33338" y="1001691"/>
                    </a:lnTo>
                    <a:lnTo>
                      <a:pt x="0" y="380375"/>
                    </a:lnTo>
                    <a:cubicBezTo>
                      <a:pt x="0" y="368946"/>
                      <a:pt x="3238" y="358373"/>
                      <a:pt x="8573" y="349324"/>
                    </a:cubicBezTo>
                    <a:cubicBezTo>
                      <a:pt x="8953" y="347229"/>
                      <a:pt x="9715" y="344942"/>
                      <a:pt x="11049" y="343038"/>
                    </a:cubicBezTo>
                    <a:lnTo>
                      <a:pt x="94488" y="215974"/>
                    </a:lnTo>
                    <a:cubicBezTo>
                      <a:pt x="97631" y="211307"/>
                      <a:pt x="102870" y="208545"/>
                      <a:pt x="108490" y="208545"/>
                    </a:cubicBezTo>
                    <a:lnTo>
                      <a:pt x="207931" y="208545"/>
                    </a:lnTo>
                    <a:lnTo>
                      <a:pt x="277940" y="46239"/>
                    </a:lnTo>
                    <a:cubicBezTo>
                      <a:pt x="306324" y="-3006"/>
                      <a:pt x="356711" y="-720"/>
                      <a:pt x="378238" y="423"/>
                    </a:cubicBezTo>
                    <a:cubicBezTo>
                      <a:pt x="380714" y="519"/>
                      <a:pt x="383000" y="614"/>
                      <a:pt x="384905" y="614"/>
                    </a:cubicBezTo>
                    <a:lnTo>
                      <a:pt x="1601629" y="614"/>
                    </a:lnTo>
                    <a:lnTo>
                      <a:pt x="1626679" y="614"/>
                    </a:lnTo>
                    <a:lnTo>
                      <a:pt x="3092387" y="614"/>
                    </a:lnTo>
                    <a:cubicBezTo>
                      <a:pt x="3094292" y="614"/>
                      <a:pt x="3096578" y="519"/>
                      <a:pt x="3099054" y="423"/>
                    </a:cubicBezTo>
                    <a:cubicBezTo>
                      <a:pt x="3120581" y="-625"/>
                      <a:pt x="3170872" y="-3006"/>
                      <a:pt x="3199352" y="46239"/>
                    </a:cubicBezTo>
                    <a:lnTo>
                      <a:pt x="3200686" y="48810"/>
                    </a:lnTo>
                    <a:lnTo>
                      <a:pt x="3269266" y="208545"/>
                    </a:lnTo>
                    <a:lnTo>
                      <a:pt x="3374041" y="208545"/>
                    </a:lnTo>
                    <a:cubicBezTo>
                      <a:pt x="3379661" y="208545"/>
                      <a:pt x="3384899" y="211402"/>
                      <a:pt x="3388043" y="215974"/>
                    </a:cubicBezTo>
                    <a:lnTo>
                      <a:pt x="3471481" y="343038"/>
                    </a:lnTo>
                    <a:cubicBezTo>
                      <a:pt x="3472625" y="344657"/>
                      <a:pt x="3473291" y="346657"/>
                      <a:pt x="3473672" y="348467"/>
                    </a:cubicBezTo>
                    <a:cubicBezTo>
                      <a:pt x="3479197" y="357611"/>
                      <a:pt x="3482626" y="367993"/>
                      <a:pt x="3482626" y="379137"/>
                    </a:cubicBezTo>
                    <a:close/>
                    <a:moveTo>
                      <a:pt x="3399092" y="1001882"/>
                    </a:moveTo>
                    <a:lnTo>
                      <a:pt x="3432524" y="377994"/>
                    </a:lnTo>
                    <a:cubicBezTo>
                      <a:pt x="3432524" y="374851"/>
                      <a:pt x="3428810" y="371232"/>
                      <a:pt x="3424428" y="371232"/>
                    </a:cubicBezTo>
                    <a:lnTo>
                      <a:pt x="3321082" y="371232"/>
                    </a:lnTo>
                    <a:lnTo>
                      <a:pt x="3287839" y="1003215"/>
                    </a:lnTo>
                    <a:cubicBezTo>
                      <a:pt x="3287839" y="1005501"/>
                      <a:pt x="3287459" y="1007787"/>
                      <a:pt x="3287173" y="1009978"/>
                    </a:cubicBezTo>
                    <a:lnTo>
                      <a:pt x="3391091" y="1009978"/>
                    </a:lnTo>
                    <a:cubicBezTo>
                      <a:pt x="3395377" y="1009883"/>
                      <a:pt x="3399092" y="1006168"/>
                      <a:pt x="3399092" y="1001882"/>
                    </a:cubicBezTo>
                    <a:close/>
                    <a:moveTo>
                      <a:pt x="3416999" y="321035"/>
                    </a:moveTo>
                    <a:lnTo>
                      <a:pt x="3365087" y="242073"/>
                    </a:lnTo>
                    <a:lnTo>
                      <a:pt x="3283744" y="242073"/>
                    </a:lnTo>
                    <a:lnTo>
                      <a:pt x="3317462" y="320654"/>
                    </a:lnTo>
                    <a:lnTo>
                      <a:pt x="3316510" y="321035"/>
                    </a:lnTo>
                    <a:lnTo>
                      <a:pt x="3416999" y="321035"/>
                    </a:lnTo>
                    <a:close/>
                    <a:moveTo>
                      <a:pt x="3237833" y="1001882"/>
                    </a:moveTo>
                    <a:lnTo>
                      <a:pt x="3271266" y="365612"/>
                    </a:lnTo>
                    <a:cubicBezTo>
                      <a:pt x="3271266" y="362564"/>
                      <a:pt x="3267456" y="358849"/>
                      <a:pt x="3263170" y="358849"/>
                    </a:cubicBezTo>
                    <a:lnTo>
                      <a:pt x="215741" y="358849"/>
                    </a:lnTo>
                    <a:cubicBezTo>
                      <a:pt x="211360" y="358849"/>
                      <a:pt x="207740" y="362659"/>
                      <a:pt x="207740" y="366945"/>
                    </a:cubicBezTo>
                    <a:lnTo>
                      <a:pt x="241078" y="1006549"/>
                    </a:lnTo>
                    <a:cubicBezTo>
                      <a:pt x="241078" y="1007501"/>
                      <a:pt x="241078" y="1008644"/>
                      <a:pt x="241078" y="1009883"/>
                    </a:cubicBezTo>
                    <a:lnTo>
                      <a:pt x="3229832" y="1009883"/>
                    </a:lnTo>
                    <a:cubicBezTo>
                      <a:pt x="3234119" y="1009883"/>
                      <a:pt x="3237833" y="1006168"/>
                      <a:pt x="3237833" y="1001882"/>
                    </a:cubicBezTo>
                    <a:close/>
                    <a:moveTo>
                      <a:pt x="3257836" y="308843"/>
                    </a:moveTo>
                    <a:lnTo>
                      <a:pt x="3155156" y="70337"/>
                    </a:lnTo>
                    <a:cubicBezTo>
                      <a:pt x="3142964" y="50239"/>
                      <a:pt x="3124200" y="49477"/>
                      <a:pt x="3101245" y="50525"/>
                    </a:cubicBezTo>
                    <a:cubicBezTo>
                      <a:pt x="3097816" y="50715"/>
                      <a:pt x="3094768" y="50811"/>
                      <a:pt x="3092196" y="50811"/>
                    </a:cubicBezTo>
                    <a:lnTo>
                      <a:pt x="1626584" y="50811"/>
                    </a:lnTo>
                    <a:lnTo>
                      <a:pt x="1601533" y="50811"/>
                    </a:lnTo>
                    <a:lnTo>
                      <a:pt x="384905" y="50811"/>
                    </a:lnTo>
                    <a:cubicBezTo>
                      <a:pt x="382334" y="50811"/>
                      <a:pt x="379286" y="50715"/>
                      <a:pt x="375857" y="50525"/>
                    </a:cubicBezTo>
                    <a:cubicBezTo>
                      <a:pt x="352806" y="49382"/>
                      <a:pt x="334137" y="50239"/>
                      <a:pt x="321850" y="70337"/>
                    </a:cubicBezTo>
                    <a:lnTo>
                      <a:pt x="219170" y="308843"/>
                    </a:lnTo>
                    <a:lnTo>
                      <a:pt x="3257836" y="308843"/>
                    </a:lnTo>
                    <a:close/>
                    <a:moveTo>
                      <a:pt x="159639" y="320654"/>
                    </a:moveTo>
                    <a:lnTo>
                      <a:pt x="193548" y="242073"/>
                    </a:lnTo>
                    <a:lnTo>
                      <a:pt x="117443" y="242073"/>
                    </a:lnTo>
                    <a:lnTo>
                      <a:pt x="65532" y="321035"/>
                    </a:lnTo>
                    <a:lnTo>
                      <a:pt x="160687" y="321035"/>
                    </a:lnTo>
                    <a:lnTo>
                      <a:pt x="159639" y="320654"/>
                    </a:lnTo>
                    <a:close/>
                    <a:moveTo>
                      <a:pt x="190976" y="1006073"/>
                    </a:moveTo>
                    <a:lnTo>
                      <a:pt x="190976" y="1001787"/>
                    </a:lnTo>
                    <a:lnTo>
                      <a:pt x="157734" y="371041"/>
                    </a:lnTo>
                    <a:lnTo>
                      <a:pt x="58102" y="371041"/>
                    </a:lnTo>
                    <a:cubicBezTo>
                      <a:pt x="53626" y="371041"/>
                      <a:pt x="50006" y="374756"/>
                      <a:pt x="50006" y="379042"/>
                    </a:cubicBezTo>
                    <a:lnTo>
                      <a:pt x="83439" y="1006359"/>
                    </a:lnTo>
                    <a:cubicBezTo>
                      <a:pt x="83344" y="1007406"/>
                      <a:pt x="83344" y="1008549"/>
                      <a:pt x="83344" y="1009788"/>
                    </a:cubicBezTo>
                    <a:lnTo>
                      <a:pt x="190976" y="1009788"/>
                    </a:lnTo>
                    <a:cubicBezTo>
                      <a:pt x="190881" y="1008644"/>
                      <a:pt x="190881" y="1007406"/>
                      <a:pt x="190976" y="1006073"/>
                    </a:cubicBezTo>
                    <a:close/>
                  </a:path>
                </a:pathLst>
              </a:custGeom>
              <a:solidFill>
                <a:srgbClr val="FFFFFF"/>
              </a:solidFill>
              <a:ln w="9525" cap="flat">
                <a:no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AD276658-D502-4BAC-A38F-660AD4831CD2}"/>
                  </a:ext>
                </a:extLst>
              </p:cNvPr>
              <p:cNvSpPr/>
              <p:nvPr/>
            </p:nvSpPr>
            <p:spPr>
              <a:xfrm>
                <a:off x="5347048" y="3540537"/>
                <a:ext cx="712279" cy="178308"/>
              </a:xfrm>
              <a:custGeom>
                <a:avLst/>
                <a:gdLst>
                  <a:gd name="connsiteX0" fmla="*/ 712280 w 712279"/>
                  <a:gd name="connsiteY0" fmla="*/ 0 h 178308"/>
                  <a:gd name="connsiteX1" fmla="*/ 701897 w 712279"/>
                  <a:gd name="connsiteY1" fmla="*/ 178308 h 178308"/>
                  <a:gd name="connsiteX2" fmla="*/ 0 w 712279"/>
                  <a:gd name="connsiteY2" fmla="*/ 178308 h 178308"/>
                  <a:gd name="connsiteX3" fmla="*/ 0 w 712279"/>
                  <a:gd name="connsiteY3" fmla="*/ 0 h 178308"/>
                  <a:gd name="connsiteX4" fmla="*/ 712280 w 712279"/>
                  <a:gd name="connsiteY4" fmla="*/ 0 h 178308"/>
                  <a:gd name="connsiteX5" fmla="*/ 642652 w 712279"/>
                  <a:gd name="connsiteY5" fmla="*/ 147066 h 178308"/>
                  <a:gd name="connsiteX6" fmla="*/ 642652 w 712279"/>
                  <a:gd name="connsiteY6" fmla="*/ 31337 h 178308"/>
                  <a:gd name="connsiteX7" fmla="*/ 471488 w 712279"/>
                  <a:gd name="connsiteY7" fmla="*/ 31337 h 178308"/>
                  <a:gd name="connsiteX8" fmla="*/ 471488 w 712279"/>
                  <a:gd name="connsiteY8" fmla="*/ 147066 h 178308"/>
                  <a:gd name="connsiteX9" fmla="*/ 642652 w 712279"/>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2279" h="178308">
                    <a:moveTo>
                      <a:pt x="712280" y="0"/>
                    </a:moveTo>
                    <a:lnTo>
                      <a:pt x="701897" y="178308"/>
                    </a:lnTo>
                    <a:lnTo>
                      <a:pt x="0" y="178308"/>
                    </a:lnTo>
                    <a:lnTo>
                      <a:pt x="0" y="0"/>
                    </a:lnTo>
                    <a:lnTo>
                      <a:pt x="712280" y="0"/>
                    </a:lnTo>
                    <a:close/>
                    <a:moveTo>
                      <a:pt x="642652" y="147066"/>
                    </a:moveTo>
                    <a:lnTo>
                      <a:pt x="642652" y="31337"/>
                    </a:lnTo>
                    <a:lnTo>
                      <a:pt x="471488" y="31337"/>
                    </a:lnTo>
                    <a:lnTo>
                      <a:pt x="471488" y="147066"/>
                    </a:lnTo>
                    <a:lnTo>
                      <a:pt x="642652" y="147066"/>
                    </a:lnTo>
                    <a:close/>
                  </a:path>
                </a:pathLst>
              </a:custGeom>
              <a:solidFill>
                <a:srgbClr val="FFFFFF"/>
              </a:solidFill>
              <a:ln w="9525" cap="flat">
                <a:no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BDA331A9-E3BF-492D-8909-DE53F344A246}"/>
                  </a:ext>
                </a:extLst>
              </p:cNvPr>
              <p:cNvSpPr/>
              <p:nvPr/>
            </p:nvSpPr>
            <p:spPr>
              <a:xfrm>
                <a:off x="5346953" y="3743038"/>
                <a:ext cx="701992" cy="178308"/>
              </a:xfrm>
              <a:custGeom>
                <a:avLst/>
                <a:gdLst>
                  <a:gd name="connsiteX0" fmla="*/ 701993 w 701992"/>
                  <a:gd name="connsiteY0" fmla="*/ 0 h 178308"/>
                  <a:gd name="connsiteX1" fmla="*/ 691610 w 701992"/>
                  <a:gd name="connsiteY1" fmla="*/ 178308 h 178308"/>
                  <a:gd name="connsiteX2" fmla="*/ 0 w 701992"/>
                  <a:gd name="connsiteY2" fmla="*/ 178308 h 178308"/>
                  <a:gd name="connsiteX3" fmla="*/ 0 w 701992"/>
                  <a:gd name="connsiteY3" fmla="*/ 0 h 178308"/>
                  <a:gd name="connsiteX4" fmla="*/ 701993 w 701992"/>
                  <a:gd name="connsiteY4" fmla="*/ 0 h 178308"/>
                  <a:gd name="connsiteX5" fmla="*/ 642747 w 701992"/>
                  <a:gd name="connsiteY5" fmla="*/ 147066 h 178308"/>
                  <a:gd name="connsiteX6" fmla="*/ 642747 w 701992"/>
                  <a:gd name="connsiteY6" fmla="*/ 31337 h 178308"/>
                  <a:gd name="connsiteX7" fmla="*/ 471583 w 701992"/>
                  <a:gd name="connsiteY7" fmla="*/ 31337 h 178308"/>
                  <a:gd name="connsiteX8" fmla="*/ 471583 w 701992"/>
                  <a:gd name="connsiteY8" fmla="*/ 147066 h 178308"/>
                  <a:gd name="connsiteX9" fmla="*/ 642747 w 701992"/>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1992" h="178308">
                    <a:moveTo>
                      <a:pt x="701993" y="0"/>
                    </a:moveTo>
                    <a:lnTo>
                      <a:pt x="691610" y="178308"/>
                    </a:lnTo>
                    <a:lnTo>
                      <a:pt x="0" y="178308"/>
                    </a:lnTo>
                    <a:lnTo>
                      <a:pt x="0" y="0"/>
                    </a:lnTo>
                    <a:lnTo>
                      <a:pt x="701993" y="0"/>
                    </a:lnTo>
                    <a:close/>
                    <a:moveTo>
                      <a:pt x="642747" y="147066"/>
                    </a:moveTo>
                    <a:lnTo>
                      <a:pt x="642747" y="31337"/>
                    </a:lnTo>
                    <a:lnTo>
                      <a:pt x="471583" y="31337"/>
                    </a:lnTo>
                    <a:lnTo>
                      <a:pt x="471583" y="147066"/>
                    </a:lnTo>
                    <a:lnTo>
                      <a:pt x="642747" y="147066"/>
                    </a:lnTo>
                    <a:close/>
                  </a:path>
                </a:pathLst>
              </a:custGeom>
              <a:solidFill>
                <a:srgbClr val="FFFFFF"/>
              </a:solidFill>
              <a:ln w="9525" cap="flat">
                <a:no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9E80B8EE-71F9-4682-9D7D-DA05FBFCAC19}"/>
                  </a:ext>
                </a:extLst>
              </p:cNvPr>
              <p:cNvSpPr/>
              <p:nvPr/>
            </p:nvSpPr>
            <p:spPr>
              <a:xfrm>
                <a:off x="5346953" y="3945445"/>
                <a:ext cx="691610" cy="178403"/>
              </a:xfrm>
              <a:custGeom>
                <a:avLst/>
                <a:gdLst>
                  <a:gd name="connsiteX0" fmla="*/ 691610 w 691610"/>
                  <a:gd name="connsiteY0" fmla="*/ 0 h 178403"/>
                  <a:gd name="connsiteX1" fmla="*/ 681228 w 691610"/>
                  <a:gd name="connsiteY1" fmla="*/ 178403 h 178403"/>
                  <a:gd name="connsiteX2" fmla="*/ 0 w 691610"/>
                  <a:gd name="connsiteY2" fmla="*/ 178403 h 178403"/>
                  <a:gd name="connsiteX3" fmla="*/ 0 w 691610"/>
                  <a:gd name="connsiteY3" fmla="*/ 0 h 178403"/>
                  <a:gd name="connsiteX4" fmla="*/ 691610 w 691610"/>
                  <a:gd name="connsiteY4" fmla="*/ 0 h 178403"/>
                  <a:gd name="connsiteX5" fmla="*/ 642747 w 691610"/>
                  <a:gd name="connsiteY5" fmla="*/ 147161 h 178403"/>
                  <a:gd name="connsiteX6" fmla="*/ 642747 w 691610"/>
                  <a:gd name="connsiteY6" fmla="*/ 31337 h 178403"/>
                  <a:gd name="connsiteX7" fmla="*/ 471583 w 691610"/>
                  <a:gd name="connsiteY7" fmla="*/ 31337 h 178403"/>
                  <a:gd name="connsiteX8" fmla="*/ 471583 w 691610"/>
                  <a:gd name="connsiteY8" fmla="*/ 147161 h 178403"/>
                  <a:gd name="connsiteX9" fmla="*/ 642747 w 691610"/>
                  <a:gd name="connsiteY9"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610" h="178403">
                    <a:moveTo>
                      <a:pt x="691610" y="0"/>
                    </a:moveTo>
                    <a:lnTo>
                      <a:pt x="681228" y="178403"/>
                    </a:lnTo>
                    <a:lnTo>
                      <a:pt x="0" y="178403"/>
                    </a:lnTo>
                    <a:lnTo>
                      <a:pt x="0" y="0"/>
                    </a:lnTo>
                    <a:lnTo>
                      <a:pt x="691610" y="0"/>
                    </a:lnTo>
                    <a:close/>
                    <a:moveTo>
                      <a:pt x="642747" y="147161"/>
                    </a:moveTo>
                    <a:lnTo>
                      <a:pt x="642747" y="31337"/>
                    </a:lnTo>
                    <a:lnTo>
                      <a:pt x="471583" y="31337"/>
                    </a:lnTo>
                    <a:lnTo>
                      <a:pt x="471583" y="147161"/>
                    </a:lnTo>
                    <a:lnTo>
                      <a:pt x="642747" y="147161"/>
                    </a:lnTo>
                    <a:close/>
                  </a:path>
                </a:pathLst>
              </a:custGeom>
              <a:solidFill>
                <a:srgbClr val="FFFFFF"/>
              </a:solidFill>
              <a:ln w="9525" cap="flat">
                <a:no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F1412F54-7F31-4DD4-B967-9EB18A2292AE}"/>
                  </a:ext>
                </a:extLst>
              </p:cNvPr>
              <p:cNvSpPr/>
              <p:nvPr/>
            </p:nvSpPr>
            <p:spPr>
              <a:xfrm>
                <a:off x="4604670" y="3945445"/>
                <a:ext cx="721995" cy="178403"/>
              </a:xfrm>
              <a:custGeom>
                <a:avLst/>
                <a:gdLst>
                  <a:gd name="connsiteX0" fmla="*/ 721995 w 721995"/>
                  <a:gd name="connsiteY0" fmla="*/ 0 h 178403"/>
                  <a:gd name="connsiteX1" fmla="*/ 721995 w 721995"/>
                  <a:gd name="connsiteY1" fmla="*/ 178403 h 178403"/>
                  <a:gd name="connsiteX2" fmla="*/ 130969 w 721995"/>
                  <a:gd name="connsiteY2" fmla="*/ 178403 h 178403"/>
                  <a:gd name="connsiteX3" fmla="*/ 18764 w 721995"/>
                  <a:gd name="connsiteY3" fmla="*/ 178403 h 178403"/>
                  <a:gd name="connsiteX4" fmla="*/ 0 w 721995"/>
                  <a:gd name="connsiteY4" fmla="*/ 178403 h 178403"/>
                  <a:gd name="connsiteX5" fmla="*/ 0 w 721995"/>
                  <a:gd name="connsiteY5" fmla="*/ 0 h 178403"/>
                  <a:gd name="connsiteX6" fmla="*/ 131064 w 721995"/>
                  <a:gd name="connsiteY6" fmla="*/ 0 h 178403"/>
                  <a:gd name="connsiteX7" fmla="*/ 721995 w 721995"/>
                  <a:gd name="connsiteY7" fmla="*/ 0 h 178403"/>
                  <a:gd name="connsiteX8" fmla="*/ 691801 w 721995"/>
                  <a:gd name="connsiteY8" fmla="*/ 147161 h 178403"/>
                  <a:gd name="connsiteX9" fmla="*/ 691801 w 721995"/>
                  <a:gd name="connsiteY9" fmla="*/ 31337 h 178403"/>
                  <a:gd name="connsiteX10" fmla="*/ 520732 w 721995"/>
                  <a:gd name="connsiteY10" fmla="*/ 31337 h 178403"/>
                  <a:gd name="connsiteX11" fmla="*/ 520732 w 721995"/>
                  <a:gd name="connsiteY11" fmla="*/ 147161 h 178403"/>
                  <a:gd name="connsiteX12" fmla="*/ 691801 w 721995"/>
                  <a:gd name="connsiteY12"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403">
                    <a:moveTo>
                      <a:pt x="721995" y="0"/>
                    </a:moveTo>
                    <a:lnTo>
                      <a:pt x="721995" y="178403"/>
                    </a:lnTo>
                    <a:lnTo>
                      <a:pt x="130969" y="178403"/>
                    </a:lnTo>
                    <a:lnTo>
                      <a:pt x="18764" y="178403"/>
                    </a:lnTo>
                    <a:lnTo>
                      <a:pt x="0" y="178403"/>
                    </a:lnTo>
                    <a:lnTo>
                      <a:pt x="0" y="0"/>
                    </a:lnTo>
                    <a:lnTo>
                      <a:pt x="131064" y="0"/>
                    </a:lnTo>
                    <a:lnTo>
                      <a:pt x="721995" y="0"/>
                    </a:lnTo>
                    <a:close/>
                    <a:moveTo>
                      <a:pt x="691801" y="147161"/>
                    </a:moveTo>
                    <a:lnTo>
                      <a:pt x="691801" y="31337"/>
                    </a:lnTo>
                    <a:lnTo>
                      <a:pt x="520732" y="31337"/>
                    </a:lnTo>
                    <a:lnTo>
                      <a:pt x="520732" y="147161"/>
                    </a:lnTo>
                    <a:lnTo>
                      <a:pt x="691801" y="147161"/>
                    </a:lnTo>
                    <a:close/>
                  </a:path>
                </a:pathLst>
              </a:custGeom>
              <a:solidFill>
                <a:srgbClr val="FFFFFF"/>
              </a:solidFill>
              <a:ln w="9525" cap="flat">
                <a:no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11EBEB83-9BFF-46C3-9287-99FE24E65C27}"/>
                  </a:ext>
                </a:extLst>
              </p:cNvPr>
              <p:cNvSpPr/>
              <p:nvPr/>
            </p:nvSpPr>
            <p:spPr>
              <a:xfrm>
                <a:off x="4604670" y="3743038"/>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732 w 721995"/>
                  <a:gd name="connsiteY10" fmla="*/ 31337 h 178308"/>
                  <a:gd name="connsiteX11" fmla="*/ 520732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732" y="31337"/>
                    </a:lnTo>
                    <a:lnTo>
                      <a:pt x="520732"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39E7C5F4-37F6-4006-85A7-BC83B75B2349}"/>
                  </a:ext>
                </a:extLst>
              </p:cNvPr>
              <p:cNvSpPr/>
              <p:nvPr/>
            </p:nvSpPr>
            <p:spPr>
              <a:xfrm>
                <a:off x="4604670" y="3540537"/>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732 w 721995"/>
                  <a:gd name="connsiteY10" fmla="*/ 31337 h 178308"/>
                  <a:gd name="connsiteX11" fmla="*/ 520732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732" y="31337"/>
                    </a:lnTo>
                    <a:lnTo>
                      <a:pt x="520732"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4B5E45F8-AA78-4C38-91F8-DF7FC9FEA320}"/>
                  </a:ext>
                </a:extLst>
              </p:cNvPr>
              <p:cNvSpPr/>
              <p:nvPr/>
            </p:nvSpPr>
            <p:spPr>
              <a:xfrm>
                <a:off x="3850290" y="3945445"/>
                <a:ext cx="721995" cy="178403"/>
              </a:xfrm>
              <a:custGeom>
                <a:avLst/>
                <a:gdLst>
                  <a:gd name="connsiteX0" fmla="*/ 721995 w 721995"/>
                  <a:gd name="connsiteY0" fmla="*/ 0 h 178403"/>
                  <a:gd name="connsiteX1" fmla="*/ 721995 w 721995"/>
                  <a:gd name="connsiteY1" fmla="*/ 178403 h 178403"/>
                  <a:gd name="connsiteX2" fmla="*/ 130969 w 721995"/>
                  <a:gd name="connsiteY2" fmla="*/ 178403 h 178403"/>
                  <a:gd name="connsiteX3" fmla="*/ 18764 w 721995"/>
                  <a:gd name="connsiteY3" fmla="*/ 178403 h 178403"/>
                  <a:gd name="connsiteX4" fmla="*/ 0 w 721995"/>
                  <a:gd name="connsiteY4" fmla="*/ 178403 h 178403"/>
                  <a:gd name="connsiteX5" fmla="*/ 0 w 721995"/>
                  <a:gd name="connsiteY5" fmla="*/ 0 h 178403"/>
                  <a:gd name="connsiteX6" fmla="*/ 131064 w 721995"/>
                  <a:gd name="connsiteY6" fmla="*/ 0 h 178403"/>
                  <a:gd name="connsiteX7" fmla="*/ 721995 w 721995"/>
                  <a:gd name="connsiteY7" fmla="*/ 0 h 178403"/>
                  <a:gd name="connsiteX8" fmla="*/ 691801 w 721995"/>
                  <a:gd name="connsiteY8" fmla="*/ 147161 h 178403"/>
                  <a:gd name="connsiteX9" fmla="*/ 691801 w 721995"/>
                  <a:gd name="connsiteY9" fmla="*/ 31337 h 178403"/>
                  <a:gd name="connsiteX10" fmla="*/ 520637 w 721995"/>
                  <a:gd name="connsiteY10" fmla="*/ 31337 h 178403"/>
                  <a:gd name="connsiteX11" fmla="*/ 520637 w 721995"/>
                  <a:gd name="connsiteY11" fmla="*/ 147161 h 178403"/>
                  <a:gd name="connsiteX12" fmla="*/ 691801 w 721995"/>
                  <a:gd name="connsiteY12"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403">
                    <a:moveTo>
                      <a:pt x="721995" y="0"/>
                    </a:moveTo>
                    <a:lnTo>
                      <a:pt x="721995" y="178403"/>
                    </a:lnTo>
                    <a:lnTo>
                      <a:pt x="130969" y="178403"/>
                    </a:lnTo>
                    <a:lnTo>
                      <a:pt x="18764" y="178403"/>
                    </a:lnTo>
                    <a:lnTo>
                      <a:pt x="0" y="178403"/>
                    </a:lnTo>
                    <a:lnTo>
                      <a:pt x="0" y="0"/>
                    </a:lnTo>
                    <a:lnTo>
                      <a:pt x="131064" y="0"/>
                    </a:lnTo>
                    <a:lnTo>
                      <a:pt x="721995" y="0"/>
                    </a:lnTo>
                    <a:close/>
                    <a:moveTo>
                      <a:pt x="691801" y="147161"/>
                    </a:moveTo>
                    <a:lnTo>
                      <a:pt x="691801" y="31337"/>
                    </a:lnTo>
                    <a:lnTo>
                      <a:pt x="520637" y="31337"/>
                    </a:lnTo>
                    <a:lnTo>
                      <a:pt x="520637" y="147161"/>
                    </a:lnTo>
                    <a:lnTo>
                      <a:pt x="691801" y="147161"/>
                    </a:lnTo>
                    <a:close/>
                  </a:path>
                </a:pathLst>
              </a:custGeom>
              <a:solidFill>
                <a:srgbClr val="FFFFFF"/>
              </a:solidFill>
              <a:ln w="9525" cap="flat">
                <a:no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0F484003-81FB-4FF1-AE03-4746217BE99C}"/>
                  </a:ext>
                </a:extLst>
              </p:cNvPr>
              <p:cNvSpPr/>
              <p:nvPr/>
            </p:nvSpPr>
            <p:spPr>
              <a:xfrm>
                <a:off x="3850290" y="3743038"/>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637 w 721995"/>
                  <a:gd name="connsiteY10" fmla="*/ 31337 h 178308"/>
                  <a:gd name="connsiteX11" fmla="*/ 520637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637" y="31337"/>
                    </a:lnTo>
                    <a:lnTo>
                      <a:pt x="520637"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DB17483B-6B4A-4D95-9A3D-F7805E829C78}"/>
                  </a:ext>
                </a:extLst>
              </p:cNvPr>
              <p:cNvSpPr/>
              <p:nvPr/>
            </p:nvSpPr>
            <p:spPr>
              <a:xfrm>
                <a:off x="3850290" y="3540537"/>
                <a:ext cx="721995" cy="178308"/>
              </a:xfrm>
              <a:custGeom>
                <a:avLst/>
                <a:gdLst>
                  <a:gd name="connsiteX0" fmla="*/ 721995 w 721995"/>
                  <a:gd name="connsiteY0" fmla="*/ 0 h 178308"/>
                  <a:gd name="connsiteX1" fmla="*/ 721995 w 721995"/>
                  <a:gd name="connsiteY1" fmla="*/ 178308 h 178308"/>
                  <a:gd name="connsiteX2" fmla="*/ 130969 w 721995"/>
                  <a:gd name="connsiteY2" fmla="*/ 178308 h 178308"/>
                  <a:gd name="connsiteX3" fmla="*/ 18764 w 721995"/>
                  <a:gd name="connsiteY3" fmla="*/ 178308 h 178308"/>
                  <a:gd name="connsiteX4" fmla="*/ 0 w 721995"/>
                  <a:gd name="connsiteY4" fmla="*/ 178308 h 178308"/>
                  <a:gd name="connsiteX5" fmla="*/ 0 w 721995"/>
                  <a:gd name="connsiteY5" fmla="*/ 0 h 178308"/>
                  <a:gd name="connsiteX6" fmla="*/ 131064 w 721995"/>
                  <a:gd name="connsiteY6" fmla="*/ 0 h 178308"/>
                  <a:gd name="connsiteX7" fmla="*/ 721995 w 721995"/>
                  <a:gd name="connsiteY7" fmla="*/ 0 h 178308"/>
                  <a:gd name="connsiteX8" fmla="*/ 691801 w 721995"/>
                  <a:gd name="connsiteY8" fmla="*/ 147066 h 178308"/>
                  <a:gd name="connsiteX9" fmla="*/ 691801 w 721995"/>
                  <a:gd name="connsiteY9" fmla="*/ 31337 h 178308"/>
                  <a:gd name="connsiteX10" fmla="*/ 520637 w 721995"/>
                  <a:gd name="connsiteY10" fmla="*/ 31337 h 178308"/>
                  <a:gd name="connsiteX11" fmla="*/ 520637 w 721995"/>
                  <a:gd name="connsiteY11" fmla="*/ 147066 h 178308"/>
                  <a:gd name="connsiteX12" fmla="*/ 691801 w 721995"/>
                  <a:gd name="connsiteY12"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1995" h="178308">
                    <a:moveTo>
                      <a:pt x="721995" y="0"/>
                    </a:moveTo>
                    <a:lnTo>
                      <a:pt x="721995" y="178308"/>
                    </a:lnTo>
                    <a:lnTo>
                      <a:pt x="130969" y="178308"/>
                    </a:lnTo>
                    <a:lnTo>
                      <a:pt x="18764" y="178308"/>
                    </a:lnTo>
                    <a:lnTo>
                      <a:pt x="0" y="178308"/>
                    </a:lnTo>
                    <a:lnTo>
                      <a:pt x="0" y="0"/>
                    </a:lnTo>
                    <a:lnTo>
                      <a:pt x="131064" y="0"/>
                    </a:lnTo>
                    <a:lnTo>
                      <a:pt x="721995" y="0"/>
                    </a:lnTo>
                    <a:close/>
                    <a:moveTo>
                      <a:pt x="691801" y="147066"/>
                    </a:moveTo>
                    <a:lnTo>
                      <a:pt x="691801" y="31337"/>
                    </a:lnTo>
                    <a:lnTo>
                      <a:pt x="520637" y="31337"/>
                    </a:lnTo>
                    <a:lnTo>
                      <a:pt x="520637" y="147066"/>
                    </a:lnTo>
                    <a:lnTo>
                      <a:pt x="691801" y="147066"/>
                    </a:lnTo>
                    <a:close/>
                  </a:path>
                </a:pathLst>
              </a:custGeom>
              <a:solidFill>
                <a:srgbClr val="FFFFFF"/>
              </a:solidFill>
              <a:ln w="9525" cap="flat">
                <a:no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EACBFF62-3123-4666-B2EB-9ABE36FC5DE4}"/>
                  </a:ext>
                </a:extLst>
              </p:cNvPr>
              <p:cNvSpPr/>
              <p:nvPr/>
            </p:nvSpPr>
            <p:spPr>
              <a:xfrm>
                <a:off x="3102482" y="3945445"/>
                <a:ext cx="722185" cy="178403"/>
              </a:xfrm>
              <a:custGeom>
                <a:avLst/>
                <a:gdLst>
                  <a:gd name="connsiteX0" fmla="*/ 722185 w 722185"/>
                  <a:gd name="connsiteY0" fmla="*/ 0 h 178403"/>
                  <a:gd name="connsiteX1" fmla="*/ 722185 w 722185"/>
                  <a:gd name="connsiteY1" fmla="*/ 178403 h 178403"/>
                  <a:gd name="connsiteX2" fmla="*/ 8763 w 722185"/>
                  <a:gd name="connsiteY2" fmla="*/ 178403 h 178403"/>
                  <a:gd name="connsiteX3" fmla="*/ 0 w 722185"/>
                  <a:gd name="connsiteY3" fmla="*/ 0 h 178403"/>
                  <a:gd name="connsiteX4" fmla="*/ 722185 w 722185"/>
                  <a:gd name="connsiteY4" fmla="*/ 0 h 178403"/>
                  <a:gd name="connsiteX5" fmla="*/ 691991 w 722185"/>
                  <a:gd name="connsiteY5" fmla="*/ 147161 h 178403"/>
                  <a:gd name="connsiteX6" fmla="*/ 691991 w 722185"/>
                  <a:gd name="connsiteY6" fmla="*/ 31337 h 178403"/>
                  <a:gd name="connsiteX7" fmla="*/ 520827 w 722185"/>
                  <a:gd name="connsiteY7" fmla="*/ 31337 h 178403"/>
                  <a:gd name="connsiteX8" fmla="*/ 520827 w 722185"/>
                  <a:gd name="connsiteY8" fmla="*/ 147161 h 178403"/>
                  <a:gd name="connsiteX9" fmla="*/ 691991 w 722185"/>
                  <a:gd name="connsiteY9" fmla="*/ 147161 h 178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22185" h="178403">
                    <a:moveTo>
                      <a:pt x="722185" y="0"/>
                    </a:moveTo>
                    <a:lnTo>
                      <a:pt x="722185" y="178403"/>
                    </a:lnTo>
                    <a:lnTo>
                      <a:pt x="8763" y="178403"/>
                    </a:lnTo>
                    <a:lnTo>
                      <a:pt x="0" y="0"/>
                    </a:lnTo>
                    <a:lnTo>
                      <a:pt x="722185" y="0"/>
                    </a:lnTo>
                    <a:close/>
                    <a:moveTo>
                      <a:pt x="691991" y="147161"/>
                    </a:moveTo>
                    <a:lnTo>
                      <a:pt x="691991" y="31337"/>
                    </a:lnTo>
                    <a:lnTo>
                      <a:pt x="520827" y="31337"/>
                    </a:lnTo>
                    <a:lnTo>
                      <a:pt x="520827" y="147161"/>
                    </a:lnTo>
                    <a:lnTo>
                      <a:pt x="691991" y="147161"/>
                    </a:lnTo>
                    <a:close/>
                  </a:path>
                </a:pathLst>
              </a:custGeom>
              <a:solidFill>
                <a:srgbClr val="FFFFFF"/>
              </a:solidFill>
              <a:ln w="9525" cap="flat">
                <a:no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633FC917-E5A0-4095-BFB9-004DAF0D4E9F}"/>
                  </a:ext>
                </a:extLst>
              </p:cNvPr>
              <p:cNvSpPr/>
              <p:nvPr/>
            </p:nvSpPr>
            <p:spPr>
              <a:xfrm>
                <a:off x="3093814" y="3743038"/>
                <a:ext cx="730853" cy="178308"/>
              </a:xfrm>
              <a:custGeom>
                <a:avLst/>
                <a:gdLst>
                  <a:gd name="connsiteX0" fmla="*/ 730853 w 730853"/>
                  <a:gd name="connsiteY0" fmla="*/ 0 h 178308"/>
                  <a:gd name="connsiteX1" fmla="*/ 730853 w 730853"/>
                  <a:gd name="connsiteY1" fmla="*/ 178308 h 178308"/>
                  <a:gd name="connsiteX2" fmla="*/ 8763 w 730853"/>
                  <a:gd name="connsiteY2" fmla="*/ 178308 h 178308"/>
                  <a:gd name="connsiteX3" fmla="*/ 0 w 730853"/>
                  <a:gd name="connsiteY3" fmla="*/ 0 h 178308"/>
                  <a:gd name="connsiteX4" fmla="*/ 730853 w 730853"/>
                  <a:gd name="connsiteY4" fmla="*/ 0 h 178308"/>
                  <a:gd name="connsiteX5" fmla="*/ 700659 w 730853"/>
                  <a:gd name="connsiteY5" fmla="*/ 147066 h 178308"/>
                  <a:gd name="connsiteX6" fmla="*/ 700659 w 730853"/>
                  <a:gd name="connsiteY6" fmla="*/ 31337 h 178308"/>
                  <a:gd name="connsiteX7" fmla="*/ 529495 w 730853"/>
                  <a:gd name="connsiteY7" fmla="*/ 31337 h 178308"/>
                  <a:gd name="connsiteX8" fmla="*/ 529495 w 730853"/>
                  <a:gd name="connsiteY8" fmla="*/ 147066 h 178308"/>
                  <a:gd name="connsiteX9" fmla="*/ 700659 w 730853"/>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0853" h="178308">
                    <a:moveTo>
                      <a:pt x="730853" y="0"/>
                    </a:moveTo>
                    <a:lnTo>
                      <a:pt x="730853" y="178308"/>
                    </a:lnTo>
                    <a:lnTo>
                      <a:pt x="8763" y="178308"/>
                    </a:lnTo>
                    <a:lnTo>
                      <a:pt x="0" y="0"/>
                    </a:lnTo>
                    <a:lnTo>
                      <a:pt x="730853" y="0"/>
                    </a:lnTo>
                    <a:close/>
                    <a:moveTo>
                      <a:pt x="700659" y="147066"/>
                    </a:moveTo>
                    <a:lnTo>
                      <a:pt x="700659" y="31337"/>
                    </a:lnTo>
                    <a:lnTo>
                      <a:pt x="529495" y="31337"/>
                    </a:lnTo>
                    <a:lnTo>
                      <a:pt x="529495" y="147066"/>
                    </a:lnTo>
                    <a:lnTo>
                      <a:pt x="700659" y="147066"/>
                    </a:lnTo>
                    <a:close/>
                  </a:path>
                </a:pathLst>
              </a:custGeom>
              <a:solidFill>
                <a:srgbClr val="FFFFFF"/>
              </a:solidFill>
              <a:ln w="9525" cap="flat">
                <a:no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6B7C5747-7674-4C1F-BB75-83934A3CFE73}"/>
                  </a:ext>
                </a:extLst>
              </p:cNvPr>
              <p:cNvSpPr/>
              <p:nvPr/>
            </p:nvSpPr>
            <p:spPr>
              <a:xfrm>
                <a:off x="3085051" y="3540537"/>
                <a:ext cx="739616" cy="178308"/>
              </a:xfrm>
              <a:custGeom>
                <a:avLst/>
                <a:gdLst>
                  <a:gd name="connsiteX0" fmla="*/ 739616 w 739616"/>
                  <a:gd name="connsiteY0" fmla="*/ 0 h 178308"/>
                  <a:gd name="connsiteX1" fmla="*/ 739616 w 739616"/>
                  <a:gd name="connsiteY1" fmla="*/ 178308 h 178308"/>
                  <a:gd name="connsiteX2" fmla="*/ 8763 w 739616"/>
                  <a:gd name="connsiteY2" fmla="*/ 178308 h 178308"/>
                  <a:gd name="connsiteX3" fmla="*/ 0 w 739616"/>
                  <a:gd name="connsiteY3" fmla="*/ 0 h 178308"/>
                  <a:gd name="connsiteX4" fmla="*/ 739616 w 739616"/>
                  <a:gd name="connsiteY4" fmla="*/ 0 h 178308"/>
                  <a:gd name="connsiteX5" fmla="*/ 709422 w 739616"/>
                  <a:gd name="connsiteY5" fmla="*/ 147066 h 178308"/>
                  <a:gd name="connsiteX6" fmla="*/ 709422 w 739616"/>
                  <a:gd name="connsiteY6" fmla="*/ 31337 h 178308"/>
                  <a:gd name="connsiteX7" fmla="*/ 538258 w 739616"/>
                  <a:gd name="connsiteY7" fmla="*/ 31337 h 178308"/>
                  <a:gd name="connsiteX8" fmla="*/ 538258 w 739616"/>
                  <a:gd name="connsiteY8" fmla="*/ 147066 h 178308"/>
                  <a:gd name="connsiteX9" fmla="*/ 709422 w 739616"/>
                  <a:gd name="connsiteY9" fmla="*/ 147066 h 178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9616" h="178308">
                    <a:moveTo>
                      <a:pt x="739616" y="0"/>
                    </a:moveTo>
                    <a:lnTo>
                      <a:pt x="739616" y="178308"/>
                    </a:lnTo>
                    <a:lnTo>
                      <a:pt x="8763" y="178308"/>
                    </a:lnTo>
                    <a:lnTo>
                      <a:pt x="0" y="0"/>
                    </a:lnTo>
                    <a:lnTo>
                      <a:pt x="739616" y="0"/>
                    </a:lnTo>
                    <a:close/>
                    <a:moveTo>
                      <a:pt x="709422" y="147066"/>
                    </a:moveTo>
                    <a:lnTo>
                      <a:pt x="709422" y="31337"/>
                    </a:lnTo>
                    <a:lnTo>
                      <a:pt x="538258" y="31337"/>
                    </a:lnTo>
                    <a:lnTo>
                      <a:pt x="538258" y="147066"/>
                    </a:lnTo>
                    <a:lnTo>
                      <a:pt x="709422" y="147066"/>
                    </a:lnTo>
                    <a:close/>
                  </a:path>
                </a:pathLst>
              </a:custGeom>
              <a:solidFill>
                <a:srgbClr val="FFFFFF"/>
              </a:solidFill>
              <a:ln w="9525" cap="flat">
                <a:noFill/>
                <a:prstDash val="solid"/>
                <a:miter/>
              </a:ln>
            </p:spPr>
            <p:txBody>
              <a:bodyPr rtlCol="0" anchor="ctr"/>
              <a:lstStyle/>
              <a:p>
                <a:endParaRPr lang="zh-TW" altLang="en-US"/>
              </a:p>
            </p:txBody>
          </p:sp>
        </p:grpSp>
        <p:grpSp>
          <p:nvGrpSpPr>
            <p:cNvPr id="136" name="圖形 2">
              <a:extLst>
                <a:ext uri="{FF2B5EF4-FFF2-40B4-BE49-F238E27FC236}">
                  <a16:creationId xmlns:a16="http://schemas.microsoft.com/office/drawing/2014/main" id="{E73D4C72-B685-4317-8398-1F84C25036F9}"/>
                </a:ext>
              </a:extLst>
            </p:cNvPr>
            <p:cNvGrpSpPr/>
            <p:nvPr/>
          </p:nvGrpSpPr>
          <p:grpSpPr>
            <a:xfrm>
              <a:off x="2793205" y="2118168"/>
              <a:ext cx="3482330" cy="684085"/>
              <a:chOff x="2793205" y="2118168"/>
              <a:chExt cx="3482330" cy="684085"/>
            </a:xfrm>
            <a:solidFill>
              <a:srgbClr val="FFFFFF"/>
            </a:solidFill>
          </p:grpSpPr>
          <p:grpSp>
            <p:nvGrpSpPr>
              <p:cNvPr id="137" name="圖形 2">
                <a:extLst>
                  <a:ext uri="{FF2B5EF4-FFF2-40B4-BE49-F238E27FC236}">
                    <a16:creationId xmlns:a16="http://schemas.microsoft.com/office/drawing/2014/main" id="{F6A7678C-4912-4B8C-B1F6-25B637B90393}"/>
                  </a:ext>
                </a:extLst>
              </p:cNvPr>
              <p:cNvGrpSpPr/>
              <p:nvPr/>
            </p:nvGrpSpPr>
            <p:grpSpPr>
              <a:xfrm>
                <a:off x="2793205" y="2118168"/>
                <a:ext cx="1603152" cy="684085"/>
                <a:chOff x="2793205" y="2118168"/>
                <a:chExt cx="1603152" cy="684085"/>
              </a:xfrm>
              <a:solidFill>
                <a:srgbClr val="FFFFFF"/>
              </a:solidFill>
            </p:grpSpPr>
            <p:sp>
              <p:nvSpPr>
                <p:cNvPr id="144" name="手繪多邊形: 圖案 143">
                  <a:extLst>
                    <a:ext uri="{FF2B5EF4-FFF2-40B4-BE49-F238E27FC236}">
                      <a16:creationId xmlns:a16="http://schemas.microsoft.com/office/drawing/2014/main" id="{5983BFF7-FF61-4FD2-9D3A-F49128014A91}"/>
                    </a:ext>
                  </a:extLst>
                </p:cNvPr>
                <p:cNvSpPr/>
                <p:nvPr/>
              </p:nvSpPr>
              <p:spPr>
                <a:xfrm>
                  <a:off x="3452621" y="2128170"/>
                  <a:ext cx="432625" cy="664082"/>
                </a:xfrm>
                <a:custGeom>
                  <a:avLst/>
                  <a:gdLst>
                    <a:gd name="connsiteX0" fmla="*/ 0 w 432625"/>
                    <a:gd name="connsiteY0" fmla="*/ 110681 h 664082"/>
                    <a:gd name="connsiteX1" fmla="*/ 153543 w 432625"/>
                    <a:gd name="connsiteY1" fmla="*/ 110681 h 664082"/>
                    <a:gd name="connsiteX2" fmla="*/ 153543 w 432625"/>
                    <a:gd name="connsiteY2" fmla="*/ 664083 h 664082"/>
                    <a:gd name="connsiteX3" fmla="*/ 279178 w 432625"/>
                    <a:gd name="connsiteY3" fmla="*/ 664083 h 664082"/>
                    <a:gd name="connsiteX4" fmla="*/ 279178 w 432625"/>
                    <a:gd name="connsiteY4" fmla="*/ 110681 h 664082"/>
                    <a:gd name="connsiteX5" fmla="*/ 432625 w 432625"/>
                    <a:gd name="connsiteY5" fmla="*/ 110681 h 664082"/>
                    <a:gd name="connsiteX6" fmla="*/ 432625 w 432625"/>
                    <a:gd name="connsiteY6" fmla="*/ 0 h 664082"/>
                    <a:gd name="connsiteX7" fmla="*/ 0 w 432625"/>
                    <a:gd name="connsiteY7" fmla="*/ 0 h 6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25" h="664082">
                      <a:moveTo>
                        <a:pt x="0" y="110681"/>
                      </a:moveTo>
                      <a:lnTo>
                        <a:pt x="153543" y="110681"/>
                      </a:lnTo>
                      <a:lnTo>
                        <a:pt x="153543" y="664083"/>
                      </a:lnTo>
                      <a:lnTo>
                        <a:pt x="279178" y="664083"/>
                      </a:lnTo>
                      <a:lnTo>
                        <a:pt x="279178" y="110681"/>
                      </a:lnTo>
                      <a:lnTo>
                        <a:pt x="432625" y="110681"/>
                      </a:lnTo>
                      <a:lnTo>
                        <a:pt x="432625" y="0"/>
                      </a:lnTo>
                      <a:lnTo>
                        <a:pt x="0" y="0"/>
                      </a:lnTo>
                      <a:close/>
                    </a:path>
                  </a:pathLst>
                </a:custGeom>
                <a:solidFill>
                  <a:srgbClr val="FFFFFF"/>
                </a:solidFill>
                <a:ln w="9525" cap="flat">
                  <a:noFill/>
                  <a:prstDash val="solid"/>
                  <a:miter/>
                </a:ln>
              </p:spPr>
              <p:txBody>
                <a:bodyPr rtlCol="0" anchor="ctr"/>
                <a:lstStyle/>
                <a:p>
                  <a:endParaRPr lang="zh-TW" altLang="en-US"/>
                </a:p>
              </p:txBody>
            </p:sp>
            <p:sp>
              <p:nvSpPr>
                <p:cNvPr id="145" name="手繪多邊形: 圖案 144">
                  <a:extLst>
                    <a:ext uri="{FF2B5EF4-FFF2-40B4-BE49-F238E27FC236}">
                      <a16:creationId xmlns:a16="http://schemas.microsoft.com/office/drawing/2014/main" id="{B5545ABE-2A99-4E84-A43E-9ED629A7CA90}"/>
                    </a:ext>
                  </a:extLst>
                </p:cNvPr>
                <p:cNvSpPr/>
                <p:nvPr/>
              </p:nvSpPr>
              <p:spPr>
                <a:xfrm>
                  <a:off x="3955732" y="2118168"/>
                  <a:ext cx="440626" cy="684085"/>
                </a:xfrm>
                <a:custGeom>
                  <a:avLst/>
                  <a:gdLst>
                    <a:gd name="connsiteX0" fmla="*/ 253175 w 440626"/>
                    <a:gd name="connsiteY0" fmla="*/ 289179 h 684085"/>
                    <a:gd name="connsiteX1" fmla="*/ 136493 w 440626"/>
                    <a:gd name="connsiteY1" fmla="*/ 183452 h 684085"/>
                    <a:gd name="connsiteX2" fmla="*/ 236220 w 440626"/>
                    <a:gd name="connsiteY2" fmla="*/ 107632 h 684085"/>
                    <a:gd name="connsiteX3" fmla="*/ 378428 w 440626"/>
                    <a:gd name="connsiteY3" fmla="*/ 120777 h 684085"/>
                    <a:gd name="connsiteX4" fmla="*/ 427482 w 440626"/>
                    <a:gd name="connsiteY4" fmla="*/ 21908 h 684085"/>
                    <a:gd name="connsiteX5" fmla="*/ 234315 w 440626"/>
                    <a:gd name="connsiteY5" fmla="*/ 0 h 684085"/>
                    <a:gd name="connsiteX6" fmla="*/ 10954 w 440626"/>
                    <a:gd name="connsiteY6" fmla="*/ 180499 h 684085"/>
                    <a:gd name="connsiteX7" fmla="*/ 193453 w 440626"/>
                    <a:gd name="connsiteY7" fmla="*/ 387858 h 684085"/>
                    <a:gd name="connsiteX8" fmla="*/ 315087 w 440626"/>
                    <a:gd name="connsiteY8" fmla="*/ 493586 h 684085"/>
                    <a:gd name="connsiteX9" fmla="*/ 209359 w 440626"/>
                    <a:gd name="connsiteY9" fmla="*/ 576358 h 684085"/>
                    <a:gd name="connsiteX10" fmla="*/ 45529 w 440626"/>
                    <a:gd name="connsiteY10" fmla="*/ 552355 h 684085"/>
                    <a:gd name="connsiteX11" fmla="*/ 0 w 440626"/>
                    <a:gd name="connsiteY11" fmla="*/ 644176 h 684085"/>
                    <a:gd name="connsiteX12" fmla="*/ 207359 w 440626"/>
                    <a:gd name="connsiteY12" fmla="*/ 684086 h 684085"/>
                    <a:gd name="connsiteX13" fmla="*/ 440626 w 440626"/>
                    <a:gd name="connsiteY13" fmla="*/ 493681 h 684085"/>
                    <a:gd name="connsiteX14" fmla="*/ 253175 w 440626"/>
                    <a:gd name="connsiteY14" fmla="*/ 289179 h 684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0626" h="684085">
                      <a:moveTo>
                        <a:pt x="253175" y="289179"/>
                      </a:moveTo>
                      <a:cubicBezTo>
                        <a:pt x="138493" y="261271"/>
                        <a:pt x="136493" y="259271"/>
                        <a:pt x="136493" y="183452"/>
                      </a:cubicBezTo>
                      <a:cubicBezTo>
                        <a:pt x="136493" y="125635"/>
                        <a:pt x="151447" y="107632"/>
                        <a:pt x="236220" y="107632"/>
                      </a:cubicBezTo>
                      <a:cubicBezTo>
                        <a:pt x="282035" y="107632"/>
                        <a:pt x="332232" y="112681"/>
                        <a:pt x="378428" y="120777"/>
                      </a:cubicBezTo>
                      <a:lnTo>
                        <a:pt x="427482" y="21908"/>
                      </a:lnTo>
                      <a:cubicBezTo>
                        <a:pt x="361759" y="6953"/>
                        <a:pt x="292037" y="0"/>
                        <a:pt x="234315" y="0"/>
                      </a:cubicBezTo>
                      <a:cubicBezTo>
                        <a:pt x="65818" y="0"/>
                        <a:pt x="10954" y="59817"/>
                        <a:pt x="10954" y="180499"/>
                      </a:cubicBezTo>
                      <a:cubicBezTo>
                        <a:pt x="10954" y="321088"/>
                        <a:pt x="32861" y="351949"/>
                        <a:pt x="193453" y="387858"/>
                      </a:cubicBezTo>
                      <a:cubicBezTo>
                        <a:pt x="313087" y="413766"/>
                        <a:pt x="315087" y="419767"/>
                        <a:pt x="315087" y="493586"/>
                      </a:cubicBezTo>
                      <a:cubicBezTo>
                        <a:pt x="315087" y="557403"/>
                        <a:pt x="300133" y="576358"/>
                        <a:pt x="209359" y="576358"/>
                      </a:cubicBezTo>
                      <a:cubicBezTo>
                        <a:pt x="151924" y="576358"/>
                        <a:pt x="99060" y="567214"/>
                        <a:pt x="45529" y="552355"/>
                      </a:cubicBezTo>
                      <a:lnTo>
                        <a:pt x="0" y="644176"/>
                      </a:lnTo>
                      <a:cubicBezTo>
                        <a:pt x="43910" y="665131"/>
                        <a:pt x="131635" y="684086"/>
                        <a:pt x="207359" y="684086"/>
                      </a:cubicBezTo>
                      <a:cubicBezTo>
                        <a:pt x="403765" y="684086"/>
                        <a:pt x="440626" y="619315"/>
                        <a:pt x="440626" y="493681"/>
                      </a:cubicBezTo>
                      <a:cubicBezTo>
                        <a:pt x="440626" y="360998"/>
                        <a:pt x="431578" y="332042"/>
                        <a:pt x="253175" y="289179"/>
                      </a:cubicBezTo>
                      <a:close/>
                    </a:path>
                  </a:pathLst>
                </a:custGeom>
                <a:solidFill>
                  <a:srgbClr val="FFFFFF"/>
                </a:solidFill>
                <a:ln w="9525" cap="flat">
                  <a:noFill/>
                  <a:prstDash val="solid"/>
                  <a:miter/>
                </a:ln>
              </p:spPr>
              <p:txBody>
                <a:bodyPr rtlCol="0" anchor="ctr"/>
                <a:lstStyle/>
                <a:p>
                  <a:endParaRPr lang="zh-TW" altLang="en-US"/>
                </a:p>
              </p:txBody>
            </p:sp>
            <p:sp>
              <p:nvSpPr>
                <p:cNvPr id="146" name="手繪多邊形: 圖案 145">
                  <a:extLst>
                    <a:ext uri="{FF2B5EF4-FFF2-40B4-BE49-F238E27FC236}">
                      <a16:creationId xmlns:a16="http://schemas.microsoft.com/office/drawing/2014/main" id="{0AA79271-37FC-48A0-AD7E-842BFD3319BA}"/>
                    </a:ext>
                  </a:extLst>
                </p:cNvPr>
                <p:cNvSpPr/>
                <p:nvPr/>
              </p:nvSpPr>
              <p:spPr>
                <a:xfrm>
                  <a:off x="2793205" y="2118168"/>
                  <a:ext cx="659511" cy="683990"/>
                </a:xfrm>
                <a:custGeom>
                  <a:avLst/>
                  <a:gdLst>
                    <a:gd name="connsiteX0" fmla="*/ 581025 w 659511"/>
                    <a:gd name="connsiteY0" fmla="*/ 479584 h 683990"/>
                    <a:gd name="connsiteX1" fmla="*/ 581025 w 659511"/>
                    <a:gd name="connsiteY1" fmla="*/ 204406 h 683990"/>
                    <a:gd name="connsiteX2" fmla="*/ 329756 w 659511"/>
                    <a:gd name="connsiteY2" fmla="*/ 0 h 683990"/>
                    <a:gd name="connsiteX3" fmla="*/ 329756 w 659511"/>
                    <a:gd name="connsiteY3" fmla="*/ 0 h 683990"/>
                    <a:gd name="connsiteX4" fmla="*/ 251269 w 659511"/>
                    <a:gd name="connsiteY4" fmla="*/ 0 h 683990"/>
                    <a:gd name="connsiteX5" fmla="*/ 0 w 659511"/>
                    <a:gd name="connsiteY5" fmla="*/ 204406 h 683990"/>
                    <a:gd name="connsiteX6" fmla="*/ 0 w 659511"/>
                    <a:gd name="connsiteY6" fmla="*/ 479584 h 683990"/>
                    <a:gd name="connsiteX7" fmla="*/ 251269 w 659511"/>
                    <a:gd name="connsiteY7" fmla="*/ 683990 h 683990"/>
                    <a:gd name="connsiteX8" fmla="*/ 329756 w 659511"/>
                    <a:gd name="connsiteY8" fmla="*/ 683990 h 683990"/>
                    <a:gd name="connsiteX9" fmla="*/ 329756 w 659511"/>
                    <a:gd name="connsiteY9" fmla="*/ 683990 h 683990"/>
                    <a:gd name="connsiteX10" fmla="*/ 497681 w 659511"/>
                    <a:gd name="connsiteY10" fmla="*/ 644747 h 683990"/>
                    <a:gd name="connsiteX11" fmla="*/ 526733 w 659511"/>
                    <a:gd name="connsiteY11" fmla="*/ 673989 h 683990"/>
                    <a:gd name="connsiteX12" fmla="*/ 659511 w 659511"/>
                    <a:gd name="connsiteY12" fmla="*/ 673989 h 683990"/>
                    <a:gd name="connsiteX13" fmla="*/ 561118 w 659511"/>
                    <a:gd name="connsiteY13" fmla="*/ 574739 h 683990"/>
                    <a:gd name="connsiteX14" fmla="*/ 581025 w 659511"/>
                    <a:gd name="connsiteY14" fmla="*/ 479584 h 683990"/>
                    <a:gd name="connsiteX15" fmla="*/ 329756 w 659511"/>
                    <a:gd name="connsiteY15" fmla="*/ 573310 h 683990"/>
                    <a:gd name="connsiteX16" fmla="*/ 329756 w 659511"/>
                    <a:gd name="connsiteY16" fmla="*/ 573310 h 683990"/>
                    <a:gd name="connsiteX17" fmla="*/ 251269 w 659511"/>
                    <a:gd name="connsiteY17" fmla="*/ 573310 h 683990"/>
                    <a:gd name="connsiteX18" fmla="*/ 125635 w 659511"/>
                    <a:gd name="connsiteY18" fmla="*/ 472631 h 683990"/>
                    <a:gd name="connsiteX19" fmla="*/ 125635 w 659511"/>
                    <a:gd name="connsiteY19" fmla="*/ 211360 h 683990"/>
                    <a:gd name="connsiteX20" fmla="*/ 251269 w 659511"/>
                    <a:gd name="connsiteY20" fmla="*/ 110681 h 683990"/>
                    <a:gd name="connsiteX21" fmla="*/ 329756 w 659511"/>
                    <a:gd name="connsiteY21" fmla="*/ 110681 h 683990"/>
                    <a:gd name="connsiteX22" fmla="*/ 329756 w 659511"/>
                    <a:gd name="connsiteY22" fmla="*/ 110681 h 683990"/>
                    <a:gd name="connsiteX23" fmla="*/ 455390 w 659511"/>
                    <a:gd name="connsiteY23" fmla="*/ 211360 h 683990"/>
                    <a:gd name="connsiteX24" fmla="*/ 455390 w 659511"/>
                    <a:gd name="connsiteY24" fmla="*/ 467963 h 683990"/>
                    <a:gd name="connsiteX25" fmla="*/ 379381 w 659511"/>
                    <a:gd name="connsiteY25" fmla="*/ 391192 h 683990"/>
                    <a:gd name="connsiteX26" fmla="*/ 245840 w 659511"/>
                    <a:gd name="connsiteY26" fmla="*/ 391192 h 683990"/>
                    <a:gd name="connsiteX27" fmla="*/ 411194 w 659511"/>
                    <a:gd name="connsiteY27" fmla="*/ 557689 h 683990"/>
                    <a:gd name="connsiteX28" fmla="*/ 329756 w 659511"/>
                    <a:gd name="connsiteY28" fmla="*/ 573310 h 68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9511" h="683990">
                      <a:moveTo>
                        <a:pt x="581025" y="479584"/>
                      </a:moveTo>
                      <a:lnTo>
                        <a:pt x="581025" y="204406"/>
                      </a:lnTo>
                      <a:cubicBezTo>
                        <a:pt x="581025" y="93726"/>
                        <a:pt x="517208" y="0"/>
                        <a:pt x="329756" y="0"/>
                      </a:cubicBezTo>
                      <a:lnTo>
                        <a:pt x="329756" y="0"/>
                      </a:lnTo>
                      <a:lnTo>
                        <a:pt x="251269" y="0"/>
                      </a:lnTo>
                      <a:cubicBezTo>
                        <a:pt x="63817" y="0"/>
                        <a:pt x="0" y="93726"/>
                        <a:pt x="0" y="204406"/>
                      </a:cubicBezTo>
                      <a:lnTo>
                        <a:pt x="0" y="479584"/>
                      </a:lnTo>
                      <a:cubicBezTo>
                        <a:pt x="0" y="590264"/>
                        <a:pt x="63817" y="683990"/>
                        <a:pt x="251269" y="683990"/>
                      </a:cubicBezTo>
                      <a:lnTo>
                        <a:pt x="329756" y="683990"/>
                      </a:lnTo>
                      <a:lnTo>
                        <a:pt x="329756" y="683990"/>
                      </a:lnTo>
                      <a:cubicBezTo>
                        <a:pt x="403765" y="683990"/>
                        <a:pt x="458534" y="669322"/>
                        <a:pt x="497681" y="644747"/>
                      </a:cubicBezTo>
                      <a:lnTo>
                        <a:pt x="526733" y="673989"/>
                      </a:lnTo>
                      <a:lnTo>
                        <a:pt x="659511" y="673989"/>
                      </a:lnTo>
                      <a:lnTo>
                        <a:pt x="561118" y="574739"/>
                      </a:lnTo>
                      <a:cubicBezTo>
                        <a:pt x="574929" y="546164"/>
                        <a:pt x="581025" y="513683"/>
                        <a:pt x="581025" y="479584"/>
                      </a:cubicBezTo>
                      <a:close/>
                      <a:moveTo>
                        <a:pt x="329756" y="573310"/>
                      </a:moveTo>
                      <a:lnTo>
                        <a:pt x="329756" y="573310"/>
                      </a:lnTo>
                      <a:lnTo>
                        <a:pt x="251269" y="573310"/>
                      </a:lnTo>
                      <a:cubicBezTo>
                        <a:pt x="157544" y="573310"/>
                        <a:pt x="125635" y="535400"/>
                        <a:pt x="125635" y="472631"/>
                      </a:cubicBezTo>
                      <a:lnTo>
                        <a:pt x="125635" y="211360"/>
                      </a:lnTo>
                      <a:cubicBezTo>
                        <a:pt x="125635" y="148590"/>
                        <a:pt x="157544" y="110681"/>
                        <a:pt x="251269" y="110681"/>
                      </a:cubicBezTo>
                      <a:lnTo>
                        <a:pt x="329756" y="110681"/>
                      </a:lnTo>
                      <a:lnTo>
                        <a:pt x="329756" y="110681"/>
                      </a:lnTo>
                      <a:cubicBezTo>
                        <a:pt x="423482" y="110681"/>
                        <a:pt x="455390" y="148590"/>
                        <a:pt x="455390" y="211360"/>
                      </a:cubicBezTo>
                      <a:lnTo>
                        <a:pt x="455390" y="467963"/>
                      </a:lnTo>
                      <a:lnTo>
                        <a:pt x="379381" y="391192"/>
                      </a:lnTo>
                      <a:lnTo>
                        <a:pt x="245840" y="391192"/>
                      </a:lnTo>
                      <a:lnTo>
                        <a:pt x="411194" y="557689"/>
                      </a:lnTo>
                      <a:cubicBezTo>
                        <a:pt x="391763" y="567881"/>
                        <a:pt x="365188" y="573310"/>
                        <a:pt x="329756" y="573310"/>
                      </a:cubicBezTo>
                      <a:close/>
                    </a:path>
                  </a:pathLst>
                </a:custGeom>
                <a:solidFill>
                  <a:srgbClr val="FFFFFF"/>
                </a:solidFill>
                <a:ln w="9525" cap="flat">
                  <a:noFill/>
                  <a:prstDash val="solid"/>
                  <a:miter/>
                </a:ln>
              </p:spPr>
              <p:txBody>
                <a:bodyPr rtlCol="0" anchor="ctr"/>
                <a:lstStyle/>
                <a:p>
                  <a:endParaRPr lang="zh-TW" altLang="en-US"/>
                </a:p>
              </p:txBody>
            </p:sp>
          </p:grpSp>
          <p:grpSp>
            <p:nvGrpSpPr>
              <p:cNvPr id="138" name="圖形 2">
                <a:extLst>
                  <a:ext uri="{FF2B5EF4-FFF2-40B4-BE49-F238E27FC236}">
                    <a16:creationId xmlns:a16="http://schemas.microsoft.com/office/drawing/2014/main" id="{91B4EB6A-FD18-4E2E-9B00-A258641CF1DA}"/>
                  </a:ext>
                </a:extLst>
              </p:cNvPr>
              <p:cNvGrpSpPr/>
              <p:nvPr/>
            </p:nvGrpSpPr>
            <p:grpSpPr>
              <a:xfrm>
                <a:off x="4513992" y="2128170"/>
                <a:ext cx="1761543" cy="664082"/>
                <a:chOff x="4513992" y="2128170"/>
                <a:chExt cx="1761543" cy="664082"/>
              </a:xfrm>
              <a:solidFill>
                <a:srgbClr val="FFFFFF"/>
              </a:solidFill>
            </p:grpSpPr>
            <p:sp>
              <p:nvSpPr>
                <p:cNvPr id="139" name="手繪多邊形: 圖案 138">
                  <a:extLst>
                    <a:ext uri="{FF2B5EF4-FFF2-40B4-BE49-F238E27FC236}">
                      <a16:creationId xmlns:a16="http://schemas.microsoft.com/office/drawing/2014/main" id="{0449EDD2-63F5-49AE-B512-31E76E28D24D}"/>
                    </a:ext>
                  </a:extLst>
                </p:cNvPr>
                <p:cNvSpPr/>
                <p:nvPr/>
              </p:nvSpPr>
              <p:spPr>
                <a:xfrm>
                  <a:off x="4893182" y="2128170"/>
                  <a:ext cx="56768" cy="654081"/>
                </a:xfrm>
                <a:custGeom>
                  <a:avLst/>
                  <a:gdLst>
                    <a:gd name="connsiteX0" fmla="*/ 0 w 56768"/>
                    <a:gd name="connsiteY0" fmla="*/ 654082 h 654081"/>
                    <a:gd name="connsiteX1" fmla="*/ 0 w 56768"/>
                    <a:gd name="connsiteY1" fmla="*/ 0 h 654081"/>
                    <a:gd name="connsiteX2" fmla="*/ 56769 w 56768"/>
                    <a:gd name="connsiteY2" fmla="*/ 0 h 654081"/>
                    <a:gd name="connsiteX3" fmla="*/ 56769 w 56768"/>
                    <a:gd name="connsiteY3" fmla="*/ 654082 h 654081"/>
                    <a:gd name="connsiteX4" fmla="*/ 0 w 56768"/>
                    <a:gd name="connsiteY4" fmla="*/ 654082 h 654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8" h="654081">
                      <a:moveTo>
                        <a:pt x="0" y="654082"/>
                      </a:moveTo>
                      <a:lnTo>
                        <a:pt x="0" y="0"/>
                      </a:lnTo>
                      <a:lnTo>
                        <a:pt x="56769" y="0"/>
                      </a:lnTo>
                      <a:lnTo>
                        <a:pt x="56769" y="654082"/>
                      </a:lnTo>
                      <a:lnTo>
                        <a:pt x="0" y="654082"/>
                      </a:lnTo>
                      <a:close/>
                    </a:path>
                  </a:pathLst>
                </a:custGeom>
                <a:solidFill>
                  <a:srgbClr val="FFFFFF"/>
                </a:solidFill>
                <a:ln w="9525" cap="flat">
                  <a:noFill/>
                  <a:prstDash val="solid"/>
                  <a:miter/>
                </a:ln>
              </p:spPr>
              <p:txBody>
                <a:bodyPr rtlCol="0" anchor="ctr"/>
                <a:lstStyle/>
                <a:p>
                  <a:endParaRPr lang="zh-TW" altLang="en-US"/>
                </a:p>
              </p:txBody>
            </p:sp>
            <p:sp>
              <p:nvSpPr>
                <p:cNvPr id="140" name="手繪多邊形: 圖案 139">
                  <a:extLst>
                    <a:ext uri="{FF2B5EF4-FFF2-40B4-BE49-F238E27FC236}">
                      <a16:creationId xmlns:a16="http://schemas.microsoft.com/office/drawing/2014/main" id="{916E401F-5509-4629-B2DD-F2FD83DF6EC0}"/>
                    </a:ext>
                  </a:extLst>
                </p:cNvPr>
                <p:cNvSpPr/>
                <p:nvPr/>
              </p:nvSpPr>
              <p:spPr>
                <a:xfrm>
                  <a:off x="5028437" y="2295905"/>
                  <a:ext cx="370141" cy="496347"/>
                </a:xfrm>
                <a:custGeom>
                  <a:avLst/>
                  <a:gdLst>
                    <a:gd name="connsiteX0" fmla="*/ 185071 w 370141"/>
                    <a:gd name="connsiteY0" fmla="*/ 496348 h 496347"/>
                    <a:gd name="connsiteX1" fmla="*/ 0 w 370141"/>
                    <a:gd name="connsiteY1" fmla="*/ 323088 h 496347"/>
                    <a:gd name="connsiteX2" fmla="*/ 0 w 370141"/>
                    <a:gd name="connsiteY2" fmla="*/ 173260 h 496347"/>
                    <a:gd name="connsiteX3" fmla="*/ 185071 w 370141"/>
                    <a:gd name="connsiteY3" fmla="*/ 0 h 496347"/>
                    <a:gd name="connsiteX4" fmla="*/ 370141 w 370141"/>
                    <a:gd name="connsiteY4" fmla="*/ 173260 h 496347"/>
                    <a:gd name="connsiteX5" fmla="*/ 370141 w 370141"/>
                    <a:gd name="connsiteY5" fmla="*/ 323088 h 496347"/>
                    <a:gd name="connsiteX6" fmla="*/ 185071 w 370141"/>
                    <a:gd name="connsiteY6" fmla="*/ 496348 h 496347"/>
                    <a:gd name="connsiteX7" fmla="*/ 313277 w 370141"/>
                    <a:gd name="connsiteY7" fmla="*/ 171260 h 496347"/>
                    <a:gd name="connsiteX8" fmla="*/ 184975 w 370141"/>
                    <a:gd name="connsiteY8" fmla="*/ 50864 h 496347"/>
                    <a:gd name="connsiteX9" fmla="*/ 56674 w 370141"/>
                    <a:gd name="connsiteY9" fmla="*/ 171260 h 496347"/>
                    <a:gd name="connsiteX10" fmla="*/ 56674 w 370141"/>
                    <a:gd name="connsiteY10" fmla="*/ 324993 h 496347"/>
                    <a:gd name="connsiteX11" fmla="*/ 184975 w 370141"/>
                    <a:gd name="connsiteY11" fmla="*/ 445389 h 496347"/>
                    <a:gd name="connsiteX12" fmla="*/ 313277 w 370141"/>
                    <a:gd name="connsiteY12" fmla="*/ 324993 h 496347"/>
                    <a:gd name="connsiteX13" fmla="*/ 313277 w 370141"/>
                    <a:gd name="connsiteY13" fmla="*/ 171260 h 4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0141" h="496347">
                      <a:moveTo>
                        <a:pt x="185071" y="496348"/>
                      </a:moveTo>
                      <a:cubicBezTo>
                        <a:pt x="50959" y="496348"/>
                        <a:pt x="0" y="420910"/>
                        <a:pt x="0" y="323088"/>
                      </a:cubicBezTo>
                      <a:lnTo>
                        <a:pt x="0" y="173260"/>
                      </a:lnTo>
                      <a:cubicBezTo>
                        <a:pt x="0" y="75343"/>
                        <a:pt x="50959" y="0"/>
                        <a:pt x="185071" y="0"/>
                      </a:cubicBezTo>
                      <a:cubicBezTo>
                        <a:pt x="319183" y="0"/>
                        <a:pt x="370141" y="75438"/>
                        <a:pt x="370141" y="173260"/>
                      </a:cubicBezTo>
                      <a:lnTo>
                        <a:pt x="370141" y="323088"/>
                      </a:lnTo>
                      <a:cubicBezTo>
                        <a:pt x="370046" y="420910"/>
                        <a:pt x="319183" y="496348"/>
                        <a:pt x="185071" y="496348"/>
                      </a:cubicBezTo>
                      <a:close/>
                      <a:moveTo>
                        <a:pt x="313277" y="171260"/>
                      </a:moveTo>
                      <a:cubicBezTo>
                        <a:pt x="313277" y="90964"/>
                        <a:pt x="274130" y="50864"/>
                        <a:pt x="184975" y="50864"/>
                      </a:cubicBezTo>
                      <a:cubicBezTo>
                        <a:pt x="95917" y="50864"/>
                        <a:pt x="56674" y="90964"/>
                        <a:pt x="56674" y="171260"/>
                      </a:cubicBezTo>
                      <a:lnTo>
                        <a:pt x="56674" y="324993"/>
                      </a:lnTo>
                      <a:cubicBezTo>
                        <a:pt x="56674" y="405289"/>
                        <a:pt x="95821" y="445389"/>
                        <a:pt x="184975" y="445389"/>
                      </a:cubicBezTo>
                      <a:cubicBezTo>
                        <a:pt x="274034" y="445389"/>
                        <a:pt x="313277" y="405289"/>
                        <a:pt x="313277" y="324993"/>
                      </a:cubicBezTo>
                      <a:lnTo>
                        <a:pt x="313277" y="171260"/>
                      </a:lnTo>
                      <a:close/>
                    </a:path>
                  </a:pathLst>
                </a:custGeom>
                <a:solidFill>
                  <a:srgbClr val="FFFFFF"/>
                </a:solidFill>
                <a:ln w="9525" cap="flat">
                  <a:noFill/>
                  <a:prstDash val="solid"/>
                  <a:miter/>
                </a:ln>
              </p:spPr>
              <p:txBody>
                <a:bodyPr rtlCol="0" anchor="ctr"/>
                <a:lstStyle/>
                <a:p>
                  <a:endParaRPr lang="zh-TW" altLang="en-US"/>
                </a:p>
              </p:txBody>
            </p:sp>
            <p:sp>
              <p:nvSpPr>
                <p:cNvPr id="141" name="手繪多邊形: 圖案 140">
                  <a:extLst>
                    <a:ext uri="{FF2B5EF4-FFF2-40B4-BE49-F238E27FC236}">
                      <a16:creationId xmlns:a16="http://schemas.microsoft.com/office/drawing/2014/main" id="{8C084B7F-B573-4A9E-AE3C-5B89665BFC45}"/>
                    </a:ext>
                  </a:extLst>
                </p:cNvPr>
                <p:cNvSpPr/>
                <p:nvPr/>
              </p:nvSpPr>
              <p:spPr>
                <a:xfrm>
                  <a:off x="5476398" y="2306573"/>
                  <a:ext cx="370141" cy="485584"/>
                </a:xfrm>
                <a:custGeom>
                  <a:avLst/>
                  <a:gdLst>
                    <a:gd name="connsiteX0" fmla="*/ 313372 w 370141"/>
                    <a:gd name="connsiteY0" fmla="*/ 0 h 485584"/>
                    <a:gd name="connsiteX1" fmla="*/ 313372 w 370141"/>
                    <a:gd name="connsiteY1" fmla="*/ 314325 h 485584"/>
                    <a:gd name="connsiteX2" fmla="*/ 185071 w 370141"/>
                    <a:gd name="connsiteY2" fmla="*/ 434721 h 485584"/>
                    <a:gd name="connsiteX3" fmla="*/ 56769 w 370141"/>
                    <a:gd name="connsiteY3" fmla="*/ 314325 h 485584"/>
                    <a:gd name="connsiteX4" fmla="*/ 56769 w 370141"/>
                    <a:gd name="connsiteY4" fmla="*/ 0 h 485584"/>
                    <a:gd name="connsiteX5" fmla="*/ 0 w 370141"/>
                    <a:gd name="connsiteY5" fmla="*/ 0 h 485584"/>
                    <a:gd name="connsiteX6" fmla="*/ 0 w 370141"/>
                    <a:gd name="connsiteY6" fmla="*/ 312325 h 485584"/>
                    <a:gd name="connsiteX7" fmla="*/ 185071 w 370141"/>
                    <a:gd name="connsiteY7" fmla="*/ 485584 h 485584"/>
                    <a:gd name="connsiteX8" fmla="*/ 370141 w 370141"/>
                    <a:gd name="connsiteY8" fmla="*/ 312325 h 485584"/>
                    <a:gd name="connsiteX9" fmla="*/ 370141 w 370141"/>
                    <a:gd name="connsiteY9" fmla="*/ 0 h 485584"/>
                    <a:gd name="connsiteX10" fmla="*/ 313372 w 370141"/>
                    <a:gd name="connsiteY10" fmla="*/ 0 h 485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0141" h="485584">
                      <a:moveTo>
                        <a:pt x="313372" y="0"/>
                      </a:moveTo>
                      <a:lnTo>
                        <a:pt x="313372" y="314325"/>
                      </a:lnTo>
                      <a:cubicBezTo>
                        <a:pt x="313372" y="394621"/>
                        <a:pt x="274225" y="434721"/>
                        <a:pt x="185071" y="434721"/>
                      </a:cubicBezTo>
                      <a:cubicBezTo>
                        <a:pt x="96012" y="434721"/>
                        <a:pt x="56769" y="394621"/>
                        <a:pt x="56769" y="314325"/>
                      </a:cubicBezTo>
                      <a:lnTo>
                        <a:pt x="56769" y="0"/>
                      </a:lnTo>
                      <a:lnTo>
                        <a:pt x="0" y="0"/>
                      </a:lnTo>
                      <a:lnTo>
                        <a:pt x="0" y="312325"/>
                      </a:lnTo>
                      <a:cubicBezTo>
                        <a:pt x="0" y="410242"/>
                        <a:pt x="50959" y="485584"/>
                        <a:pt x="185071" y="485584"/>
                      </a:cubicBezTo>
                      <a:cubicBezTo>
                        <a:pt x="319183" y="485584"/>
                        <a:pt x="370141" y="410146"/>
                        <a:pt x="370141" y="312325"/>
                      </a:cubicBezTo>
                      <a:lnTo>
                        <a:pt x="370141" y="0"/>
                      </a:lnTo>
                      <a:lnTo>
                        <a:pt x="313372" y="0"/>
                      </a:lnTo>
                      <a:close/>
                    </a:path>
                  </a:pathLst>
                </a:custGeom>
                <a:solidFill>
                  <a:srgbClr val="FFFFFF"/>
                </a:solidFill>
                <a:ln w="9525" cap="flat">
                  <a:noFill/>
                  <a:prstDash val="solid"/>
                  <a:miter/>
                </a:ln>
              </p:spPr>
              <p:txBody>
                <a:bodyPr rtlCol="0" anchor="ctr"/>
                <a:lstStyle/>
                <a:p>
                  <a:endParaRPr lang="zh-TW" altLang="en-US"/>
                </a:p>
              </p:txBody>
            </p:sp>
            <p:sp>
              <p:nvSpPr>
                <p:cNvPr id="142" name="手繪多邊形: 圖案 141">
                  <a:extLst>
                    <a:ext uri="{FF2B5EF4-FFF2-40B4-BE49-F238E27FC236}">
                      <a16:creationId xmlns:a16="http://schemas.microsoft.com/office/drawing/2014/main" id="{66263FF1-E45A-46B4-9DD1-4B68ED2F298D}"/>
                    </a:ext>
                  </a:extLst>
                </p:cNvPr>
                <p:cNvSpPr/>
                <p:nvPr/>
              </p:nvSpPr>
              <p:spPr>
                <a:xfrm>
                  <a:off x="4513992" y="2295905"/>
                  <a:ext cx="308324" cy="496347"/>
                </a:xfrm>
                <a:custGeom>
                  <a:avLst/>
                  <a:gdLst>
                    <a:gd name="connsiteX0" fmla="*/ 180880 w 308324"/>
                    <a:gd name="connsiteY0" fmla="*/ 445389 h 496347"/>
                    <a:gd name="connsiteX1" fmla="*/ 56769 w 308324"/>
                    <a:gd name="connsiteY1" fmla="*/ 324993 h 496347"/>
                    <a:gd name="connsiteX2" fmla="*/ 56769 w 308324"/>
                    <a:gd name="connsiteY2" fmla="*/ 171260 h 496347"/>
                    <a:gd name="connsiteX3" fmla="*/ 180880 w 308324"/>
                    <a:gd name="connsiteY3" fmla="*/ 50864 h 496347"/>
                    <a:gd name="connsiteX4" fmla="*/ 299275 w 308324"/>
                    <a:gd name="connsiteY4" fmla="*/ 56960 h 496347"/>
                    <a:gd name="connsiteX5" fmla="*/ 307657 w 308324"/>
                    <a:gd name="connsiteY5" fmla="*/ 6191 h 496347"/>
                    <a:gd name="connsiteX6" fmla="*/ 180880 w 308324"/>
                    <a:gd name="connsiteY6" fmla="*/ 0 h 496347"/>
                    <a:gd name="connsiteX7" fmla="*/ 0 w 308324"/>
                    <a:gd name="connsiteY7" fmla="*/ 173260 h 496347"/>
                    <a:gd name="connsiteX8" fmla="*/ 0 w 308324"/>
                    <a:gd name="connsiteY8" fmla="*/ 323088 h 496347"/>
                    <a:gd name="connsiteX9" fmla="*/ 180880 w 308324"/>
                    <a:gd name="connsiteY9" fmla="*/ 496348 h 496347"/>
                    <a:gd name="connsiteX10" fmla="*/ 308324 w 308324"/>
                    <a:gd name="connsiteY10" fmla="*/ 490157 h 496347"/>
                    <a:gd name="connsiteX11" fmla="*/ 301371 w 308324"/>
                    <a:gd name="connsiteY11" fmla="*/ 439007 h 496347"/>
                    <a:gd name="connsiteX12" fmla="*/ 180880 w 308324"/>
                    <a:gd name="connsiteY12" fmla="*/ 445389 h 496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8324" h="496347">
                      <a:moveTo>
                        <a:pt x="180880" y="445389"/>
                      </a:moveTo>
                      <a:cubicBezTo>
                        <a:pt x="97822" y="443865"/>
                        <a:pt x="56769" y="404051"/>
                        <a:pt x="56769" y="324993"/>
                      </a:cubicBezTo>
                      <a:lnTo>
                        <a:pt x="56769" y="171260"/>
                      </a:lnTo>
                      <a:cubicBezTo>
                        <a:pt x="56769" y="92297"/>
                        <a:pt x="95155" y="53340"/>
                        <a:pt x="180880" y="50864"/>
                      </a:cubicBezTo>
                      <a:cubicBezTo>
                        <a:pt x="264223" y="48482"/>
                        <a:pt x="299275" y="56960"/>
                        <a:pt x="299275" y="56960"/>
                      </a:cubicBezTo>
                      <a:lnTo>
                        <a:pt x="307657" y="6191"/>
                      </a:lnTo>
                      <a:cubicBezTo>
                        <a:pt x="307657" y="6191"/>
                        <a:pt x="287560" y="0"/>
                        <a:pt x="180880" y="0"/>
                      </a:cubicBezTo>
                      <a:cubicBezTo>
                        <a:pt x="52102" y="-95"/>
                        <a:pt x="0" y="76391"/>
                        <a:pt x="0" y="173260"/>
                      </a:cubicBezTo>
                      <a:lnTo>
                        <a:pt x="0" y="323088"/>
                      </a:lnTo>
                      <a:cubicBezTo>
                        <a:pt x="0" y="419957"/>
                        <a:pt x="51625" y="496348"/>
                        <a:pt x="180880" y="496348"/>
                      </a:cubicBezTo>
                      <a:cubicBezTo>
                        <a:pt x="262128" y="496348"/>
                        <a:pt x="308324" y="490157"/>
                        <a:pt x="308324" y="490157"/>
                      </a:cubicBezTo>
                      <a:lnTo>
                        <a:pt x="301371" y="439007"/>
                      </a:lnTo>
                      <a:cubicBezTo>
                        <a:pt x="301276" y="439007"/>
                        <a:pt x="218885" y="446056"/>
                        <a:pt x="180880" y="445389"/>
                      </a:cubicBezTo>
                      <a:close/>
                    </a:path>
                  </a:pathLst>
                </a:custGeom>
                <a:solidFill>
                  <a:srgbClr val="FFFFFF"/>
                </a:solidFill>
                <a:ln w="9525" cap="flat">
                  <a:noFill/>
                  <a:prstDash val="solid"/>
                  <a:miter/>
                </a:ln>
              </p:spPr>
              <p:txBody>
                <a:bodyPr rtlCol="0" anchor="ctr"/>
                <a:lstStyle/>
                <a:p>
                  <a:endParaRPr lang="zh-TW" altLang="en-US"/>
                </a:p>
              </p:txBody>
            </p:sp>
            <p:sp>
              <p:nvSpPr>
                <p:cNvPr id="143" name="手繪多邊形: 圖案 142">
                  <a:extLst>
                    <a:ext uri="{FF2B5EF4-FFF2-40B4-BE49-F238E27FC236}">
                      <a16:creationId xmlns:a16="http://schemas.microsoft.com/office/drawing/2014/main" id="{39CC2F08-9559-4988-BB9C-A7C99FA4C5AB}"/>
                    </a:ext>
                  </a:extLst>
                </p:cNvPr>
                <p:cNvSpPr/>
                <p:nvPr/>
              </p:nvSpPr>
              <p:spPr>
                <a:xfrm>
                  <a:off x="5924930" y="2128170"/>
                  <a:ext cx="350605" cy="664082"/>
                </a:xfrm>
                <a:custGeom>
                  <a:avLst/>
                  <a:gdLst>
                    <a:gd name="connsiteX0" fmla="*/ 293751 w 350605"/>
                    <a:gd name="connsiteY0" fmla="*/ 0 h 664082"/>
                    <a:gd name="connsiteX1" fmla="*/ 293751 w 350605"/>
                    <a:gd name="connsiteY1" fmla="*/ 167735 h 664082"/>
                    <a:gd name="connsiteX2" fmla="*/ 180880 w 350605"/>
                    <a:gd name="connsiteY2" fmla="*/ 167735 h 664082"/>
                    <a:gd name="connsiteX3" fmla="*/ 0 w 350605"/>
                    <a:gd name="connsiteY3" fmla="*/ 340995 h 664082"/>
                    <a:gd name="connsiteX4" fmla="*/ 0 w 350605"/>
                    <a:gd name="connsiteY4" fmla="*/ 490823 h 664082"/>
                    <a:gd name="connsiteX5" fmla="*/ 180880 w 350605"/>
                    <a:gd name="connsiteY5" fmla="*/ 664083 h 664082"/>
                    <a:gd name="connsiteX6" fmla="*/ 350520 w 350605"/>
                    <a:gd name="connsiteY6" fmla="*/ 492823 h 664082"/>
                    <a:gd name="connsiteX7" fmla="*/ 350520 w 350605"/>
                    <a:gd name="connsiteY7" fmla="*/ 95 h 664082"/>
                    <a:gd name="connsiteX8" fmla="*/ 293751 w 350605"/>
                    <a:gd name="connsiteY8" fmla="*/ 95 h 664082"/>
                    <a:gd name="connsiteX9" fmla="*/ 56864 w 350605"/>
                    <a:gd name="connsiteY9" fmla="*/ 492728 h 664082"/>
                    <a:gd name="connsiteX10" fmla="*/ 56864 w 350605"/>
                    <a:gd name="connsiteY10" fmla="*/ 338995 h 664082"/>
                    <a:gd name="connsiteX11" fmla="*/ 180975 w 350605"/>
                    <a:gd name="connsiteY11" fmla="*/ 218599 h 664082"/>
                    <a:gd name="connsiteX12" fmla="*/ 293846 w 350605"/>
                    <a:gd name="connsiteY12" fmla="*/ 218503 h 664082"/>
                    <a:gd name="connsiteX13" fmla="*/ 293846 w 350605"/>
                    <a:gd name="connsiteY13" fmla="*/ 492728 h 664082"/>
                    <a:gd name="connsiteX14" fmla="*/ 180975 w 350605"/>
                    <a:gd name="connsiteY14" fmla="*/ 613124 h 664082"/>
                    <a:gd name="connsiteX15" fmla="*/ 56864 w 350605"/>
                    <a:gd name="connsiteY15" fmla="*/ 492728 h 664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0605" h="664082">
                      <a:moveTo>
                        <a:pt x="293751" y="0"/>
                      </a:moveTo>
                      <a:lnTo>
                        <a:pt x="293751" y="167735"/>
                      </a:lnTo>
                      <a:lnTo>
                        <a:pt x="180880" y="167735"/>
                      </a:lnTo>
                      <a:cubicBezTo>
                        <a:pt x="49911" y="169355"/>
                        <a:pt x="0" y="244126"/>
                        <a:pt x="0" y="340995"/>
                      </a:cubicBezTo>
                      <a:lnTo>
                        <a:pt x="0" y="490823"/>
                      </a:lnTo>
                      <a:cubicBezTo>
                        <a:pt x="0" y="587693"/>
                        <a:pt x="50387" y="664083"/>
                        <a:pt x="180880" y="664083"/>
                      </a:cubicBezTo>
                      <a:cubicBezTo>
                        <a:pt x="359950" y="664083"/>
                        <a:pt x="350520" y="518065"/>
                        <a:pt x="350520" y="492823"/>
                      </a:cubicBezTo>
                      <a:cubicBezTo>
                        <a:pt x="350520" y="435293"/>
                        <a:pt x="350520" y="95"/>
                        <a:pt x="350520" y="95"/>
                      </a:cubicBezTo>
                      <a:lnTo>
                        <a:pt x="293751" y="95"/>
                      </a:lnTo>
                      <a:close/>
                      <a:moveTo>
                        <a:pt x="56864" y="492728"/>
                      </a:moveTo>
                      <a:lnTo>
                        <a:pt x="56864" y="338995"/>
                      </a:lnTo>
                      <a:cubicBezTo>
                        <a:pt x="56864" y="260032"/>
                        <a:pt x="94869" y="219837"/>
                        <a:pt x="180975" y="218599"/>
                      </a:cubicBezTo>
                      <a:lnTo>
                        <a:pt x="293846" y="218503"/>
                      </a:lnTo>
                      <a:cubicBezTo>
                        <a:pt x="293846" y="218503"/>
                        <a:pt x="293846" y="443770"/>
                        <a:pt x="293846" y="492728"/>
                      </a:cubicBezTo>
                      <a:cubicBezTo>
                        <a:pt x="293370" y="519398"/>
                        <a:pt x="298132" y="613124"/>
                        <a:pt x="180975" y="613124"/>
                      </a:cubicBezTo>
                      <a:cubicBezTo>
                        <a:pt x="97726" y="613124"/>
                        <a:pt x="56864" y="571690"/>
                        <a:pt x="56864" y="492728"/>
                      </a:cubicBezTo>
                      <a:close/>
                    </a:path>
                  </a:pathLst>
                </a:custGeom>
                <a:solidFill>
                  <a:srgbClr val="FFFFFF"/>
                </a:solidFill>
                <a:ln w="9525" cap="flat">
                  <a:noFill/>
                  <a:prstDash val="solid"/>
                  <a:miter/>
                </a:ln>
              </p:spPr>
              <p:txBody>
                <a:bodyPr rtlCol="0" anchor="ctr"/>
                <a:lstStyle/>
                <a:p>
                  <a:endParaRPr lang="zh-TW" altLang="en-US"/>
                </a:p>
              </p:txBody>
            </p:sp>
          </p:grpSp>
        </p:grpSp>
      </p:grpSp>
    </p:spTree>
    <p:extLst>
      <p:ext uri="{BB962C8B-B14F-4D97-AF65-F5344CB8AC3E}">
        <p14:creationId xmlns:p14="http://schemas.microsoft.com/office/powerpoint/2010/main" val="1420186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 name="矩形: 圓角 497">
            <a:extLst>
              <a:ext uri="{FF2B5EF4-FFF2-40B4-BE49-F238E27FC236}">
                <a16:creationId xmlns:a16="http://schemas.microsoft.com/office/drawing/2014/main" id="{FAAEB2DF-620B-4365-B51D-745163E279C7}"/>
              </a:ext>
            </a:extLst>
          </p:cNvPr>
          <p:cNvSpPr/>
          <p:nvPr/>
        </p:nvSpPr>
        <p:spPr>
          <a:xfrm>
            <a:off x="3630334" y="1234958"/>
            <a:ext cx="3328878" cy="3420804"/>
          </a:xfrm>
          <a:prstGeom prst="roundRect">
            <a:avLst>
              <a:gd name="adj" fmla="val 4160"/>
            </a:avLst>
          </a:prstGeom>
          <a:solidFill>
            <a:srgbClr val="2523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Shape 224" descr="白雲.png">
            <a:extLst>
              <a:ext uri="{FF2B5EF4-FFF2-40B4-BE49-F238E27FC236}">
                <a16:creationId xmlns:a16="http://schemas.microsoft.com/office/drawing/2014/main" id="{30301777-30E6-4749-89A3-4BA81D6E5AA2}"/>
              </a:ext>
            </a:extLst>
          </p:cNvPr>
          <p:cNvPicPr preferRelativeResize="0"/>
          <p:nvPr/>
        </p:nvPicPr>
        <p:blipFill rotWithShape="1">
          <a:blip r:embed="rId2">
            <a:alphaModFix/>
          </a:blip>
          <a:srcRect t="21681" b="11286"/>
          <a:stretch/>
        </p:blipFill>
        <p:spPr>
          <a:xfrm>
            <a:off x="5863641" y="1758999"/>
            <a:ext cx="2400019" cy="1471104"/>
          </a:xfrm>
          <a:prstGeom prst="rect">
            <a:avLst/>
          </a:prstGeom>
          <a:noFill/>
          <a:ln>
            <a:noFill/>
          </a:ln>
        </p:spPr>
      </p:pic>
      <p:sp>
        <p:nvSpPr>
          <p:cNvPr id="2" name="標題 1">
            <a:extLst>
              <a:ext uri="{FF2B5EF4-FFF2-40B4-BE49-F238E27FC236}">
                <a16:creationId xmlns:a16="http://schemas.microsoft.com/office/drawing/2014/main" id="{AFBF968E-37C7-4EC4-A812-6121832F00FF}"/>
              </a:ext>
            </a:extLst>
          </p:cNvPr>
          <p:cNvSpPr>
            <a:spLocks noGrp="1"/>
          </p:cNvSpPr>
          <p:nvPr>
            <p:ph type="title"/>
          </p:nvPr>
        </p:nvSpPr>
        <p:spPr/>
        <p:txBody>
          <a:bodyPr>
            <a:normAutofit fontScale="90000"/>
          </a:bodyPr>
          <a:lstStyle/>
          <a:p>
            <a:r>
              <a:rPr lang="zh-TW" altLang="en-US">
                <a:latin typeface="微軟正黑體"/>
                <a:ea typeface="微軟正黑體"/>
                <a:cs typeface="Arial"/>
              </a:rPr>
              <a:t>使用 </a:t>
            </a:r>
            <a:r>
              <a:rPr lang="en-US" altLang="zh-TW">
                <a:latin typeface="微軟正黑體"/>
                <a:ea typeface="微軟正黑體"/>
                <a:cs typeface="Arial"/>
              </a:rPr>
              <a:t>QNAP </a:t>
            </a:r>
            <a:r>
              <a:rPr lang="zh-TW" altLang="en-US">
                <a:latin typeface="微軟正黑體"/>
                <a:ea typeface="微軟正黑體"/>
                <a:cs typeface="Arial"/>
              </a:rPr>
              <a:t>雲 </a:t>
            </a:r>
            <a:r>
              <a:rPr lang="en-US" altLang="zh-TW">
                <a:latin typeface="微軟正黑體"/>
                <a:ea typeface="微軟正黑體"/>
                <a:cs typeface="Arial"/>
              </a:rPr>
              <a:t>NAS </a:t>
            </a:r>
            <a:br>
              <a:rPr lang="en-US" altLang="zh-TW"/>
            </a:br>
            <a:r>
              <a:rPr lang="zh-TW" altLang="en-US">
                <a:latin typeface="微軟正黑體"/>
                <a:ea typeface="微軟正黑體"/>
                <a:cs typeface="Arial"/>
              </a:rPr>
              <a:t>有效率地活用儲存在企業資料中心內的檔案</a:t>
            </a:r>
          </a:p>
        </p:txBody>
      </p:sp>
      <p:sp>
        <p:nvSpPr>
          <p:cNvPr id="546" name="矩形: 圓角 545">
            <a:extLst>
              <a:ext uri="{FF2B5EF4-FFF2-40B4-BE49-F238E27FC236}">
                <a16:creationId xmlns:a16="http://schemas.microsoft.com/office/drawing/2014/main" id="{1560986B-7E81-4AF4-B236-D06EDDD49D24}"/>
              </a:ext>
            </a:extLst>
          </p:cNvPr>
          <p:cNvSpPr/>
          <p:nvPr/>
        </p:nvSpPr>
        <p:spPr>
          <a:xfrm>
            <a:off x="3477740" y="1108668"/>
            <a:ext cx="5284839" cy="3334937"/>
          </a:xfrm>
          <a:prstGeom prst="roundRect">
            <a:avLst>
              <a:gd name="adj" fmla="val 6271"/>
            </a:avLst>
          </a:prstGeom>
          <a:noFill/>
          <a:ln w="28575" cap="flat">
            <a:gradFill>
              <a:gsLst>
                <a:gs pos="0">
                  <a:srgbClr val="CDB757"/>
                </a:gs>
                <a:gs pos="77000">
                  <a:srgbClr val="5E5840">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547" name="矩形: 圓角 546">
            <a:extLst>
              <a:ext uri="{FF2B5EF4-FFF2-40B4-BE49-F238E27FC236}">
                <a16:creationId xmlns:a16="http://schemas.microsoft.com/office/drawing/2014/main" id="{D73F0CEC-3425-40A3-A734-D42C55779CBA}"/>
              </a:ext>
            </a:extLst>
          </p:cNvPr>
          <p:cNvSpPr/>
          <p:nvPr/>
        </p:nvSpPr>
        <p:spPr>
          <a:xfrm>
            <a:off x="406919" y="1108668"/>
            <a:ext cx="2977411" cy="3334937"/>
          </a:xfrm>
          <a:prstGeom prst="roundRect">
            <a:avLst>
              <a:gd name="adj" fmla="val 5085"/>
            </a:avLst>
          </a:prstGeom>
          <a:noFill/>
          <a:ln w="28575" cap="flat">
            <a:gradFill>
              <a:gsLst>
                <a:gs pos="0">
                  <a:schemeClr val="bg1">
                    <a:lumMod val="85000"/>
                  </a:schemeClr>
                </a:gs>
                <a:gs pos="77000">
                  <a:schemeClr val="bg1">
                    <a:lumMod val="85000"/>
                    <a:alpha val="0"/>
                  </a:scheme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553" name="矩形 552">
            <a:extLst>
              <a:ext uri="{FF2B5EF4-FFF2-40B4-BE49-F238E27FC236}">
                <a16:creationId xmlns:a16="http://schemas.microsoft.com/office/drawing/2014/main" id="{0E642F39-2D44-4758-93A3-9A3DC84E10B2}"/>
              </a:ext>
            </a:extLst>
          </p:cNvPr>
          <p:cNvSpPr/>
          <p:nvPr/>
        </p:nvSpPr>
        <p:spPr>
          <a:xfrm>
            <a:off x="499607" y="3650902"/>
            <a:ext cx="803425" cy="230832"/>
          </a:xfrm>
          <a:prstGeom prst="rect">
            <a:avLst/>
          </a:prstGeom>
        </p:spPr>
        <p:txBody>
          <a:bodyPr wrap="none" anchor="t">
            <a:spAutoFit/>
          </a:bodyPr>
          <a:lstStyle/>
          <a:p>
            <a:r>
              <a:rPr lang="en-US" altLang="zh-TW" sz="900" b="1">
                <a:solidFill>
                  <a:schemeClr val="bg1">
                    <a:lumMod val="85000"/>
                  </a:schemeClr>
                </a:solidFill>
                <a:latin typeface="微軟正黑體"/>
                <a:ea typeface="微軟正黑體"/>
              </a:rPr>
              <a:t>QNAP NAS</a:t>
            </a:r>
            <a:endParaRPr lang="en-US">
              <a:solidFill>
                <a:schemeClr val="bg1">
                  <a:lumMod val="85000"/>
                </a:schemeClr>
              </a:solidFill>
            </a:endParaRPr>
          </a:p>
        </p:txBody>
      </p:sp>
      <p:sp>
        <p:nvSpPr>
          <p:cNvPr id="554" name="矩形 553">
            <a:extLst>
              <a:ext uri="{FF2B5EF4-FFF2-40B4-BE49-F238E27FC236}">
                <a16:creationId xmlns:a16="http://schemas.microsoft.com/office/drawing/2014/main" id="{93D0652A-C4E6-4910-90A4-7F2B9D53FA75}"/>
              </a:ext>
            </a:extLst>
          </p:cNvPr>
          <p:cNvSpPr/>
          <p:nvPr/>
        </p:nvSpPr>
        <p:spPr>
          <a:xfrm>
            <a:off x="561899" y="1116981"/>
            <a:ext cx="695402" cy="369332"/>
          </a:xfrm>
          <a:prstGeom prst="rect">
            <a:avLst/>
          </a:prstGeom>
          <a:solidFill>
            <a:schemeClr val="bg1">
              <a:lumMod val="85000"/>
            </a:schemeClr>
          </a:solidFill>
          <a:ln>
            <a:noFill/>
          </a:ln>
        </p:spPr>
        <p:txBody>
          <a:bodyPr wrap="square" anchor="t">
            <a:spAutoFit/>
          </a:bodyPr>
          <a:lstStyle/>
          <a:p>
            <a:pPr algn="ctr"/>
            <a:r>
              <a:rPr lang="en-US" altLang="zh-TW" sz="1800" b="1" err="1">
                <a:solidFill>
                  <a:schemeClr val="tx1">
                    <a:lumMod val="85000"/>
                    <a:lumOff val="15000"/>
                  </a:schemeClr>
                </a:solidFill>
              </a:rPr>
              <a:t>過去</a:t>
            </a:r>
            <a:endParaRPr lang="zh-TW" altLang="en-US" sz="1800" b="1">
              <a:solidFill>
                <a:schemeClr val="tx1">
                  <a:lumMod val="85000"/>
                  <a:lumOff val="15000"/>
                </a:schemeClr>
              </a:solidFill>
            </a:endParaRPr>
          </a:p>
        </p:txBody>
      </p:sp>
      <p:sp>
        <p:nvSpPr>
          <p:cNvPr id="555" name="矩形 554">
            <a:extLst>
              <a:ext uri="{FF2B5EF4-FFF2-40B4-BE49-F238E27FC236}">
                <a16:creationId xmlns:a16="http://schemas.microsoft.com/office/drawing/2014/main" id="{D49F2B8A-724A-4E90-9A7A-0F12A5A0A769}"/>
              </a:ext>
            </a:extLst>
          </p:cNvPr>
          <p:cNvSpPr/>
          <p:nvPr/>
        </p:nvSpPr>
        <p:spPr>
          <a:xfrm>
            <a:off x="2628583" y="1552389"/>
            <a:ext cx="441146" cy="246221"/>
          </a:xfrm>
          <a:prstGeom prst="rect">
            <a:avLst/>
          </a:prstGeom>
          <a:ln>
            <a:noFill/>
          </a:ln>
        </p:spPr>
        <p:txBody>
          <a:bodyPr wrap="none" anchor="t">
            <a:spAutoFit/>
          </a:bodyPr>
          <a:lstStyle/>
          <a:p>
            <a:r>
              <a:rPr lang="en-US" altLang="zh-TW" sz="1000" b="1" err="1">
                <a:solidFill>
                  <a:schemeClr val="bg1">
                    <a:lumMod val="85000"/>
                  </a:schemeClr>
                </a:solidFill>
                <a:latin typeface="微軟正黑體" panose="020B0604030504040204" pitchFamily="34" charset="-120"/>
                <a:ea typeface="微軟正黑體" panose="020B0604030504040204" pitchFamily="34" charset="-120"/>
              </a:rPr>
              <a:t>搜尋</a:t>
            </a:r>
            <a:endParaRPr lang="en-US" altLang="zh-TW" sz="1000" b="1">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556" name="矩形 555">
            <a:extLst>
              <a:ext uri="{FF2B5EF4-FFF2-40B4-BE49-F238E27FC236}">
                <a16:creationId xmlns:a16="http://schemas.microsoft.com/office/drawing/2014/main" id="{CF992D5E-3FAB-42DF-BF79-77CC90107502}"/>
              </a:ext>
            </a:extLst>
          </p:cNvPr>
          <p:cNvSpPr/>
          <p:nvPr/>
        </p:nvSpPr>
        <p:spPr>
          <a:xfrm>
            <a:off x="1949450" y="1547554"/>
            <a:ext cx="441146" cy="246221"/>
          </a:xfrm>
          <a:prstGeom prst="rect">
            <a:avLst/>
          </a:prstGeom>
          <a:ln>
            <a:noFill/>
          </a:ln>
        </p:spPr>
        <p:txBody>
          <a:bodyPr wrap="none" anchor="t">
            <a:spAutoFit/>
          </a:bodyPr>
          <a:lstStyle/>
          <a:p>
            <a:r>
              <a:rPr lang="en-US" altLang="zh-TW" sz="1000" b="1" err="1">
                <a:solidFill>
                  <a:schemeClr val="bg1">
                    <a:lumMod val="85000"/>
                  </a:schemeClr>
                </a:solidFill>
                <a:latin typeface="微軟正黑體" panose="020B0604030504040204" pitchFamily="34" charset="-120"/>
                <a:ea typeface="微軟正黑體" panose="020B0604030504040204" pitchFamily="34" charset="-120"/>
              </a:rPr>
              <a:t>下載</a:t>
            </a:r>
          </a:p>
        </p:txBody>
      </p:sp>
      <p:sp>
        <p:nvSpPr>
          <p:cNvPr id="557" name="矩形 556">
            <a:extLst>
              <a:ext uri="{FF2B5EF4-FFF2-40B4-BE49-F238E27FC236}">
                <a16:creationId xmlns:a16="http://schemas.microsoft.com/office/drawing/2014/main" id="{F0B04B0E-4140-4599-9C5A-D1B1F53E2208}"/>
              </a:ext>
            </a:extLst>
          </p:cNvPr>
          <p:cNvSpPr/>
          <p:nvPr/>
        </p:nvSpPr>
        <p:spPr>
          <a:xfrm>
            <a:off x="1271153" y="1544814"/>
            <a:ext cx="441146" cy="246221"/>
          </a:xfrm>
          <a:prstGeom prst="rect">
            <a:avLst/>
          </a:prstGeom>
          <a:ln>
            <a:noFill/>
          </a:ln>
        </p:spPr>
        <p:txBody>
          <a:bodyPr wrap="none" anchor="t">
            <a:spAutoFit/>
          </a:bodyPr>
          <a:lstStyle/>
          <a:p>
            <a:r>
              <a:rPr lang="en-US" altLang="zh-TW" sz="1000" b="1" err="1">
                <a:solidFill>
                  <a:schemeClr val="bg1">
                    <a:lumMod val="85000"/>
                  </a:schemeClr>
                </a:solidFill>
                <a:latin typeface="微軟正黑體" panose="020B0604030504040204" pitchFamily="34" charset="-120"/>
                <a:ea typeface="微軟正黑體" panose="020B0604030504040204" pitchFamily="34" charset="-120"/>
              </a:rPr>
              <a:t>瀏覽</a:t>
            </a:r>
            <a:endParaRPr lang="en-US" altLang="zh-TW" sz="1000" b="1">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558" name="矩形 557">
            <a:extLst>
              <a:ext uri="{FF2B5EF4-FFF2-40B4-BE49-F238E27FC236}">
                <a16:creationId xmlns:a16="http://schemas.microsoft.com/office/drawing/2014/main" id="{CF1BF9B9-FADB-4CA7-9506-AE804D30EFBE}"/>
              </a:ext>
            </a:extLst>
          </p:cNvPr>
          <p:cNvSpPr/>
          <p:nvPr/>
        </p:nvSpPr>
        <p:spPr>
          <a:xfrm>
            <a:off x="616092" y="1534213"/>
            <a:ext cx="441146" cy="246221"/>
          </a:xfrm>
          <a:prstGeom prst="rect">
            <a:avLst/>
          </a:prstGeom>
          <a:ln>
            <a:noFill/>
          </a:ln>
        </p:spPr>
        <p:txBody>
          <a:bodyPr wrap="none" anchor="t">
            <a:spAutoFit/>
          </a:bodyPr>
          <a:lstStyle/>
          <a:p>
            <a:r>
              <a:rPr lang="en-US" altLang="zh-TW" sz="1000" b="1" err="1">
                <a:solidFill>
                  <a:schemeClr val="bg1">
                    <a:lumMod val="85000"/>
                  </a:schemeClr>
                </a:solidFill>
                <a:latin typeface="微軟正黑體" panose="020B0604030504040204" pitchFamily="34" charset="-120"/>
                <a:ea typeface="微軟正黑體" panose="020B0604030504040204" pitchFamily="34" charset="-120"/>
              </a:rPr>
              <a:t>分享</a:t>
            </a:r>
            <a:endParaRPr lang="zh-TW" altLang="en-US" sz="1000" b="1">
              <a:solidFill>
                <a:schemeClr val="bg1">
                  <a:lumMod val="85000"/>
                </a:schemeClr>
              </a:solidFill>
              <a:latin typeface="微軟正黑體" panose="020B0604030504040204" pitchFamily="34" charset="-120"/>
              <a:ea typeface="微軟正黑體" panose="020B0604030504040204" pitchFamily="34" charset="-120"/>
            </a:endParaRPr>
          </a:p>
        </p:txBody>
      </p:sp>
      <p:sp>
        <p:nvSpPr>
          <p:cNvPr id="559" name="矩形 558">
            <a:extLst>
              <a:ext uri="{FF2B5EF4-FFF2-40B4-BE49-F238E27FC236}">
                <a16:creationId xmlns:a16="http://schemas.microsoft.com/office/drawing/2014/main" id="{A11AD74A-F095-4B7D-B7B0-FB78DE9D52F9}"/>
              </a:ext>
            </a:extLst>
          </p:cNvPr>
          <p:cNvSpPr/>
          <p:nvPr/>
        </p:nvSpPr>
        <p:spPr>
          <a:xfrm>
            <a:off x="3702212" y="1120605"/>
            <a:ext cx="723885" cy="369332"/>
          </a:xfrm>
          <a:prstGeom prst="rect">
            <a:avLst/>
          </a:prstGeom>
          <a:solidFill>
            <a:srgbClr val="CDB757"/>
          </a:solidFill>
          <a:ln>
            <a:noFill/>
          </a:ln>
        </p:spPr>
        <p:txBody>
          <a:bodyPr wrap="square" anchor="t">
            <a:spAutoFit/>
          </a:bodyPr>
          <a:lstStyle/>
          <a:p>
            <a:pPr algn="ctr"/>
            <a:r>
              <a:rPr lang="en-US" altLang="zh-TW" sz="1800" b="1" err="1">
                <a:solidFill>
                  <a:srgbClr val="020710"/>
                </a:solidFill>
              </a:rPr>
              <a:t>現在</a:t>
            </a:r>
            <a:endParaRPr lang="en-US" altLang="zh-TW" sz="1800" b="1">
              <a:solidFill>
                <a:srgbClr val="020710"/>
              </a:solidFill>
            </a:endParaRPr>
          </a:p>
        </p:txBody>
      </p:sp>
      <p:sp>
        <p:nvSpPr>
          <p:cNvPr id="563" name="矩形 562">
            <a:extLst>
              <a:ext uri="{FF2B5EF4-FFF2-40B4-BE49-F238E27FC236}">
                <a16:creationId xmlns:a16="http://schemas.microsoft.com/office/drawing/2014/main" id="{AE4BDB34-1BF6-4CAD-B128-BF14DE5BD2E2}"/>
              </a:ext>
            </a:extLst>
          </p:cNvPr>
          <p:cNvSpPr/>
          <p:nvPr/>
        </p:nvSpPr>
        <p:spPr>
          <a:xfrm>
            <a:off x="3522374" y="3752649"/>
            <a:ext cx="441146" cy="246221"/>
          </a:xfrm>
          <a:prstGeom prst="rect">
            <a:avLst/>
          </a:prstGeom>
        </p:spPr>
        <p:txBody>
          <a:bodyPr wrap="none">
            <a:spAutoFit/>
          </a:bodyPr>
          <a:lstStyle/>
          <a:p>
            <a:r>
              <a:rPr lang="zh-TW" altLang="en-US" sz="1000" b="1">
                <a:solidFill>
                  <a:srgbClr val="FFC000"/>
                </a:solidFill>
                <a:latin typeface="微軟正黑體" panose="020B0604030504040204" pitchFamily="34" charset="-120"/>
                <a:ea typeface="微軟正黑體" panose="020B0604030504040204" pitchFamily="34" charset="-120"/>
              </a:rPr>
              <a:t>總部</a:t>
            </a:r>
          </a:p>
        </p:txBody>
      </p:sp>
      <p:sp>
        <p:nvSpPr>
          <p:cNvPr id="571" name="矩形 570">
            <a:extLst>
              <a:ext uri="{FF2B5EF4-FFF2-40B4-BE49-F238E27FC236}">
                <a16:creationId xmlns:a16="http://schemas.microsoft.com/office/drawing/2014/main" id="{79002857-31A2-4298-86A9-5C793C42F8F2}"/>
              </a:ext>
            </a:extLst>
          </p:cNvPr>
          <p:cNvSpPr/>
          <p:nvPr/>
        </p:nvSpPr>
        <p:spPr>
          <a:xfrm>
            <a:off x="3774763" y="1507148"/>
            <a:ext cx="825867" cy="246221"/>
          </a:xfrm>
          <a:prstGeom prst="rect">
            <a:avLst/>
          </a:prstGeom>
        </p:spPr>
        <p:txBody>
          <a:bodyPr wrap="none">
            <a:spAutoFit/>
          </a:bodyPr>
          <a:lstStyle/>
          <a:p>
            <a:r>
              <a:rPr lang="zh-TW" altLang="en-US" sz="1000" b="1">
                <a:solidFill>
                  <a:srgbClr val="FFC000"/>
                </a:solidFill>
                <a:latin typeface="微軟正黑體" panose="020B0604030504040204" pitchFamily="34" charset="-120"/>
                <a:ea typeface="微軟正黑體" panose="020B0604030504040204" pitchFamily="34" charset="-120"/>
              </a:rPr>
              <a:t>分點辦公室</a:t>
            </a:r>
          </a:p>
        </p:txBody>
      </p:sp>
      <p:sp>
        <p:nvSpPr>
          <p:cNvPr id="572" name="矩形 571">
            <a:extLst>
              <a:ext uri="{FF2B5EF4-FFF2-40B4-BE49-F238E27FC236}">
                <a16:creationId xmlns:a16="http://schemas.microsoft.com/office/drawing/2014/main" id="{A2195200-64CA-470E-86C7-F8404F6BC8BF}"/>
              </a:ext>
            </a:extLst>
          </p:cNvPr>
          <p:cNvSpPr/>
          <p:nvPr/>
        </p:nvSpPr>
        <p:spPr>
          <a:xfrm>
            <a:off x="4685543" y="1927928"/>
            <a:ext cx="1627001" cy="338554"/>
          </a:xfrm>
          <a:prstGeom prst="rect">
            <a:avLst/>
          </a:prstGeom>
        </p:spPr>
        <p:txBody>
          <a:bodyPr wrap="square">
            <a:spAutoFit/>
          </a:bodyPr>
          <a:lstStyle/>
          <a:p>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使用</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 </a:t>
            </a:r>
            <a:r>
              <a:rPr lang="en-US" altLang="zh-TW" sz="800" b="1" err="1">
                <a:solidFill>
                  <a:schemeClr val="accent3">
                    <a:lumMod val="40000"/>
                    <a:lumOff val="60000"/>
                  </a:schemeClr>
                </a:solidFill>
                <a:latin typeface="微軟正黑體" panose="020B0604030504040204" pitchFamily="34" charset="-120"/>
                <a:ea typeface="微軟正黑體" panose="020B0604030504040204" pitchFamily="34" charset="-120"/>
              </a:rPr>
              <a:t>Qsirch</a:t>
            </a:r>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a:t>
            </a:r>
            <a:r>
              <a:rPr lang="en-US" altLang="zh-TW" sz="800" b="1" err="1">
                <a:solidFill>
                  <a:schemeClr val="accent3">
                    <a:lumMod val="40000"/>
                    <a:lumOff val="60000"/>
                  </a:schemeClr>
                </a:solidFill>
                <a:latin typeface="微軟正黑體" panose="020B0604030504040204" pitchFamily="34" charset="-120"/>
                <a:ea typeface="微軟正黑體" panose="020B0604030504040204" pitchFamily="34" charset="-120"/>
              </a:rPr>
              <a:t>QuMagie</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 </a:t>
            </a:r>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等應用程式活用資料中心內的資料</a:t>
            </a:r>
            <a:endPar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endParaRPr>
          </a:p>
        </p:txBody>
      </p:sp>
      <p:sp>
        <p:nvSpPr>
          <p:cNvPr id="573" name="矩形 572">
            <a:extLst>
              <a:ext uri="{FF2B5EF4-FFF2-40B4-BE49-F238E27FC236}">
                <a16:creationId xmlns:a16="http://schemas.microsoft.com/office/drawing/2014/main" id="{BE6537A3-9B31-4814-ACAF-8E1563B33180}"/>
              </a:ext>
            </a:extLst>
          </p:cNvPr>
          <p:cNvSpPr/>
          <p:nvPr/>
        </p:nvSpPr>
        <p:spPr>
          <a:xfrm>
            <a:off x="7040343" y="1558067"/>
            <a:ext cx="902140" cy="338554"/>
          </a:xfrm>
          <a:prstGeom prst="rect">
            <a:avLst/>
          </a:prstGeom>
        </p:spPr>
        <p:txBody>
          <a:bodyPr wrap="square">
            <a:spAutoFit/>
          </a:bodyPr>
          <a:lstStyle/>
          <a:p>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透過分享連結或</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 FTP </a:t>
            </a:r>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下載檔案</a:t>
            </a:r>
          </a:p>
        </p:txBody>
      </p:sp>
      <p:sp>
        <p:nvSpPr>
          <p:cNvPr id="574" name="矩形 573">
            <a:extLst>
              <a:ext uri="{FF2B5EF4-FFF2-40B4-BE49-F238E27FC236}">
                <a16:creationId xmlns:a16="http://schemas.microsoft.com/office/drawing/2014/main" id="{1420C770-27F2-46F4-95A9-5D0716A41DEC}"/>
              </a:ext>
            </a:extLst>
          </p:cNvPr>
          <p:cNvSpPr/>
          <p:nvPr/>
        </p:nvSpPr>
        <p:spPr>
          <a:xfrm>
            <a:off x="7570328" y="1971738"/>
            <a:ext cx="1159292" cy="338554"/>
          </a:xfrm>
          <a:prstGeom prst="rect">
            <a:avLst/>
          </a:prstGeom>
        </p:spPr>
        <p:txBody>
          <a:bodyPr wrap="none">
            <a:spAutoFit/>
          </a:bodyPr>
          <a:lstStyle/>
          <a:p>
            <a:pPr algn="ctr"/>
            <a:r>
              <a:rPr lang="zh-TW" altLang="en-US" sz="800" b="1">
                <a:solidFill>
                  <a:schemeClr val="accent4">
                    <a:lumMod val="40000"/>
                    <a:lumOff val="60000"/>
                  </a:schemeClr>
                </a:solidFill>
                <a:latin typeface="微軟正黑體" panose="020B0604030504040204" pitchFamily="34" charset="-120"/>
                <a:ea typeface="微軟正黑體" panose="020B0604030504040204" pitchFamily="34" charset="-120"/>
              </a:rPr>
              <a:t>外部網路</a:t>
            </a:r>
            <a:endParaRPr lang="en-US" altLang="zh-TW" sz="800" b="1">
              <a:solidFill>
                <a:schemeClr val="accent4">
                  <a:lumMod val="40000"/>
                  <a:lumOff val="60000"/>
                </a:schemeClr>
              </a:solidFill>
              <a:latin typeface="微軟正黑體" panose="020B0604030504040204" pitchFamily="34" charset="-120"/>
              <a:ea typeface="微軟正黑體" panose="020B0604030504040204" pitchFamily="34" charset="-120"/>
            </a:endParaRPr>
          </a:p>
          <a:p>
            <a:pPr algn="ctr"/>
            <a:r>
              <a:rPr lang="zh-TW" altLang="en-US" sz="800" b="1">
                <a:solidFill>
                  <a:schemeClr val="accent4">
                    <a:lumMod val="40000"/>
                    <a:lumOff val="60000"/>
                  </a:schemeClr>
                </a:solidFill>
                <a:latin typeface="微軟正黑體" panose="020B0604030504040204" pitchFamily="34" charset="-120"/>
                <a:ea typeface="微軟正黑體" panose="020B0604030504040204" pitchFamily="34" charset="-120"/>
              </a:rPr>
              <a:t>（經由</a:t>
            </a:r>
            <a:r>
              <a:rPr lang="en-US" altLang="zh-TW" sz="800" b="1">
                <a:solidFill>
                  <a:schemeClr val="accent4">
                    <a:lumMod val="40000"/>
                    <a:lumOff val="60000"/>
                  </a:schemeClr>
                </a:solidFill>
                <a:latin typeface="微軟正黑體" panose="020B0604030504040204" pitchFamily="34" charset="-120"/>
                <a:ea typeface="微軟正黑體" panose="020B0604030504040204" pitchFamily="34" charset="-120"/>
              </a:rPr>
              <a:t> http/ https</a:t>
            </a:r>
            <a:r>
              <a:rPr lang="zh-TW" altLang="en-US" sz="800" b="1">
                <a:solidFill>
                  <a:schemeClr val="accent4">
                    <a:lumMod val="40000"/>
                    <a:lumOff val="60000"/>
                  </a:schemeClr>
                </a:solidFill>
                <a:latin typeface="微軟正黑體" panose="020B0604030504040204" pitchFamily="34" charset="-120"/>
                <a:ea typeface="微軟正黑體" panose="020B0604030504040204" pitchFamily="34" charset="-120"/>
              </a:rPr>
              <a:t>）</a:t>
            </a:r>
          </a:p>
        </p:txBody>
      </p:sp>
      <p:sp>
        <p:nvSpPr>
          <p:cNvPr id="575" name="矩形 574">
            <a:extLst>
              <a:ext uri="{FF2B5EF4-FFF2-40B4-BE49-F238E27FC236}">
                <a16:creationId xmlns:a16="http://schemas.microsoft.com/office/drawing/2014/main" id="{9EEF0CED-2F5E-4AB1-8BB2-A3FF599EA729}"/>
              </a:ext>
            </a:extLst>
          </p:cNvPr>
          <p:cNvSpPr/>
          <p:nvPr/>
        </p:nvSpPr>
        <p:spPr>
          <a:xfrm>
            <a:off x="7856249" y="1490560"/>
            <a:ext cx="697627" cy="246221"/>
          </a:xfrm>
          <a:prstGeom prst="rect">
            <a:avLst/>
          </a:prstGeom>
        </p:spPr>
        <p:txBody>
          <a:bodyPr wrap="none">
            <a:spAutoFit/>
          </a:bodyPr>
          <a:lstStyle/>
          <a:p>
            <a:r>
              <a:rPr lang="zh-TW" altLang="en-US" sz="1000" b="1">
                <a:solidFill>
                  <a:srgbClr val="FFC000"/>
                </a:solidFill>
                <a:latin typeface="微軟正黑體" panose="020B0604030504040204" pitchFamily="34" charset="-120"/>
                <a:ea typeface="微軟正黑體" panose="020B0604030504040204" pitchFamily="34" charset="-120"/>
              </a:rPr>
              <a:t>外部客戶</a:t>
            </a:r>
          </a:p>
        </p:txBody>
      </p:sp>
      <p:grpSp>
        <p:nvGrpSpPr>
          <p:cNvPr id="576" name="群組 575">
            <a:extLst>
              <a:ext uri="{FF2B5EF4-FFF2-40B4-BE49-F238E27FC236}">
                <a16:creationId xmlns:a16="http://schemas.microsoft.com/office/drawing/2014/main" id="{6DC4EB1A-E240-47EA-A2E0-CFCD429DDDC3}"/>
              </a:ext>
            </a:extLst>
          </p:cNvPr>
          <p:cNvGrpSpPr/>
          <p:nvPr/>
        </p:nvGrpSpPr>
        <p:grpSpPr>
          <a:xfrm>
            <a:off x="489732" y="3851044"/>
            <a:ext cx="1097274" cy="594046"/>
            <a:chOff x="498869" y="3763750"/>
            <a:chExt cx="1097274" cy="594046"/>
          </a:xfrm>
        </p:grpSpPr>
        <p:grpSp>
          <p:nvGrpSpPr>
            <p:cNvPr id="577" name="群組 576">
              <a:extLst>
                <a:ext uri="{FF2B5EF4-FFF2-40B4-BE49-F238E27FC236}">
                  <a16:creationId xmlns:a16="http://schemas.microsoft.com/office/drawing/2014/main" id="{1F8AC63A-642C-4296-9157-54179A4F3E2D}"/>
                </a:ext>
              </a:extLst>
            </p:cNvPr>
            <p:cNvGrpSpPr/>
            <p:nvPr/>
          </p:nvGrpSpPr>
          <p:grpSpPr>
            <a:xfrm>
              <a:off x="564882" y="3763750"/>
              <a:ext cx="923272" cy="176955"/>
              <a:chOff x="4388896" y="4191428"/>
              <a:chExt cx="1165610" cy="223402"/>
            </a:xfrm>
            <a:noFill/>
          </p:grpSpPr>
          <p:sp>
            <p:nvSpPr>
              <p:cNvPr id="622" name="手繪多邊形: 圖案 621">
                <a:extLst>
                  <a:ext uri="{FF2B5EF4-FFF2-40B4-BE49-F238E27FC236}">
                    <a16:creationId xmlns:a16="http://schemas.microsoft.com/office/drawing/2014/main" id="{D263C178-AA02-4559-BC30-2312425A425D}"/>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623" name="手繪多邊形: 圖案 622">
                <a:extLst>
                  <a:ext uri="{FF2B5EF4-FFF2-40B4-BE49-F238E27FC236}">
                    <a16:creationId xmlns:a16="http://schemas.microsoft.com/office/drawing/2014/main" id="{672F701C-D162-46A7-9CB6-E0B10F4768F8}"/>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624" name="手繪多邊形: 圖案 623">
                <a:extLst>
                  <a:ext uri="{FF2B5EF4-FFF2-40B4-BE49-F238E27FC236}">
                    <a16:creationId xmlns:a16="http://schemas.microsoft.com/office/drawing/2014/main" id="{3290C7EB-E8E2-4E2B-BBAB-642561F3DB6D}"/>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625" name="手繪多邊形: 圖案 624">
                <a:extLst>
                  <a:ext uri="{FF2B5EF4-FFF2-40B4-BE49-F238E27FC236}">
                    <a16:creationId xmlns:a16="http://schemas.microsoft.com/office/drawing/2014/main" id="{76E49DD2-9CCF-4361-A1C0-8216138A831C}"/>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626" name="手繪多邊形: 圖案 625">
                <a:extLst>
                  <a:ext uri="{FF2B5EF4-FFF2-40B4-BE49-F238E27FC236}">
                    <a16:creationId xmlns:a16="http://schemas.microsoft.com/office/drawing/2014/main" id="{48AC5B9E-31A7-4B5F-974C-A72E3F03C88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627" name="手繪多邊形: 圖案 626">
                <a:extLst>
                  <a:ext uri="{FF2B5EF4-FFF2-40B4-BE49-F238E27FC236}">
                    <a16:creationId xmlns:a16="http://schemas.microsoft.com/office/drawing/2014/main" id="{FC9043E5-3A5B-41FC-B877-F1551A276DCF}"/>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28" name="手繪多邊形: 圖案 627">
                <a:extLst>
                  <a:ext uri="{FF2B5EF4-FFF2-40B4-BE49-F238E27FC236}">
                    <a16:creationId xmlns:a16="http://schemas.microsoft.com/office/drawing/2014/main" id="{792D5F23-8693-4757-91CE-2A719E21C9F5}"/>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629" name="手繪多邊形: 圖案 628">
                <a:extLst>
                  <a:ext uri="{FF2B5EF4-FFF2-40B4-BE49-F238E27FC236}">
                    <a16:creationId xmlns:a16="http://schemas.microsoft.com/office/drawing/2014/main" id="{0E96A676-5C04-4021-A6EE-74BA375B4C85}"/>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630" name="手繪多邊形: 圖案 629">
                <a:extLst>
                  <a:ext uri="{FF2B5EF4-FFF2-40B4-BE49-F238E27FC236}">
                    <a16:creationId xmlns:a16="http://schemas.microsoft.com/office/drawing/2014/main" id="{D85C320C-2C9C-4281-8BA2-7CE664AFFBC4}"/>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631" name="手繪多邊形: 圖案 630">
                <a:extLst>
                  <a:ext uri="{FF2B5EF4-FFF2-40B4-BE49-F238E27FC236}">
                    <a16:creationId xmlns:a16="http://schemas.microsoft.com/office/drawing/2014/main" id="{A60FE45F-DB20-45A7-8B5F-62093B24315D}"/>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32" name="手繪多邊形: 圖案 631">
                <a:extLst>
                  <a:ext uri="{FF2B5EF4-FFF2-40B4-BE49-F238E27FC236}">
                    <a16:creationId xmlns:a16="http://schemas.microsoft.com/office/drawing/2014/main" id="{DEEFF878-C1D2-4FA7-A15D-52726D3EF5BD}"/>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633" name="手繪多邊形: 圖案 632">
                <a:extLst>
                  <a:ext uri="{FF2B5EF4-FFF2-40B4-BE49-F238E27FC236}">
                    <a16:creationId xmlns:a16="http://schemas.microsoft.com/office/drawing/2014/main" id="{DFA84746-28AE-4380-B742-110DED29878D}"/>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634" name="手繪多邊形: 圖案 633">
                <a:extLst>
                  <a:ext uri="{FF2B5EF4-FFF2-40B4-BE49-F238E27FC236}">
                    <a16:creationId xmlns:a16="http://schemas.microsoft.com/office/drawing/2014/main" id="{742C06ED-93D8-44BD-85E1-9D3C94E0618B}"/>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35" name="手繪多邊形: 圖案 634">
                <a:extLst>
                  <a:ext uri="{FF2B5EF4-FFF2-40B4-BE49-F238E27FC236}">
                    <a16:creationId xmlns:a16="http://schemas.microsoft.com/office/drawing/2014/main" id="{6C3A251C-7AC4-407D-8A00-A7175F90EEA1}"/>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636" name="手繪多邊形: 圖案 635">
                <a:extLst>
                  <a:ext uri="{FF2B5EF4-FFF2-40B4-BE49-F238E27FC236}">
                    <a16:creationId xmlns:a16="http://schemas.microsoft.com/office/drawing/2014/main" id="{A34DBB63-F16D-4861-BAED-352B46366E32}"/>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637" name="手繪多邊形: 圖案 636">
                <a:extLst>
                  <a:ext uri="{FF2B5EF4-FFF2-40B4-BE49-F238E27FC236}">
                    <a16:creationId xmlns:a16="http://schemas.microsoft.com/office/drawing/2014/main" id="{3757EF19-9675-4EF0-9FE8-D059C8409AA2}"/>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38" name="手繪多邊形: 圖案 637">
                <a:extLst>
                  <a:ext uri="{FF2B5EF4-FFF2-40B4-BE49-F238E27FC236}">
                    <a16:creationId xmlns:a16="http://schemas.microsoft.com/office/drawing/2014/main" id="{0753EF73-0F60-47D4-B15E-C3666ED55F8C}"/>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639" name="手繪多邊形: 圖案 638">
                <a:extLst>
                  <a:ext uri="{FF2B5EF4-FFF2-40B4-BE49-F238E27FC236}">
                    <a16:creationId xmlns:a16="http://schemas.microsoft.com/office/drawing/2014/main" id="{2E3DD83B-9443-4513-8780-651DB48F73F2}"/>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640" name="手繪多邊形: 圖案 639">
                <a:extLst>
                  <a:ext uri="{FF2B5EF4-FFF2-40B4-BE49-F238E27FC236}">
                    <a16:creationId xmlns:a16="http://schemas.microsoft.com/office/drawing/2014/main" id="{1BD109EF-22D2-4EA4-8253-A99A8555956F}"/>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1" name="手繪多邊形: 圖案 640">
                <a:extLst>
                  <a:ext uri="{FF2B5EF4-FFF2-40B4-BE49-F238E27FC236}">
                    <a16:creationId xmlns:a16="http://schemas.microsoft.com/office/drawing/2014/main" id="{A6FEC464-F621-4F29-B73A-90B722D24AF6}"/>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42" name="手繪多邊形: 圖案 641">
                <a:extLst>
                  <a:ext uri="{FF2B5EF4-FFF2-40B4-BE49-F238E27FC236}">
                    <a16:creationId xmlns:a16="http://schemas.microsoft.com/office/drawing/2014/main" id="{259741CF-6B09-4D70-8E52-2FFD9D9A0E4B}"/>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43" name="手繪多邊形: 圖案 642">
                <a:extLst>
                  <a:ext uri="{FF2B5EF4-FFF2-40B4-BE49-F238E27FC236}">
                    <a16:creationId xmlns:a16="http://schemas.microsoft.com/office/drawing/2014/main" id="{77EDF331-9EAF-4F91-92F2-7E921B0645D2}"/>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4" name="手繪多邊形: 圖案 643">
                <a:extLst>
                  <a:ext uri="{FF2B5EF4-FFF2-40B4-BE49-F238E27FC236}">
                    <a16:creationId xmlns:a16="http://schemas.microsoft.com/office/drawing/2014/main" id="{B6760641-A15D-4D61-B35C-BFF186DC39F1}"/>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5" name="手繪多邊形: 圖案 644">
                <a:extLst>
                  <a:ext uri="{FF2B5EF4-FFF2-40B4-BE49-F238E27FC236}">
                    <a16:creationId xmlns:a16="http://schemas.microsoft.com/office/drawing/2014/main" id="{03D8B2A2-54F5-4393-ACD6-7F66492F06AB}"/>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6" name="手繪多邊形: 圖案 645">
                <a:extLst>
                  <a:ext uri="{FF2B5EF4-FFF2-40B4-BE49-F238E27FC236}">
                    <a16:creationId xmlns:a16="http://schemas.microsoft.com/office/drawing/2014/main" id="{8B0AC805-4921-418F-9B53-4343B7752449}"/>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7" name="手繪多邊形: 圖案 646">
                <a:extLst>
                  <a:ext uri="{FF2B5EF4-FFF2-40B4-BE49-F238E27FC236}">
                    <a16:creationId xmlns:a16="http://schemas.microsoft.com/office/drawing/2014/main" id="{E454BF8D-FC6B-4647-82AC-88758D2470D0}"/>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8" name="手繪多邊形: 圖案 647">
                <a:extLst>
                  <a:ext uri="{FF2B5EF4-FFF2-40B4-BE49-F238E27FC236}">
                    <a16:creationId xmlns:a16="http://schemas.microsoft.com/office/drawing/2014/main" id="{14CD3251-BE96-4EFE-89B8-E1353F34BEC4}"/>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49" name="手繪多邊形: 圖案 648">
                <a:extLst>
                  <a:ext uri="{FF2B5EF4-FFF2-40B4-BE49-F238E27FC236}">
                    <a16:creationId xmlns:a16="http://schemas.microsoft.com/office/drawing/2014/main" id="{631808CF-7AEC-49BE-93D2-2FF88C7D0AC9}"/>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50" name="手繪多邊形: 圖案 649">
                <a:extLst>
                  <a:ext uri="{FF2B5EF4-FFF2-40B4-BE49-F238E27FC236}">
                    <a16:creationId xmlns:a16="http://schemas.microsoft.com/office/drawing/2014/main" id="{F5C01C81-ED94-49A9-8B31-C1CD9F0F009A}"/>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651" name="手繪多邊形: 圖案 650">
                <a:extLst>
                  <a:ext uri="{FF2B5EF4-FFF2-40B4-BE49-F238E27FC236}">
                    <a16:creationId xmlns:a16="http://schemas.microsoft.com/office/drawing/2014/main" id="{9373E7B0-1079-447D-99D1-5825B6C1A8BD}"/>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52" name="手繪多邊形: 圖案 651">
                <a:extLst>
                  <a:ext uri="{FF2B5EF4-FFF2-40B4-BE49-F238E27FC236}">
                    <a16:creationId xmlns:a16="http://schemas.microsoft.com/office/drawing/2014/main" id="{9F758FA1-2350-4E93-B14E-2FD0763293C4}"/>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53" name="手繪多邊形: 圖案 652">
                <a:extLst>
                  <a:ext uri="{FF2B5EF4-FFF2-40B4-BE49-F238E27FC236}">
                    <a16:creationId xmlns:a16="http://schemas.microsoft.com/office/drawing/2014/main" id="{AA1B63F2-4186-483F-B0E9-6EE80A42AD14}"/>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654" name="手繪多邊形: 圖案 653">
                <a:extLst>
                  <a:ext uri="{FF2B5EF4-FFF2-40B4-BE49-F238E27FC236}">
                    <a16:creationId xmlns:a16="http://schemas.microsoft.com/office/drawing/2014/main" id="{A29DB428-341A-47CB-9C60-73F385A8A160}"/>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55" name="手繪多邊形: 圖案 654">
                <a:extLst>
                  <a:ext uri="{FF2B5EF4-FFF2-40B4-BE49-F238E27FC236}">
                    <a16:creationId xmlns:a16="http://schemas.microsoft.com/office/drawing/2014/main" id="{A1C1FB8D-0BD1-4623-A637-85951A87D02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56" name="手繪多邊形: 圖案 655">
                <a:extLst>
                  <a:ext uri="{FF2B5EF4-FFF2-40B4-BE49-F238E27FC236}">
                    <a16:creationId xmlns:a16="http://schemas.microsoft.com/office/drawing/2014/main" id="{6457C05D-E766-4C83-A670-B99E2718F983}"/>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657" name="手繪多邊形: 圖案 656">
                <a:extLst>
                  <a:ext uri="{FF2B5EF4-FFF2-40B4-BE49-F238E27FC236}">
                    <a16:creationId xmlns:a16="http://schemas.microsoft.com/office/drawing/2014/main" id="{D62BABD3-CB53-4BFF-9EE7-163B7F4AC028}"/>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58" name="手繪多邊形: 圖案 657">
                <a:extLst>
                  <a:ext uri="{FF2B5EF4-FFF2-40B4-BE49-F238E27FC236}">
                    <a16:creationId xmlns:a16="http://schemas.microsoft.com/office/drawing/2014/main" id="{CF11C772-C2C6-4D39-A2FE-0CE4A2197396}"/>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59" name="手繪多邊形: 圖案 658">
                <a:extLst>
                  <a:ext uri="{FF2B5EF4-FFF2-40B4-BE49-F238E27FC236}">
                    <a16:creationId xmlns:a16="http://schemas.microsoft.com/office/drawing/2014/main" id="{183A60DD-2CB4-41F0-AB94-F319A133ADB4}"/>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660" name="手繪多邊形: 圖案 659">
                <a:extLst>
                  <a:ext uri="{FF2B5EF4-FFF2-40B4-BE49-F238E27FC236}">
                    <a16:creationId xmlns:a16="http://schemas.microsoft.com/office/drawing/2014/main" id="{3189B43B-CE1D-4667-AFEC-F2E8B31CAD87}"/>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661" name="手繪多邊形: 圖案 660">
                <a:extLst>
                  <a:ext uri="{FF2B5EF4-FFF2-40B4-BE49-F238E27FC236}">
                    <a16:creationId xmlns:a16="http://schemas.microsoft.com/office/drawing/2014/main" id="{2F437F24-9C54-4741-BE96-A481A1AC5877}"/>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662" name="手繪多邊形: 圖案 661">
                <a:extLst>
                  <a:ext uri="{FF2B5EF4-FFF2-40B4-BE49-F238E27FC236}">
                    <a16:creationId xmlns:a16="http://schemas.microsoft.com/office/drawing/2014/main" id="{229F2EC4-BC27-4D98-8A1A-6AF5CB55809B}"/>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578" name="群組 577">
              <a:extLst>
                <a:ext uri="{FF2B5EF4-FFF2-40B4-BE49-F238E27FC236}">
                  <a16:creationId xmlns:a16="http://schemas.microsoft.com/office/drawing/2014/main" id="{0AD7AA13-1263-47FB-83DE-09D5D578F91A}"/>
                </a:ext>
              </a:extLst>
            </p:cNvPr>
            <p:cNvGrpSpPr/>
            <p:nvPr/>
          </p:nvGrpSpPr>
          <p:grpSpPr>
            <a:xfrm>
              <a:off x="902587" y="4107268"/>
              <a:ext cx="316984" cy="249332"/>
              <a:chOff x="2576400" y="4606766"/>
              <a:chExt cx="455696" cy="358439"/>
            </a:xfrm>
          </p:grpSpPr>
          <p:grpSp>
            <p:nvGrpSpPr>
              <p:cNvPr id="612" name="群組 611">
                <a:extLst>
                  <a:ext uri="{FF2B5EF4-FFF2-40B4-BE49-F238E27FC236}">
                    <a16:creationId xmlns:a16="http://schemas.microsoft.com/office/drawing/2014/main" id="{205A118F-42C9-48E1-830E-D42B30B0C4F1}"/>
                  </a:ext>
                </a:extLst>
              </p:cNvPr>
              <p:cNvGrpSpPr/>
              <p:nvPr/>
            </p:nvGrpSpPr>
            <p:grpSpPr>
              <a:xfrm>
                <a:off x="2576400" y="4695371"/>
                <a:ext cx="283914" cy="261764"/>
                <a:chOff x="722665" y="4079208"/>
                <a:chExt cx="439105" cy="404845"/>
              </a:xfrm>
              <a:solidFill>
                <a:schemeClr val="bg1"/>
              </a:solidFill>
            </p:grpSpPr>
            <p:sp>
              <p:nvSpPr>
                <p:cNvPr id="619" name="手繪多邊形: 圖案 1175">
                  <a:extLst>
                    <a:ext uri="{FF2B5EF4-FFF2-40B4-BE49-F238E27FC236}">
                      <a16:creationId xmlns:a16="http://schemas.microsoft.com/office/drawing/2014/main" id="{6BD8F338-359F-4553-83B0-0F3C50EEE646}"/>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620" name="手繪多邊形: 圖案 1177">
                  <a:extLst>
                    <a:ext uri="{FF2B5EF4-FFF2-40B4-BE49-F238E27FC236}">
                      <a16:creationId xmlns:a16="http://schemas.microsoft.com/office/drawing/2014/main" id="{042196D8-D0B1-4EED-ACD8-1BA02A216963}"/>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621" name="手繪多邊形: 圖案 1178">
                  <a:extLst>
                    <a:ext uri="{FF2B5EF4-FFF2-40B4-BE49-F238E27FC236}">
                      <a16:creationId xmlns:a16="http://schemas.microsoft.com/office/drawing/2014/main" id="{28DC2891-20E5-4E91-AEA6-45E0DC9CC828}"/>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613" name="群組 612">
                <a:extLst>
                  <a:ext uri="{FF2B5EF4-FFF2-40B4-BE49-F238E27FC236}">
                    <a16:creationId xmlns:a16="http://schemas.microsoft.com/office/drawing/2014/main" id="{A7C1574D-EBDF-41C0-A719-95AD5E66C646}"/>
                  </a:ext>
                </a:extLst>
              </p:cNvPr>
              <p:cNvGrpSpPr/>
              <p:nvPr/>
            </p:nvGrpSpPr>
            <p:grpSpPr>
              <a:xfrm>
                <a:off x="2781420" y="4606766"/>
                <a:ext cx="250676" cy="358439"/>
                <a:chOff x="1713187" y="4497009"/>
                <a:chExt cx="356195" cy="509318"/>
              </a:xfrm>
              <a:solidFill>
                <a:srgbClr val="003E85"/>
              </a:solidFill>
            </p:grpSpPr>
            <p:sp>
              <p:nvSpPr>
                <p:cNvPr id="614" name="手繪多邊形: 圖案 613">
                  <a:extLst>
                    <a:ext uri="{FF2B5EF4-FFF2-40B4-BE49-F238E27FC236}">
                      <a16:creationId xmlns:a16="http://schemas.microsoft.com/office/drawing/2014/main" id="{D6ACB849-4313-4C1E-BEB2-14A607957F1F}"/>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615" name="手繪多邊形: 圖案 614">
                  <a:extLst>
                    <a:ext uri="{FF2B5EF4-FFF2-40B4-BE49-F238E27FC236}">
                      <a16:creationId xmlns:a16="http://schemas.microsoft.com/office/drawing/2014/main" id="{45C02310-3DFD-4782-AEC5-CD0E8295F13E}"/>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616" name="手繪多邊形: 圖案 615">
                  <a:extLst>
                    <a:ext uri="{FF2B5EF4-FFF2-40B4-BE49-F238E27FC236}">
                      <a16:creationId xmlns:a16="http://schemas.microsoft.com/office/drawing/2014/main" id="{C5E784E8-BE84-426E-8898-84E8F4D5CC5D}"/>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617" name="手繪多邊形: 圖案 616">
                  <a:extLst>
                    <a:ext uri="{FF2B5EF4-FFF2-40B4-BE49-F238E27FC236}">
                      <a16:creationId xmlns:a16="http://schemas.microsoft.com/office/drawing/2014/main" id="{72E7899F-2685-446E-9089-642330CC235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618" name="手繪多邊形: 圖案 617">
                  <a:extLst>
                    <a:ext uri="{FF2B5EF4-FFF2-40B4-BE49-F238E27FC236}">
                      <a16:creationId xmlns:a16="http://schemas.microsoft.com/office/drawing/2014/main" id="{A858D5D1-A80E-41DD-B9C2-95D46E5D5F57}"/>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579" name="群組 578">
              <a:extLst>
                <a:ext uri="{FF2B5EF4-FFF2-40B4-BE49-F238E27FC236}">
                  <a16:creationId xmlns:a16="http://schemas.microsoft.com/office/drawing/2014/main" id="{05E5F5F6-ED49-49BE-B9E4-205232887E8B}"/>
                </a:ext>
              </a:extLst>
            </p:cNvPr>
            <p:cNvGrpSpPr/>
            <p:nvPr/>
          </p:nvGrpSpPr>
          <p:grpSpPr>
            <a:xfrm>
              <a:off x="498869" y="4122789"/>
              <a:ext cx="336791" cy="235007"/>
              <a:chOff x="1943855" y="4626573"/>
              <a:chExt cx="484171" cy="337845"/>
            </a:xfrm>
          </p:grpSpPr>
          <p:sp>
            <p:nvSpPr>
              <p:cNvPr id="598" name="手繪多邊形: 圖案 597">
                <a:extLst>
                  <a:ext uri="{FF2B5EF4-FFF2-40B4-BE49-F238E27FC236}">
                    <a16:creationId xmlns:a16="http://schemas.microsoft.com/office/drawing/2014/main" id="{8E45B6F1-0E01-4B09-9B37-DD6EAF205B37}"/>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599" name="手繪多邊形: 圖案 598">
                <a:extLst>
                  <a:ext uri="{FF2B5EF4-FFF2-40B4-BE49-F238E27FC236}">
                    <a16:creationId xmlns:a16="http://schemas.microsoft.com/office/drawing/2014/main" id="{1AD2867D-A8C0-44C9-B308-67FC62BF3ED4}"/>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600" name="手繪多邊形: 圖案 599">
                <a:extLst>
                  <a:ext uri="{FF2B5EF4-FFF2-40B4-BE49-F238E27FC236}">
                    <a16:creationId xmlns:a16="http://schemas.microsoft.com/office/drawing/2014/main" id="{58DE62CA-6DBF-4F14-9EB6-A0D13F3DC0B2}"/>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nvGrpSpPr>
              <p:cNvPr id="601" name="群組 600">
                <a:extLst>
                  <a:ext uri="{FF2B5EF4-FFF2-40B4-BE49-F238E27FC236}">
                    <a16:creationId xmlns:a16="http://schemas.microsoft.com/office/drawing/2014/main" id="{08A13ED9-5C74-43E5-AACD-43AEB40467F0}"/>
                  </a:ext>
                </a:extLst>
              </p:cNvPr>
              <p:cNvGrpSpPr/>
              <p:nvPr/>
            </p:nvGrpSpPr>
            <p:grpSpPr>
              <a:xfrm>
                <a:off x="2186076" y="4626573"/>
                <a:ext cx="241950" cy="337845"/>
                <a:chOff x="2248972" y="4626573"/>
                <a:chExt cx="241950" cy="337845"/>
              </a:xfrm>
              <a:solidFill>
                <a:srgbClr val="003E85"/>
              </a:solidFill>
            </p:grpSpPr>
            <p:sp>
              <p:nvSpPr>
                <p:cNvPr id="602" name="手繪多邊形: 圖案 601">
                  <a:extLst>
                    <a:ext uri="{FF2B5EF4-FFF2-40B4-BE49-F238E27FC236}">
                      <a16:creationId xmlns:a16="http://schemas.microsoft.com/office/drawing/2014/main" id="{BC207D5A-9D4F-41B2-B572-D2197530EFC7}"/>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p>
              </p:txBody>
            </p:sp>
            <p:sp>
              <p:nvSpPr>
                <p:cNvPr id="603" name="手繪多邊形: 圖案 602">
                  <a:extLst>
                    <a:ext uri="{FF2B5EF4-FFF2-40B4-BE49-F238E27FC236}">
                      <a16:creationId xmlns:a16="http://schemas.microsoft.com/office/drawing/2014/main" id="{AC04B987-D7B2-469D-9429-5B791C622E40}"/>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p>
              </p:txBody>
            </p:sp>
            <p:sp>
              <p:nvSpPr>
                <p:cNvPr id="604" name="手繪多邊形: 圖案 603">
                  <a:extLst>
                    <a:ext uri="{FF2B5EF4-FFF2-40B4-BE49-F238E27FC236}">
                      <a16:creationId xmlns:a16="http://schemas.microsoft.com/office/drawing/2014/main" id="{7B3D1B5F-B011-4CEA-982E-7DF383208264}"/>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p>
              </p:txBody>
            </p:sp>
            <p:sp>
              <p:nvSpPr>
                <p:cNvPr id="605" name="手繪多邊形: 圖案 604">
                  <a:extLst>
                    <a:ext uri="{FF2B5EF4-FFF2-40B4-BE49-F238E27FC236}">
                      <a16:creationId xmlns:a16="http://schemas.microsoft.com/office/drawing/2014/main" id="{83D91230-82C7-4380-AE2B-461CA8CE6B7B}"/>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p>
              </p:txBody>
            </p:sp>
            <p:sp>
              <p:nvSpPr>
                <p:cNvPr id="606" name="手繪多邊形: 圖案 605">
                  <a:extLst>
                    <a:ext uri="{FF2B5EF4-FFF2-40B4-BE49-F238E27FC236}">
                      <a16:creationId xmlns:a16="http://schemas.microsoft.com/office/drawing/2014/main" id="{DF422B32-B389-47AC-893A-B06EB316FEA2}"/>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607" name="手繪多邊形: 圖案 606">
                  <a:extLst>
                    <a:ext uri="{FF2B5EF4-FFF2-40B4-BE49-F238E27FC236}">
                      <a16:creationId xmlns:a16="http://schemas.microsoft.com/office/drawing/2014/main" id="{EB5C28B2-99F4-4EC8-81EC-B4C09755D38E}"/>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608" name="手繪多邊形: 圖案 607">
                  <a:extLst>
                    <a:ext uri="{FF2B5EF4-FFF2-40B4-BE49-F238E27FC236}">
                      <a16:creationId xmlns:a16="http://schemas.microsoft.com/office/drawing/2014/main" id="{302A6085-74B3-406C-BA5E-2A96A9ED4576}"/>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p>
              </p:txBody>
            </p:sp>
            <p:sp>
              <p:nvSpPr>
                <p:cNvPr id="609" name="手繪多邊形: 圖案 608">
                  <a:extLst>
                    <a:ext uri="{FF2B5EF4-FFF2-40B4-BE49-F238E27FC236}">
                      <a16:creationId xmlns:a16="http://schemas.microsoft.com/office/drawing/2014/main" id="{2DF95E07-8E93-4908-B839-EC15F9E4197E}"/>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p>
              </p:txBody>
            </p:sp>
            <p:sp>
              <p:nvSpPr>
                <p:cNvPr id="610" name="手繪多邊形: 圖案 609">
                  <a:extLst>
                    <a:ext uri="{FF2B5EF4-FFF2-40B4-BE49-F238E27FC236}">
                      <a16:creationId xmlns:a16="http://schemas.microsoft.com/office/drawing/2014/main" id="{C9A0D44A-EC0E-4FC0-9126-004424211064}"/>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p>
              </p:txBody>
            </p:sp>
            <p:sp>
              <p:nvSpPr>
                <p:cNvPr id="611" name="手繪多邊形: 圖案 610">
                  <a:extLst>
                    <a:ext uri="{FF2B5EF4-FFF2-40B4-BE49-F238E27FC236}">
                      <a16:creationId xmlns:a16="http://schemas.microsoft.com/office/drawing/2014/main" id="{A2CD7867-E5B6-43D9-9176-E58A3724AC11}"/>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p>
              </p:txBody>
            </p:sp>
          </p:grpSp>
        </p:grpSp>
        <p:grpSp>
          <p:nvGrpSpPr>
            <p:cNvPr id="580" name="群組 579">
              <a:extLst>
                <a:ext uri="{FF2B5EF4-FFF2-40B4-BE49-F238E27FC236}">
                  <a16:creationId xmlns:a16="http://schemas.microsoft.com/office/drawing/2014/main" id="{C7F33C32-1800-4DCB-90ED-CC1E7FC38FDF}"/>
                </a:ext>
              </a:extLst>
            </p:cNvPr>
            <p:cNvGrpSpPr/>
            <p:nvPr/>
          </p:nvGrpSpPr>
          <p:grpSpPr>
            <a:xfrm>
              <a:off x="1276441" y="4114449"/>
              <a:ext cx="319702" cy="241232"/>
              <a:chOff x="3164294" y="4614579"/>
              <a:chExt cx="459604" cy="346795"/>
            </a:xfrm>
          </p:grpSpPr>
          <p:sp>
            <p:nvSpPr>
              <p:cNvPr id="585" name="手繪多邊形: 圖案 1177">
                <a:extLst>
                  <a:ext uri="{FF2B5EF4-FFF2-40B4-BE49-F238E27FC236}">
                    <a16:creationId xmlns:a16="http://schemas.microsoft.com/office/drawing/2014/main" id="{C8BA5C99-53C6-4C65-9708-9AFD09BF1AFF}"/>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586" name="手繪多邊形: 圖案 1178">
                <a:extLst>
                  <a:ext uri="{FF2B5EF4-FFF2-40B4-BE49-F238E27FC236}">
                    <a16:creationId xmlns:a16="http://schemas.microsoft.com/office/drawing/2014/main" id="{641CD449-3FA9-4FF2-80B9-94EE385CCE98}"/>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587" name="群組 586">
                <a:extLst>
                  <a:ext uri="{FF2B5EF4-FFF2-40B4-BE49-F238E27FC236}">
                    <a16:creationId xmlns:a16="http://schemas.microsoft.com/office/drawing/2014/main" id="{88343A09-A136-41F4-BED6-9A6C7BF1DE4A}"/>
                  </a:ext>
                </a:extLst>
              </p:cNvPr>
              <p:cNvGrpSpPr/>
              <p:nvPr/>
            </p:nvGrpSpPr>
            <p:grpSpPr>
              <a:xfrm>
                <a:off x="3373222" y="4614579"/>
                <a:ext cx="250676" cy="346795"/>
                <a:chOff x="3373222" y="4614579"/>
                <a:chExt cx="250676" cy="346795"/>
              </a:xfrm>
            </p:grpSpPr>
            <p:grpSp>
              <p:nvGrpSpPr>
                <p:cNvPr id="588" name="群組 587">
                  <a:extLst>
                    <a:ext uri="{FF2B5EF4-FFF2-40B4-BE49-F238E27FC236}">
                      <a16:creationId xmlns:a16="http://schemas.microsoft.com/office/drawing/2014/main" id="{2529C2C8-2251-4A48-8B90-0C45C626A183}"/>
                    </a:ext>
                  </a:extLst>
                </p:cNvPr>
                <p:cNvGrpSpPr/>
                <p:nvPr/>
              </p:nvGrpSpPr>
              <p:grpSpPr>
                <a:xfrm>
                  <a:off x="3373222" y="4614579"/>
                  <a:ext cx="250676" cy="346795"/>
                  <a:chOff x="3373222" y="4614579"/>
                  <a:chExt cx="250676" cy="346795"/>
                </a:xfrm>
              </p:grpSpPr>
              <p:grpSp>
                <p:nvGrpSpPr>
                  <p:cNvPr id="590" name="群組 589">
                    <a:extLst>
                      <a:ext uri="{FF2B5EF4-FFF2-40B4-BE49-F238E27FC236}">
                        <a16:creationId xmlns:a16="http://schemas.microsoft.com/office/drawing/2014/main" id="{2A2CECFF-C254-48FE-8745-F24878CA6E7B}"/>
                      </a:ext>
                    </a:extLst>
                  </p:cNvPr>
                  <p:cNvGrpSpPr/>
                  <p:nvPr/>
                </p:nvGrpSpPr>
                <p:grpSpPr>
                  <a:xfrm>
                    <a:off x="3373222" y="4614579"/>
                    <a:ext cx="250676" cy="346795"/>
                    <a:chOff x="1713187" y="4497010"/>
                    <a:chExt cx="356195" cy="492773"/>
                  </a:xfrm>
                  <a:solidFill>
                    <a:srgbClr val="003E85"/>
                  </a:solidFill>
                </p:grpSpPr>
                <p:sp>
                  <p:nvSpPr>
                    <p:cNvPr id="593" name="手繪多邊形: 圖案 592">
                      <a:extLst>
                        <a:ext uri="{FF2B5EF4-FFF2-40B4-BE49-F238E27FC236}">
                          <a16:creationId xmlns:a16="http://schemas.microsoft.com/office/drawing/2014/main" id="{6D9D7CD7-F4DD-4C89-9B5E-D2578F7950DD}"/>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594" name="手繪多邊形: 圖案 593">
                      <a:extLst>
                        <a:ext uri="{FF2B5EF4-FFF2-40B4-BE49-F238E27FC236}">
                          <a16:creationId xmlns:a16="http://schemas.microsoft.com/office/drawing/2014/main" id="{14AED758-7026-45DC-96FA-B69851A6194F}"/>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595" name="手繪多邊形: 圖案 594">
                      <a:extLst>
                        <a:ext uri="{FF2B5EF4-FFF2-40B4-BE49-F238E27FC236}">
                          <a16:creationId xmlns:a16="http://schemas.microsoft.com/office/drawing/2014/main" id="{2FF4D6D8-A90B-4AA1-9329-3032531C5A53}"/>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596" name="手繪多邊形: 圖案 595">
                      <a:extLst>
                        <a:ext uri="{FF2B5EF4-FFF2-40B4-BE49-F238E27FC236}">
                          <a16:creationId xmlns:a16="http://schemas.microsoft.com/office/drawing/2014/main" id="{A0ADF429-D2DF-4BD7-8205-F5C024F1BACE}"/>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597" name="手繪多邊形: 圖案 596">
                      <a:extLst>
                        <a:ext uri="{FF2B5EF4-FFF2-40B4-BE49-F238E27FC236}">
                          <a16:creationId xmlns:a16="http://schemas.microsoft.com/office/drawing/2014/main" id="{B5589047-2C98-43D4-B1F4-458D3397F6A9}"/>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591" name="橢圓 394">
                    <a:extLst>
                      <a:ext uri="{FF2B5EF4-FFF2-40B4-BE49-F238E27FC236}">
                        <a16:creationId xmlns:a16="http://schemas.microsoft.com/office/drawing/2014/main" id="{9951E901-2A08-43EB-B26E-717E3DF03BB6}"/>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92" name="橢圓 394">
                    <a:extLst>
                      <a:ext uri="{FF2B5EF4-FFF2-40B4-BE49-F238E27FC236}">
                        <a16:creationId xmlns:a16="http://schemas.microsoft.com/office/drawing/2014/main" id="{1A89D756-3203-4F10-8213-3B542A91003E}"/>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589" name="直線接點 588">
                  <a:extLst>
                    <a:ext uri="{FF2B5EF4-FFF2-40B4-BE49-F238E27FC236}">
                      <a16:creationId xmlns:a16="http://schemas.microsoft.com/office/drawing/2014/main" id="{20436520-51A3-4AA9-A683-26ACFEAD4A6F}"/>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581" name="群組 580">
              <a:extLst>
                <a:ext uri="{FF2B5EF4-FFF2-40B4-BE49-F238E27FC236}">
                  <a16:creationId xmlns:a16="http://schemas.microsoft.com/office/drawing/2014/main" id="{BAFFC87E-3B74-4991-B448-9203AC521605}"/>
                </a:ext>
              </a:extLst>
            </p:cNvPr>
            <p:cNvGrpSpPr/>
            <p:nvPr/>
          </p:nvGrpSpPr>
          <p:grpSpPr>
            <a:xfrm>
              <a:off x="651974" y="3978758"/>
              <a:ext cx="749733" cy="173959"/>
              <a:chOff x="651974" y="3978758"/>
              <a:chExt cx="749733" cy="173959"/>
            </a:xfrm>
          </p:grpSpPr>
          <p:sp>
            <p:nvSpPr>
              <p:cNvPr id="582" name="箭號: 向下 581">
                <a:extLst>
                  <a:ext uri="{FF2B5EF4-FFF2-40B4-BE49-F238E27FC236}">
                    <a16:creationId xmlns:a16="http://schemas.microsoft.com/office/drawing/2014/main" id="{7F653041-159B-4EBE-A2BD-DEB294B46529}"/>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3" name="箭號: 向下 582">
                <a:extLst>
                  <a:ext uri="{FF2B5EF4-FFF2-40B4-BE49-F238E27FC236}">
                    <a16:creationId xmlns:a16="http://schemas.microsoft.com/office/drawing/2014/main" id="{A73087F6-F1CB-46DD-8B31-4EAEEA27BC39}"/>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84" name="箭號: 向下 583">
                <a:extLst>
                  <a:ext uri="{FF2B5EF4-FFF2-40B4-BE49-F238E27FC236}">
                    <a16:creationId xmlns:a16="http://schemas.microsoft.com/office/drawing/2014/main" id="{466CF622-69C1-46C9-837F-1161866FFE95}"/>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cxnSp>
        <p:nvCxnSpPr>
          <p:cNvPr id="876" name="直線單箭頭接點 875">
            <a:extLst>
              <a:ext uri="{FF2B5EF4-FFF2-40B4-BE49-F238E27FC236}">
                <a16:creationId xmlns:a16="http://schemas.microsoft.com/office/drawing/2014/main" id="{C2F1F614-4B25-4625-9BA1-0F23231BDD0B}"/>
              </a:ext>
            </a:extLst>
          </p:cNvPr>
          <p:cNvCxnSpPr>
            <a:cxnSpLocks/>
          </p:cNvCxnSpPr>
          <p:nvPr/>
        </p:nvCxnSpPr>
        <p:spPr>
          <a:xfrm>
            <a:off x="6993036" y="1924778"/>
            <a:ext cx="829077" cy="0"/>
          </a:xfrm>
          <a:prstGeom prst="straightConnector1">
            <a:avLst/>
          </a:prstGeom>
          <a:ln w="15875">
            <a:solidFill>
              <a:srgbClr val="CDB757"/>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877" name="群組 876">
            <a:extLst>
              <a:ext uri="{FF2B5EF4-FFF2-40B4-BE49-F238E27FC236}">
                <a16:creationId xmlns:a16="http://schemas.microsoft.com/office/drawing/2014/main" id="{95BA4D09-EE2B-47E2-A03B-FA874F0839D3}"/>
              </a:ext>
            </a:extLst>
          </p:cNvPr>
          <p:cNvGrpSpPr/>
          <p:nvPr/>
        </p:nvGrpSpPr>
        <p:grpSpPr>
          <a:xfrm>
            <a:off x="3724567" y="1710450"/>
            <a:ext cx="316984" cy="249332"/>
            <a:chOff x="2576400" y="4606766"/>
            <a:chExt cx="455696" cy="358439"/>
          </a:xfrm>
        </p:grpSpPr>
        <p:grpSp>
          <p:nvGrpSpPr>
            <p:cNvPr id="878" name="群組 877">
              <a:extLst>
                <a:ext uri="{FF2B5EF4-FFF2-40B4-BE49-F238E27FC236}">
                  <a16:creationId xmlns:a16="http://schemas.microsoft.com/office/drawing/2014/main" id="{23CAD59A-27BA-4D52-9DF7-3C6C9514B069}"/>
                </a:ext>
              </a:extLst>
            </p:cNvPr>
            <p:cNvGrpSpPr/>
            <p:nvPr/>
          </p:nvGrpSpPr>
          <p:grpSpPr>
            <a:xfrm>
              <a:off x="2576400" y="4695371"/>
              <a:ext cx="283914" cy="261764"/>
              <a:chOff x="722665" y="4079208"/>
              <a:chExt cx="439105" cy="404845"/>
            </a:xfrm>
            <a:solidFill>
              <a:schemeClr val="bg1"/>
            </a:solidFill>
          </p:grpSpPr>
          <p:sp>
            <p:nvSpPr>
              <p:cNvPr id="885" name="手繪多邊形: 圖案 1175">
                <a:extLst>
                  <a:ext uri="{FF2B5EF4-FFF2-40B4-BE49-F238E27FC236}">
                    <a16:creationId xmlns:a16="http://schemas.microsoft.com/office/drawing/2014/main" id="{F517C7CC-EA51-4422-B5CE-D707A8B1FBCC}"/>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886" name="手繪多邊形: 圖案 1177">
                <a:extLst>
                  <a:ext uri="{FF2B5EF4-FFF2-40B4-BE49-F238E27FC236}">
                    <a16:creationId xmlns:a16="http://schemas.microsoft.com/office/drawing/2014/main" id="{8DD0A208-177C-4406-9D97-46D31734B990}"/>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887" name="手繪多邊形: 圖案 1178">
                <a:extLst>
                  <a:ext uri="{FF2B5EF4-FFF2-40B4-BE49-F238E27FC236}">
                    <a16:creationId xmlns:a16="http://schemas.microsoft.com/office/drawing/2014/main" id="{CB407EC1-9685-4387-9614-810A88BE26AD}"/>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879" name="群組 878">
              <a:extLst>
                <a:ext uri="{FF2B5EF4-FFF2-40B4-BE49-F238E27FC236}">
                  <a16:creationId xmlns:a16="http://schemas.microsoft.com/office/drawing/2014/main" id="{433E584F-E83D-4EE7-96D1-69535D221A62}"/>
                </a:ext>
              </a:extLst>
            </p:cNvPr>
            <p:cNvGrpSpPr/>
            <p:nvPr/>
          </p:nvGrpSpPr>
          <p:grpSpPr>
            <a:xfrm>
              <a:off x="2781420" y="4606766"/>
              <a:ext cx="250676" cy="358439"/>
              <a:chOff x="1713187" y="4497009"/>
              <a:chExt cx="356195" cy="509318"/>
            </a:xfrm>
            <a:solidFill>
              <a:srgbClr val="003E85"/>
            </a:solidFill>
          </p:grpSpPr>
          <p:sp>
            <p:nvSpPr>
              <p:cNvPr id="880" name="手繪多邊形: 圖案 879">
                <a:extLst>
                  <a:ext uri="{FF2B5EF4-FFF2-40B4-BE49-F238E27FC236}">
                    <a16:creationId xmlns:a16="http://schemas.microsoft.com/office/drawing/2014/main" id="{542F630A-E610-4A6A-B506-D5D6C28E04CD}"/>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881" name="手繪多邊形: 圖案 880">
                <a:extLst>
                  <a:ext uri="{FF2B5EF4-FFF2-40B4-BE49-F238E27FC236}">
                    <a16:creationId xmlns:a16="http://schemas.microsoft.com/office/drawing/2014/main" id="{0D9A5E28-A944-407A-A4E6-AF9A95D3BFD9}"/>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882" name="手繪多邊形: 圖案 881">
                <a:extLst>
                  <a:ext uri="{FF2B5EF4-FFF2-40B4-BE49-F238E27FC236}">
                    <a16:creationId xmlns:a16="http://schemas.microsoft.com/office/drawing/2014/main" id="{FCE72854-1151-4515-864C-FF2B41BE33E4}"/>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883" name="手繪多邊形: 圖案 882">
                <a:extLst>
                  <a:ext uri="{FF2B5EF4-FFF2-40B4-BE49-F238E27FC236}">
                    <a16:creationId xmlns:a16="http://schemas.microsoft.com/office/drawing/2014/main" id="{ABC4B35C-ADF1-40CD-AFC8-649073C84111}"/>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884" name="手繪多邊形: 圖案 883">
                <a:extLst>
                  <a:ext uri="{FF2B5EF4-FFF2-40B4-BE49-F238E27FC236}">
                    <a16:creationId xmlns:a16="http://schemas.microsoft.com/office/drawing/2014/main" id="{FBB3681A-C835-4370-9050-FE2B6FAF1346}"/>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grpSp>
        <p:nvGrpSpPr>
          <p:cNvPr id="888" name="群組 887">
            <a:extLst>
              <a:ext uri="{FF2B5EF4-FFF2-40B4-BE49-F238E27FC236}">
                <a16:creationId xmlns:a16="http://schemas.microsoft.com/office/drawing/2014/main" id="{7840A5EC-AE4C-41FD-BE91-1D3684044CCF}"/>
              </a:ext>
            </a:extLst>
          </p:cNvPr>
          <p:cNvGrpSpPr/>
          <p:nvPr/>
        </p:nvGrpSpPr>
        <p:grpSpPr>
          <a:xfrm>
            <a:off x="4098420" y="1717631"/>
            <a:ext cx="327517" cy="241232"/>
            <a:chOff x="3164294" y="4614579"/>
            <a:chExt cx="470839" cy="346795"/>
          </a:xfrm>
        </p:grpSpPr>
        <p:sp>
          <p:nvSpPr>
            <p:cNvPr id="889" name="手繪多邊形: 圖案 1177">
              <a:extLst>
                <a:ext uri="{FF2B5EF4-FFF2-40B4-BE49-F238E27FC236}">
                  <a16:creationId xmlns:a16="http://schemas.microsoft.com/office/drawing/2014/main" id="{D693BC7D-3AC5-4913-A8C4-001E3E62452E}"/>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890" name="手繪多邊形: 圖案 1178">
              <a:extLst>
                <a:ext uri="{FF2B5EF4-FFF2-40B4-BE49-F238E27FC236}">
                  <a16:creationId xmlns:a16="http://schemas.microsoft.com/office/drawing/2014/main" id="{DFDAD45B-88DC-4967-9219-0AA05E40535D}"/>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891" name="群組 890">
              <a:extLst>
                <a:ext uri="{FF2B5EF4-FFF2-40B4-BE49-F238E27FC236}">
                  <a16:creationId xmlns:a16="http://schemas.microsoft.com/office/drawing/2014/main" id="{BB15A9A1-846C-4AF0-B90B-7C2F90546856}"/>
                </a:ext>
              </a:extLst>
            </p:cNvPr>
            <p:cNvGrpSpPr/>
            <p:nvPr/>
          </p:nvGrpSpPr>
          <p:grpSpPr>
            <a:xfrm>
              <a:off x="3384457" y="4614579"/>
              <a:ext cx="250676" cy="346795"/>
              <a:chOff x="3384457" y="4614579"/>
              <a:chExt cx="250676" cy="346795"/>
            </a:xfrm>
          </p:grpSpPr>
          <p:grpSp>
            <p:nvGrpSpPr>
              <p:cNvPr id="892" name="群組 891">
                <a:extLst>
                  <a:ext uri="{FF2B5EF4-FFF2-40B4-BE49-F238E27FC236}">
                    <a16:creationId xmlns:a16="http://schemas.microsoft.com/office/drawing/2014/main" id="{1B2B59AC-F5E8-4214-B8AF-86DA18EF3A01}"/>
                  </a:ext>
                </a:extLst>
              </p:cNvPr>
              <p:cNvGrpSpPr/>
              <p:nvPr/>
            </p:nvGrpSpPr>
            <p:grpSpPr>
              <a:xfrm>
                <a:off x="3384457" y="4614579"/>
                <a:ext cx="250676" cy="346795"/>
                <a:chOff x="3384457" y="4614579"/>
                <a:chExt cx="250676" cy="346795"/>
              </a:xfrm>
            </p:grpSpPr>
            <p:grpSp>
              <p:nvGrpSpPr>
                <p:cNvPr id="894" name="群組 893">
                  <a:extLst>
                    <a:ext uri="{FF2B5EF4-FFF2-40B4-BE49-F238E27FC236}">
                      <a16:creationId xmlns:a16="http://schemas.microsoft.com/office/drawing/2014/main" id="{87AAFA44-EA7B-4126-86CA-B6A0D84F7385}"/>
                    </a:ext>
                  </a:extLst>
                </p:cNvPr>
                <p:cNvGrpSpPr/>
                <p:nvPr/>
              </p:nvGrpSpPr>
              <p:grpSpPr>
                <a:xfrm>
                  <a:off x="3384457" y="4614579"/>
                  <a:ext cx="250676" cy="346795"/>
                  <a:chOff x="1729151" y="4497010"/>
                  <a:chExt cx="356195" cy="492773"/>
                </a:xfrm>
                <a:solidFill>
                  <a:srgbClr val="003E85"/>
                </a:solidFill>
              </p:grpSpPr>
              <p:sp>
                <p:nvSpPr>
                  <p:cNvPr id="897" name="手繪多邊形: 圖案 896">
                    <a:extLst>
                      <a:ext uri="{FF2B5EF4-FFF2-40B4-BE49-F238E27FC236}">
                        <a16:creationId xmlns:a16="http://schemas.microsoft.com/office/drawing/2014/main" id="{EA8D81D7-4265-474C-9DE4-86ED6927ADF0}"/>
                      </a:ext>
                    </a:extLst>
                  </p:cNvPr>
                  <p:cNvSpPr/>
                  <p:nvPr/>
                </p:nvSpPr>
                <p:spPr>
                  <a:xfrm>
                    <a:off x="1729151" y="4687940"/>
                    <a:ext cx="356195" cy="301843"/>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898" name="手繪多邊形: 圖案 897">
                    <a:extLst>
                      <a:ext uri="{FF2B5EF4-FFF2-40B4-BE49-F238E27FC236}">
                        <a16:creationId xmlns:a16="http://schemas.microsoft.com/office/drawing/2014/main" id="{8A17E563-DB7C-4CC6-81A7-1FECF42837FC}"/>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899" name="手繪多邊形: 圖案 898">
                    <a:extLst>
                      <a:ext uri="{FF2B5EF4-FFF2-40B4-BE49-F238E27FC236}">
                        <a16:creationId xmlns:a16="http://schemas.microsoft.com/office/drawing/2014/main" id="{352E9061-0E74-4AD0-BC0D-B1274DD23A08}"/>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900" name="手繪多邊形: 圖案 899">
                    <a:extLst>
                      <a:ext uri="{FF2B5EF4-FFF2-40B4-BE49-F238E27FC236}">
                        <a16:creationId xmlns:a16="http://schemas.microsoft.com/office/drawing/2014/main" id="{C8173972-FD81-43BA-AECB-79931D5B19BB}"/>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901" name="手繪多邊形: 圖案 900">
                    <a:extLst>
                      <a:ext uri="{FF2B5EF4-FFF2-40B4-BE49-F238E27FC236}">
                        <a16:creationId xmlns:a16="http://schemas.microsoft.com/office/drawing/2014/main" id="{2EA6C1A1-560D-437A-968D-A57160A4B184}"/>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sp>
              <p:nvSpPr>
                <p:cNvPr id="895" name="橢圓 394">
                  <a:extLst>
                    <a:ext uri="{FF2B5EF4-FFF2-40B4-BE49-F238E27FC236}">
                      <a16:creationId xmlns:a16="http://schemas.microsoft.com/office/drawing/2014/main" id="{4195C090-6466-4286-9876-8D39E10F694D}"/>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896" name="橢圓 394">
                  <a:extLst>
                    <a:ext uri="{FF2B5EF4-FFF2-40B4-BE49-F238E27FC236}">
                      <a16:creationId xmlns:a16="http://schemas.microsoft.com/office/drawing/2014/main" id="{A3313A49-49F4-43D4-BE83-C1A52C3EE6A9}"/>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cxnSp>
            <p:nvCxnSpPr>
              <p:cNvPr id="893" name="直線接點 892">
                <a:extLst>
                  <a:ext uri="{FF2B5EF4-FFF2-40B4-BE49-F238E27FC236}">
                    <a16:creationId xmlns:a16="http://schemas.microsoft.com/office/drawing/2014/main" id="{F4D8BE0C-2B19-47D0-B8C7-BF3210F06C3E}"/>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902" name="矩形 901">
            <a:extLst>
              <a:ext uri="{FF2B5EF4-FFF2-40B4-BE49-F238E27FC236}">
                <a16:creationId xmlns:a16="http://schemas.microsoft.com/office/drawing/2014/main" id="{2B634D60-4454-45B6-BC48-6494E1ED309A}"/>
              </a:ext>
            </a:extLst>
          </p:cNvPr>
          <p:cNvSpPr/>
          <p:nvPr/>
        </p:nvSpPr>
        <p:spPr>
          <a:xfrm>
            <a:off x="1559203" y="3321145"/>
            <a:ext cx="825867" cy="246221"/>
          </a:xfrm>
          <a:prstGeom prst="rect">
            <a:avLst/>
          </a:prstGeom>
        </p:spPr>
        <p:txBody>
          <a:bodyPr wrap="none" anchor="t">
            <a:spAutoFit/>
          </a:bodyPr>
          <a:lstStyle/>
          <a:p>
            <a:r>
              <a:rPr lang="en-US" altLang="zh-TW" sz="1000" b="1" err="1">
                <a:solidFill>
                  <a:srgbClr val="CDB757"/>
                </a:solidFill>
                <a:latin typeface="微軟正黑體"/>
                <a:ea typeface="微軟正黑體"/>
              </a:rPr>
              <a:t>備份及同步</a:t>
            </a:r>
            <a:endParaRPr lang="en-US" altLang="zh-TW" sz="1000" b="1" err="1">
              <a:solidFill>
                <a:srgbClr val="CDB757"/>
              </a:solidFill>
              <a:latin typeface="微軟正黑體" panose="020B0604030504040204" pitchFamily="34" charset="-120"/>
              <a:ea typeface="微軟正黑體" panose="020B0604030504040204" pitchFamily="34" charset="-120"/>
            </a:endParaRPr>
          </a:p>
        </p:txBody>
      </p:sp>
      <p:sp>
        <p:nvSpPr>
          <p:cNvPr id="903" name="矩形 902">
            <a:extLst>
              <a:ext uri="{FF2B5EF4-FFF2-40B4-BE49-F238E27FC236}">
                <a16:creationId xmlns:a16="http://schemas.microsoft.com/office/drawing/2014/main" id="{9934BD75-40FF-4E5F-A428-7E929CF4100B}"/>
              </a:ext>
            </a:extLst>
          </p:cNvPr>
          <p:cNvSpPr/>
          <p:nvPr/>
        </p:nvSpPr>
        <p:spPr>
          <a:xfrm>
            <a:off x="2569157" y="3644656"/>
            <a:ext cx="593432" cy="230832"/>
          </a:xfrm>
          <a:prstGeom prst="rect">
            <a:avLst/>
          </a:prstGeom>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本地</a:t>
            </a:r>
            <a:r>
              <a:rPr lang="en-US" altLang="zh-TW" sz="900" b="1">
                <a:solidFill>
                  <a:schemeClr val="bg1">
                    <a:lumMod val="85000"/>
                  </a:schemeClr>
                </a:solidFill>
                <a:latin typeface="微軟正黑體" panose="020B0604030504040204" pitchFamily="34" charset="-120"/>
                <a:ea typeface="微軟正黑體" panose="020B0604030504040204" pitchFamily="34" charset="-120"/>
              </a:rPr>
              <a:t> PC</a:t>
            </a:r>
            <a:endParaRPr lang="zh-TW" altLang="en-US" sz="900" b="1">
              <a:solidFill>
                <a:schemeClr val="bg1">
                  <a:lumMod val="85000"/>
                </a:schemeClr>
              </a:solidFill>
              <a:latin typeface="微軟正黑體" panose="020B0604030504040204" pitchFamily="34" charset="-120"/>
              <a:ea typeface="微軟正黑體" panose="020B0604030504040204" pitchFamily="34" charset="-120"/>
            </a:endParaRPr>
          </a:p>
        </p:txBody>
      </p:sp>
      <p:grpSp>
        <p:nvGrpSpPr>
          <p:cNvPr id="904" name="群組 903">
            <a:extLst>
              <a:ext uri="{FF2B5EF4-FFF2-40B4-BE49-F238E27FC236}">
                <a16:creationId xmlns:a16="http://schemas.microsoft.com/office/drawing/2014/main" id="{32C3E115-0DB1-4557-B7D8-FD3C4FECE49C}"/>
              </a:ext>
            </a:extLst>
          </p:cNvPr>
          <p:cNvGrpSpPr/>
          <p:nvPr/>
        </p:nvGrpSpPr>
        <p:grpSpPr>
          <a:xfrm>
            <a:off x="2681242" y="3836696"/>
            <a:ext cx="316984" cy="249332"/>
            <a:chOff x="2576400" y="4606766"/>
            <a:chExt cx="455696" cy="358439"/>
          </a:xfrm>
        </p:grpSpPr>
        <p:grpSp>
          <p:nvGrpSpPr>
            <p:cNvPr id="905" name="群組 904">
              <a:extLst>
                <a:ext uri="{FF2B5EF4-FFF2-40B4-BE49-F238E27FC236}">
                  <a16:creationId xmlns:a16="http://schemas.microsoft.com/office/drawing/2014/main" id="{418F37EA-9954-4A3B-B033-4415D9891A44}"/>
                </a:ext>
              </a:extLst>
            </p:cNvPr>
            <p:cNvGrpSpPr/>
            <p:nvPr/>
          </p:nvGrpSpPr>
          <p:grpSpPr>
            <a:xfrm>
              <a:off x="2576400" y="4695371"/>
              <a:ext cx="283914" cy="261764"/>
              <a:chOff x="722665" y="4079208"/>
              <a:chExt cx="439105" cy="404845"/>
            </a:xfrm>
            <a:solidFill>
              <a:schemeClr val="bg1"/>
            </a:solidFill>
          </p:grpSpPr>
          <p:sp>
            <p:nvSpPr>
              <p:cNvPr id="912" name="手繪多邊形: 圖案 1175">
                <a:extLst>
                  <a:ext uri="{FF2B5EF4-FFF2-40B4-BE49-F238E27FC236}">
                    <a16:creationId xmlns:a16="http://schemas.microsoft.com/office/drawing/2014/main" id="{8DF55194-9178-4D94-A44A-B6992B509AD9}"/>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913" name="手繪多邊形: 圖案 1177">
                <a:extLst>
                  <a:ext uri="{FF2B5EF4-FFF2-40B4-BE49-F238E27FC236}">
                    <a16:creationId xmlns:a16="http://schemas.microsoft.com/office/drawing/2014/main" id="{D27E2E40-CB3E-4235-A32C-32A34371C5DD}"/>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914" name="手繪多邊形: 圖案 1178">
                <a:extLst>
                  <a:ext uri="{FF2B5EF4-FFF2-40B4-BE49-F238E27FC236}">
                    <a16:creationId xmlns:a16="http://schemas.microsoft.com/office/drawing/2014/main" id="{959E494F-5352-4621-BFD9-4F11597A338C}"/>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906" name="群組 905">
              <a:extLst>
                <a:ext uri="{FF2B5EF4-FFF2-40B4-BE49-F238E27FC236}">
                  <a16:creationId xmlns:a16="http://schemas.microsoft.com/office/drawing/2014/main" id="{F86841E8-0794-4DA9-916B-2C82D26B0522}"/>
                </a:ext>
              </a:extLst>
            </p:cNvPr>
            <p:cNvGrpSpPr/>
            <p:nvPr/>
          </p:nvGrpSpPr>
          <p:grpSpPr>
            <a:xfrm>
              <a:off x="2781420" y="4606766"/>
              <a:ext cx="250676" cy="358439"/>
              <a:chOff x="1713187" y="4497009"/>
              <a:chExt cx="356195" cy="509318"/>
            </a:xfrm>
            <a:solidFill>
              <a:srgbClr val="003E85"/>
            </a:solidFill>
          </p:grpSpPr>
          <p:sp>
            <p:nvSpPr>
              <p:cNvPr id="907" name="手繪多邊形: 圖案 906">
                <a:extLst>
                  <a:ext uri="{FF2B5EF4-FFF2-40B4-BE49-F238E27FC236}">
                    <a16:creationId xmlns:a16="http://schemas.microsoft.com/office/drawing/2014/main" id="{6F85F9BA-E423-4E45-8EC2-8BAC7BE260DC}"/>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908" name="手繪多邊形: 圖案 907">
                <a:extLst>
                  <a:ext uri="{FF2B5EF4-FFF2-40B4-BE49-F238E27FC236}">
                    <a16:creationId xmlns:a16="http://schemas.microsoft.com/office/drawing/2014/main" id="{16FEB94C-A05D-493D-A75F-23E4EAB651E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909" name="手繪多邊形: 圖案 908">
                <a:extLst>
                  <a:ext uri="{FF2B5EF4-FFF2-40B4-BE49-F238E27FC236}">
                    <a16:creationId xmlns:a16="http://schemas.microsoft.com/office/drawing/2014/main" id="{A2C8C6DB-2667-4664-B0F6-4F919EBA62F1}"/>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910" name="手繪多邊形: 圖案 909">
                <a:extLst>
                  <a:ext uri="{FF2B5EF4-FFF2-40B4-BE49-F238E27FC236}">
                    <a16:creationId xmlns:a16="http://schemas.microsoft.com/office/drawing/2014/main" id="{D71104CF-1021-44A0-AABE-EA5D44866523}"/>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911" name="手繪多邊形: 圖案 910">
                <a:extLst>
                  <a:ext uri="{FF2B5EF4-FFF2-40B4-BE49-F238E27FC236}">
                    <a16:creationId xmlns:a16="http://schemas.microsoft.com/office/drawing/2014/main" id="{5A70C288-23D2-4E52-8AAA-0BEAD7328853}"/>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915" name="群組 914">
            <a:extLst>
              <a:ext uri="{FF2B5EF4-FFF2-40B4-BE49-F238E27FC236}">
                <a16:creationId xmlns:a16="http://schemas.microsoft.com/office/drawing/2014/main" id="{46D8FFA1-1645-45D6-96F9-AB10F8F5762B}"/>
              </a:ext>
            </a:extLst>
          </p:cNvPr>
          <p:cNvGrpSpPr/>
          <p:nvPr/>
        </p:nvGrpSpPr>
        <p:grpSpPr>
          <a:xfrm>
            <a:off x="1305289" y="3308593"/>
            <a:ext cx="1318161" cy="460451"/>
            <a:chOff x="1124210" y="3345210"/>
            <a:chExt cx="1508377" cy="401444"/>
          </a:xfrm>
        </p:grpSpPr>
        <p:cxnSp>
          <p:nvCxnSpPr>
            <p:cNvPr id="916" name="直線單箭頭接點 915">
              <a:extLst>
                <a:ext uri="{FF2B5EF4-FFF2-40B4-BE49-F238E27FC236}">
                  <a16:creationId xmlns:a16="http://schemas.microsoft.com/office/drawing/2014/main" id="{568FC287-62EC-461C-BB26-A160E6EBFB7D}"/>
                </a:ext>
              </a:extLst>
            </p:cNvPr>
            <p:cNvCxnSpPr/>
            <p:nvPr/>
          </p:nvCxnSpPr>
          <p:spPr>
            <a:xfrm flipH="1">
              <a:off x="1124210" y="3345210"/>
              <a:ext cx="316694" cy="401444"/>
            </a:xfrm>
            <a:prstGeom prst="straightConnector1">
              <a:avLst/>
            </a:prstGeom>
            <a:ln w="15875">
              <a:solidFill>
                <a:srgbClr val="CDB7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17" name="直線單箭頭接點 916">
              <a:extLst>
                <a:ext uri="{FF2B5EF4-FFF2-40B4-BE49-F238E27FC236}">
                  <a16:creationId xmlns:a16="http://schemas.microsoft.com/office/drawing/2014/main" id="{33CF89DD-6A91-4225-B38A-AF5F581C3FA4}"/>
                </a:ext>
              </a:extLst>
            </p:cNvPr>
            <p:cNvCxnSpPr>
              <a:cxnSpLocks/>
            </p:cNvCxnSpPr>
            <p:nvPr/>
          </p:nvCxnSpPr>
          <p:spPr>
            <a:xfrm>
              <a:off x="2305122" y="3345210"/>
              <a:ext cx="327465" cy="388337"/>
            </a:xfrm>
            <a:prstGeom prst="straightConnector1">
              <a:avLst/>
            </a:prstGeom>
            <a:ln w="15875">
              <a:solidFill>
                <a:srgbClr val="CDB757"/>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918" name="直線單箭頭接點 917">
            <a:extLst>
              <a:ext uri="{FF2B5EF4-FFF2-40B4-BE49-F238E27FC236}">
                <a16:creationId xmlns:a16="http://schemas.microsoft.com/office/drawing/2014/main" id="{1A698AFB-6BE3-44C2-9406-1722E229E511}"/>
              </a:ext>
            </a:extLst>
          </p:cNvPr>
          <p:cNvCxnSpPr>
            <a:cxnSpLocks/>
          </p:cNvCxnSpPr>
          <p:nvPr/>
        </p:nvCxnSpPr>
        <p:spPr>
          <a:xfrm>
            <a:off x="4466533" y="1907571"/>
            <a:ext cx="2248374" cy="0"/>
          </a:xfrm>
          <a:prstGeom prst="straightConnector1">
            <a:avLst/>
          </a:prstGeom>
          <a:ln w="15875">
            <a:solidFill>
              <a:srgbClr val="CDB75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9" name="矩形 918">
            <a:extLst>
              <a:ext uri="{FF2B5EF4-FFF2-40B4-BE49-F238E27FC236}">
                <a16:creationId xmlns:a16="http://schemas.microsoft.com/office/drawing/2014/main" id="{54C40437-8E5B-4249-AF31-46E147DD4B1A}"/>
              </a:ext>
            </a:extLst>
          </p:cNvPr>
          <p:cNvSpPr/>
          <p:nvPr/>
        </p:nvSpPr>
        <p:spPr>
          <a:xfrm>
            <a:off x="4690980" y="1547141"/>
            <a:ext cx="1977408" cy="338554"/>
          </a:xfrm>
          <a:prstGeom prst="rect">
            <a:avLst/>
          </a:prstGeom>
        </p:spPr>
        <p:txBody>
          <a:bodyPr wrap="square">
            <a:spAutoFit/>
          </a:bodyPr>
          <a:lstStyle/>
          <a:p>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透過</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 File station </a:t>
            </a:r>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或常用的通訊協定</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SMB/</a:t>
            </a:r>
            <a:r>
              <a:rPr lang="en-US" altLang="zh-TW" sz="800" b="1" err="1">
                <a:solidFill>
                  <a:schemeClr val="accent3">
                    <a:lumMod val="40000"/>
                    <a:lumOff val="60000"/>
                  </a:schemeClr>
                </a:solidFill>
                <a:latin typeface="微軟正黑體" panose="020B0604030504040204" pitchFamily="34" charset="-120"/>
                <a:ea typeface="微軟正黑體" panose="020B0604030504040204" pitchFamily="34" charset="-120"/>
              </a:rPr>
              <a:t>ClFS</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 NFS, AFP, </a:t>
            </a:r>
            <a:r>
              <a:rPr lang="en-US" altLang="zh-TW" sz="800" b="1" err="1">
                <a:solidFill>
                  <a:schemeClr val="accent3">
                    <a:lumMod val="40000"/>
                    <a:lumOff val="60000"/>
                  </a:schemeClr>
                </a:solidFill>
                <a:latin typeface="微軟正黑體" panose="020B0604030504040204" pitchFamily="34" charset="-120"/>
                <a:ea typeface="微軟正黑體" panose="020B0604030504040204" pitchFamily="34" charset="-120"/>
              </a:rPr>
              <a:t>iSCSl</a:t>
            </a:r>
            <a:r>
              <a:rPr lang="en-US" altLang="zh-TW" sz="800" b="1">
                <a:solidFill>
                  <a:schemeClr val="accent3">
                    <a:lumMod val="40000"/>
                    <a:lumOff val="60000"/>
                  </a:schemeClr>
                </a:solidFill>
                <a:latin typeface="微軟正黑體" panose="020B0604030504040204" pitchFamily="34" charset="-120"/>
                <a:ea typeface="微軟正黑體" panose="020B0604030504040204" pitchFamily="34" charset="-120"/>
              </a:rPr>
              <a:t> </a:t>
            </a:r>
            <a:r>
              <a:rPr lang="zh-TW" altLang="en-US" sz="800" b="1">
                <a:solidFill>
                  <a:schemeClr val="accent3">
                    <a:lumMod val="40000"/>
                    <a:lumOff val="60000"/>
                  </a:schemeClr>
                </a:solidFill>
                <a:latin typeface="微軟正黑體" panose="020B0604030504040204" pitchFamily="34" charset="-120"/>
                <a:ea typeface="微軟正黑體" panose="020B0604030504040204" pitchFamily="34" charset="-120"/>
              </a:rPr>
              <a:t>存取檔案</a:t>
            </a:r>
          </a:p>
        </p:txBody>
      </p:sp>
      <p:grpSp>
        <p:nvGrpSpPr>
          <p:cNvPr id="496" name="群組 495">
            <a:extLst>
              <a:ext uri="{FF2B5EF4-FFF2-40B4-BE49-F238E27FC236}">
                <a16:creationId xmlns:a16="http://schemas.microsoft.com/office/drawing/2014/main" id="{D711A15E-C626-487A-9A00-37229D6C57FB}"/>
              </a:ext>
            </a:extLst>
          </p:cNvPr>
          <p:cNvGrpSpPr/>
          <p:nvPr/>
        </p:nvGrpSpPr>
        <p:grpSpPr>
          <a:xfrm>
            <a:off x="7879529" y="1710450"/>
            <a:ext cx="316984" cy="249332"/>
            <a:chOff x="2576400" y="4606766"/>
            <a:chExt cx="455696" cy="358439"/>
          </a:xfrm>
        </p:grpSpPr>
        <p:grpSp>
          <p:nvGrpSpPr>
            <p:cNvPr id="497" name="群組 496">
              <a:extLst>
                <a:ext uri="{FF2B5EF4-FFF2-40B4-BE49-F238E27FC236}">
                  <a16:creationId xmlns:a16="http://schemas.microsoft.com/office/drawing/2014/main" id="{4CB39E34-4F16-449C-9253-B530532EEB5C}"/>
                </a:ext>
              </a:extLst>
            </p:cNvPr>
            <p:cNvGrpSpPr/>
            <p:nvPr/>
          </p:nvGrpSpPr>
          <p:grpSpPr>
            <a:xfrm>
              <a:off x="2576400" y="4695371"/>
              <a:ext cx="283914" cy="261764"/>
              <a:chOff x="722665" y="4079208"/>
              <a:chExt cx="439105" cy="404845"/>
            </a:xfrm>
            <a:solidFill>
              <a:schemeClr val="bg1"/>
            </a:solidFill>
          </p:grpSpPr>
          <p:sp>
            <p:nvSpPr>
              <p:cNvPr id="997" name="手繪多邊形: 圖案 1175">
                <a:extLst>
                  <a:ext uri="{FF2B5EF4-FFF2-40B4-BE49-F238E27FC236}">
                    <a16:creationId xmlns:a16="http://schemas.microsoft.com/office/drawing/2014/main" id="{01C60450-FE7C-4FF9-A39A-F0555A753408}"/>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998" name="手繪多邊形: 圖案 1177">
                <a:extLst>
                  <a:ext uri="{FF2B5EF4-FFF2-40B4-BE49-F238E27FC236}">
                    <a16:creationId xmlns:a16="http://schemas.microsoft.com/office/drawing/2014/main" id="{2AD789B1-A789-4F71-8DAF-4C79592E13AD}"/>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999" name="手繪多邊形: 圖案 1178">
                <a:extLst>
                  <a:ext uri="{FF2B5EF4-FFF2-40B4-BE49-F238E27FC236}">
                    <a16:creationId xmlns:a16="http://schemas.microsoft.com/office/drawing/2014/main" id="{61B18989-3C59-499E-9AB2-22DEA5C9EFFA}"/>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grpSp>
          <p:nvGrpSpPr>
            <p:cNvPr id="991" name="群組 990">
              <a:extLst>
                <a:ext uri="{FF2B5EF4-FFF2-40B4-BE49-F238E27FC236}">
                  <a16:creationId xmlns:a16="http://schemas.microsoft.com/office/drawing/2014/main" id="{1D48A2F3-5E05-422D-B03B-49237EAF2953}"/>
                </a:ext>
              </a:extLst>
            </p:cNvPr>
            <p:cNvGrpSpPr/>
            <p:nvPr/>
          </p:nvGrpSpPr>
          <p:grpSpPr>
            <a:xfrm>
              <a:off x="2781420" y="4606766"/>
              <a:ext cx="250676" cy="358439"/>
              <a:chOff x="1713187" y="4497009"/>
              <a:chExt cx="356195" cy="509318"/>
            </a:xfrm>
            <a:solidFill>
              <a:srgbClr val="003E85"/>
            </a:solidFill>
          </p:grpSpPr>
          <p:sp>
            <p:nvSpPr>
              <p:cNvPr id="992" name="手繪多邊形: 圖案 991">
                <a:extLst>
                  <a:ext uri="{FF2B5EF4-FFF2-40B4-BE49-F238E27FC236}">
                    <a16:creationId xmlns:a16="http://schemas.microsoft.com/office/drawing/2014/main" id="{2FA37CA4-EA69-45C3-95F4-53BF4A6E4237}"/>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993" name="手繪多邊形: 圖案 992">
                <a:extLst>
                  <a:ext uri="{FF2B5EF4-FFF2-40B4-BE49-F238E27FC236}">
                    <a16:creationId xmlns:a16="http://schemas.microsoft.com/office/drawing/2014/main" id="{D9BFBA79-B44D-432F-A4D1-18A2681A890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994" name="手繪多邊形: 圖案 993">
                <a:extLst>
                  <a:ext uri="{FF2B5EF4-FFF2-40B4-BE49-F238E27FC236}">
                    <a16:creationId xmlns:a16="http://schemas.microsoft.com/office/drawing/2014/main" id="{76769DD1-57C5-4FF6-9D6B-FDCD93D6EF58}"/>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995" name="手繪多邊形: 圖案 994">
                <a:extLst>
                  <a:ext uri="{FF2B5EF4-FFF2-40B4-BE49-F238E27FC236}">
                    <a16:creationId xmlns:a16="http://schemas.microsoft.com/office/drawing/2014/main" id="{A1C8D485-404E-4C63-85E3-DB5BE15E69E6}"/>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996" name="手繪多邊形: 圖案 995">
                <a:extLst>
                  <a:ext uri="{FF2B5EF4-FFF2-40B4-BE49-F238E27FC236}">
                    <a16:creationId xmlns:a16="http://schemas.microsoft.com/office/drawing/2014/main" id="{E0A469D1-C4FF-4F85-A749-7A4E6DB4A93B}"/>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grpSp>
      <p:grpSp>
        <p:nvGrpSpPr>
          <p:cNvPr id="1000" name="群組 999">
            <a:extLst>
              <a:ext uri="{FF2B5EF4-FFF2-40B4-BE49-F238E27FC236}">
                <a16:creationId xmlns:a16="http://schemas.microsoft.com/office/drawing/2014/main" id="{11D0EDBD-8F85-4123-AD8C-F7901E05F9AE}"/>
              </a:ext>
            </a:extLst>
          </p:cNvPr>
          <p:cNvGrpSpPr/>
          <p:nvPr/>
        </p:nvGrpSpPr>
        <p:grpSpPr>
          <a:xfrm>
            <a:off x="8253382" y="1717631"/>
            <a:ext cx="327517" cy="241232"/>
            <a:chOff x="3164294" y="4614579"/>
            <a:chExt cx="470839" cy="346795"/>
          </a:xfrm>
        </p:grpSpPr>
        <p:sp>
          <p:nvSpPr>
            <p:cNvPr id="1001" name="手繪多邊形: 圖案 1177">
              <a:extLst>
                <a:ext uri="{FF2B5EF4-FFF2-40B4-BE49-F238E27FC236}">
                  <a16:creationId xmlns:a16="http://schemas.microsoft.com/office/drawing/2014/main" id="{72E83F47-993C-4269-979F-4E14F9149416}"/>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sp>
          <p:nvSpPr>
            <p:cNvPr id="1002" name="手繪多邊形: 圖案 1178">
              <a:extLst>
                <a:ext uri="{FF2B5EF4-FFF2-40B4-BE49-F238E27FC236}">
                  <a16:creationId xmlns:a16="http://schemas.microsoft.com/office/drawing/2014/main" id="{DD803DEA-2492-4E1E-A700-67A8BF7DD5A0}"/>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latin typeface="微軟正黑體" panose="020B0604030504040204" pitchFamily="34" charset="-120"/>
                <a:ea typeface="微軟正黑體" panose="020B0604030504040204" pitchFamily="34" charset="-120"/>
              </a:endParaRPr>
            </a:p>
          </p:txBody>
        </p:sp>
        <p:grpSp>
          <p:nvGrpSpPr>
            <p:cNvPr id="1003" name="群組 1002">
              <a:extLst>
                <a:ext uri="{FF2B5EF4-FFF2-40B4-BE49-F238E27FC236}">
                  <a16:creationId xmlns:a16="http://schemas.microsoft.com/office/drawing/2014/main" id="{2553E1EC-13BF-4012-AC76-84048D972BDF}"/>
                </a:ext>
              </a:extLst>
            </p:cNvPr>
            <p:cNvGrpSpPr/>
            <p:nvPr/>
          </p:nvGrpSpPr>
          <p:grpSpPr>
            <a:xfrm>
              <a:off x="3384457" y="4614579"/>
              <a:ext cx="250676" cy="346795"/>
              <a:chOff x="3384457" y="4614579"/>
              <a:chExt cx="250676" cy="346795"/>
            </a:xfrm>
          </p:grpSpPr>
          <p:grpSp>
            <p:nvGrpSpPr>
              <p:cNvPr id="1004" name="群組 1003">
                <a:extLst>
                  <a:ext uri="{FF2B5EF4-FFF2-40B4-BE49-F238E27FC236}">
                    <a16:creationId xmlns:a16="http://schemas.microsoft.com/office/drawing/2014/main" id="{A9F31227-0E58-4CD0-AB13-C338EBF32268}"/>
                  </a:ext>
                </a:extLst>
              </p:cNvPr>
              <p:cNvGrpSpPr/>
              <p:nvPr/>
            </p:nvGrpSpPr>
            <p:grpSpPr>
              <a:xfrm>
                <a:off x="3384457" y="4614579"/>
                <a:ext cx="250676" cy="346795"/>
                <a:chOff x="3384457" y="4614579"/>
                <a:chExt cx="250676" cy="346795"/>
              </a:xfrm>
            </p:grpSpPr>
            <p:grpSp>
              <p:nvGrpSpPr>
                <p:cNvPr id="1006" name="群組 1005">
                  <a:extLst>
                    <a:ext uri="{FF2B5EF4-FFF2-40B4-BE49-F238E27FC236}">
                      <a16:creationId xmlns:a16="http://schemas.microsoft.com/office/drawing/2014/main" id="{1DDD2E37-AEEC-438E-8BA5-A913C8487C0F}"/>
                    </a:ext>
                  </a:extLst>
                </p:cNvPr>
                <p:cNvGrpSpPr/>
                <p:nvPr/>
              </p:nvGrpSpPr>
              <p:grpSpPr>
                <a:xfrm>
                  <a:off x="3384457" y="4614579"/>
                  <a:ext cx="250676" cy="346795"/>
                  <a:chOff x="1729151" y="4497010"/>
                  <a:chExt cx="356195" cy="492773"/>
                </a:xfrm>
                <a:solidFill>
                  <a:srgbClr val="003E85"/>
                </a:solidFill>
              </p:grpSpPr>
              <p:sp>
                <p:nvSpPr>
                  <p:cNvPr id="1009" name="手繪多邊形: 圖案 1008">
                    <a:extLst>
                      <a:ext uri="{FF2B5EF4-FFF2-40B4-BE49-F238E27FC236}">
                        <a16:creationId xmlns:a16="http://schemas.microsoft.com/office/drawing/2014/main" id="{D4FC6E02-57F3-4475-B3E2-9A6E0BA45F74}"/>
                      </a:ext>
                    </a:extLst>
                  </p:cNvPr>
                  <p:cNvSpPr/>
                  <p:nvPr/>
                </p:nvSpPr>
                <p:spPr>
                  <a:xfrm>
                    <a:off x="1729151" y="4687940"/>
                    <a:ext cx="356195" cy="301843"/>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010" name="手繪多邊形: 圖案 1009">
                    <a:extLst>
                      <a:ext uri="{FF2B5EF4-FFF2-40B4-BE49-F238E27FC236}">
                        <a16:creationId xmlns:a16="http://schemas.microsoft.com/office/drawing/2014/main" id="{A64B558F-F614-4780-BE4B-1F4B6C21D34F}"/>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011" name="手繪多邊形: 圖案 1010">
                    <a:extLst>
                      <a:ext uri="{FF2B5EF4-FFF2-40B4-BE49-F238E27FC236}">
                        <a16:creationId xmlns:a16="http://schemas.microsoft.com/office/drawing/2014/main" id="{36BA55D6-6AE0-40EE-BAF4-0C5D27078673}"/>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012" name="手繪多邊形: 圖案 1011">
                    <a:extLst>
                      <a:ext uri="{FF2B5EF4-FFF2-40B4-BE49-F238E27FC236}">
                        <a16:creationId xmlns:a16="http://schemas.microsoft.com/office/drawing/2014/main" id="{DB42CB1A-4ED4-468B-8D7E-13064F771D6B}"/>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sp>
                <p:nvSpPr>
                  <p:cNvPr id="1013" name="手繪多邊形: 圖案 1012">
                    <a:extLst>
                      <a:ext uri="{FF2B5EF4-FFF2-40B4-BE49-F238E27FC236}">
                        <a16:creationId xmlns:a16="http://schemas.microsoft.com/office/drawing/2014/main" id="{70AEE1DD-EF3B-491F-A146-093D83EACB7A}"/>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solidFill>
                    <a:srgbClr val="000000"/>
                  </a:solidFill>
                  <a:ln w="6350" cap="flat">
                    <a:solidFill>
                      <a:schemeClr val="bg1"/>
                    </a:solidFill>
                    <a:prstDash val="solid"/>
                    <a:miter/>
                  </a:ln>
                </p:spPr>
                <p:txBody>
                  <a:bodyPr rtlCol="0" anchor="ctr"/>
                  <a:lstStyle/>
                  <a:p>
                    <a:endParaRPr lang="zh-TW" altLang="en-US">
                      <a:ln w="19050">
                        <a:solidFill>
                          <a:schemeClr val="tx1"/>
                        </a:solidFill>
                      </a:ln>
                      <a:latin typeface="微軟正黑體" panose="020B0604030504040204" pitchFamily="34" charset="-120"/>
                      <a:ea typeface="微軟正黑體" panose="020B0604030504040204" pitchFamily="34" charset="-120"/>
                    </a:endParaRPr>
                  </a:p>
                </p:txBody>
              </p:sp>
            </p:grpSp>
            <p:sp>
              <p:nvSpPr>
                <p:cNvPr id="1007" name="橢圓 394">
                  <a:extLst>
                    <a:ext uri="{FF2B5EF4-FFF2-40B4-BE49-F238E27FC236}">
                      <a16:creationId xmlns:a16="http://schemas.microsoft.com/office/drawing/2014/main" id="{6EE759F8-FE24-4A71-9364-9DAB1A3CF8F3}"/>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sp>
              <p:nvSpPr>
                <p:cNvPr id="1008" name="橢圓 394">
                  <a:extLst>
                    <a:ext uri="{FF2B5EF4-FFF2-40B4-BE49-F238E27FC236}">
                      <a16:creationId xmlns:a16="http://schemas.microsoft.com/office/drawing/2014/main" id="{C90BF506-62D2-45FC-B26C-36CB7A55F5E3}"/>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0000"/>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微軟正黑體" panose="020B0604030504040204" pitchFamily="34" charset="-120"/>
                    <a:ea typeface="微軟正黑體" panose="020B0604030504040204" pitchFamily="34" charset="-120"/>
                  </a:endParaRPr>
                </a:p>
              </p:txBody>
            </p:sp>
          </p:grpSp>
          <p:cxnSp>
            <p:nvCxnSpPr>
              <p:cNvPr id="1005" name="直線接點 1004">
                <a:extLst>
                  <a:ext uri="{FF2B5EF4-FFF2-40B4-BE49-F238E27FC236}">
                    <a16:creationId xmlns:a16="http://schemas.microsoft.com/office/drawing/2014/main" id="{6191E706-424A-4659-9D37-0F4578907F96}"/>
                  </a:ext>
                </a:extLst>
              </p:cNvPr>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550" name="矩形 549">
            <a:extLst>
              <a:ext uri="{FF2B5EF4-FFF2-40B4-BE49-F238E27FC236}">
                <a16:creationId xmlns:a16="http://schemas.microsoft.com/office/drawing/2014/main" id="{1BCED10F-CB79-4963-85F1-A09C306A376B}"/>
              </a:ext>
            </a:extLst>
          </p:cNvPr>
          <p:cNvSpPr/>
          <p:nvPr/>
        </p:nvSpPr>
        <p:spPr>
          <a:xfrm>
            <a:off x="1709632" y="2415331"/>
            <a:ext cx="1411166" cy="738664"/>
          </a:xfrm>
          <a:prstGeom prst="rect">
            <a:avLst/>
          </a:prstGeom>
        </p:spPr>
        <p:txBody>
          <a:bodyPr wrap="square" anchor="t">
            <a:spAutoFit/>
          </a:bodyPr>
          <a:lstStyle/>
          <a:p>
            <a:pPr algn="ctr"/>
            <a:r>
              <a:rPr lang="en-US" altLang="zh-TW" b="1">
                <a:solidFill>
                  <a:srgbClr val="FFFFFF"/>
                </a:solidFill>
              </a:rPr>
              <a:t>KVM</a:t>
            </a:r>
          </a:p>
          <a:p>
            <a:pPr algn="ctr"/>
            <a:r>
              <a:rPr lang="en-US" altLang="zh-TW" b="1">
                <a:solidFill>
                  <a:srgbClr val="FFFFFF"/>
                </a:solidFill>
              </a:rPr>
              <a:t>Hyper-V</a:t>
            </a:r>
          </a:p>
          <a:p>
            <a:pPr algn="ctr"/>
            <a:r>
              <a:rPr lang="en-US" altLang="zh-TW" b="1">
                <a:solidFill>
                  <a:srgbClr val="FFFFFF"/>
                </a:solidFill>
              </a:rPr>
              <a:t>VMware</a:t>
            </a:r>
          </a:p>
        </p:txBody>
      </p:sp>
      <p:sp>
        <p:nvSpPr>
          <p:cNvPr id="6" name="Rectangle 5">
            <a:extLst>
              <a:ext uri="{FF2B5EF4-FFF2-40B4-BE49-F238E27FC236}">
                <a16:creationId xmlns:a16="http://schemas.microsoft.com/office/drawing/2014/main" id="{8B6D3BDC-D3BE-470C-A8BA-37AB4C7E45C9}"/>
              </a:ext>
            </a:extLst>
          </p:cNvPr>
          <p:cNvSpPr/>
          <p:nvPr/>
        </p:nvSpPr>
        <p:spPr>
          <a:xfrm>
            <a:off x="642938" y="2282510"/>
            <a:ext cx="2405062" cy="973623"/>
          </a:xfrm>
          <a:prstGeom prst="rect">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9" name="矩形 549">
            <a:extLst>
              <a:ext uri="{FF2B5EF4-FFF2-40B4-BE49-F238E27FC236}">
                <a16:creationId xmlns:a16="http://schemas.microsoft.com/office/drawing/2014/main" id="{D03A7A73-88F9-4C74-AAD4-2EC7382D9A49}"/>
              </a:ext>
            </a:extLst>
          </p:cNvPr>
          <p:cNvSpPr/>
          <p:nvPr/>
        </p:nvSpPr>
        <p:spPr>
          <a:xfrm>
            <a:off x="4844178" y="2436765"/>
            <a:ext cx="1411166" cy="738664"/>
          </a:xfrm>
          <a:prstGeom prst="rect">
            <a:avLst/>
          </a:prstGeom>
        </p:spPr>
        <p:txBody>
          <a:bodyPr wrap="square" anchor="t">
            <a:spAutoFit/>
          </a:bodyPr>
          <a:lstStyle/>
          <a:p>
            <a:pPr algn="ctr"/>
            <a:r>
              <a:rPr lang="en-US" altLang="zh-TW" b="1">
                <a:solidFill>
                  <a:srgbClr val="FFFFFF"/>
                </a:solidFill>
              </a:rPr>
              <a:t>KVM</a:t>
            </a:r>
          </a:p>
          <a:p>
            <a:pPr algn="ctr"/>
            <a:r>
              <a:rPr lang="en-US" altLang="zh-TW" b="1">
                <a:solidFill>
                  <a:srgbClr val="FFFFFF"/>
                </a:solidFill>
              </a:rPr>
              <a:t>Hyper-V</a:t>
            </a:r>
          </a:p>
          <a:p>
            <a:pPr algn="ctr"/>
            <a:r>
              <a:rPr lang="en-US" altLang="zh-TW" b="1">
                <a:solidFill>
                  <a:srgbClr val="FFFFFF"/>
                </a:solidFill>
              </a:rPr>
              <a:t>VMware</a:t>
            </a:r>
          </a:p>
        </p:txBody>
      </p:sp>
      <p:sp>
        <p:nvSpPr>
          <p:cNvPr id="1263" name="Rectangle 1262">
            <a:extLst>
              <a:ext uri="{FF2B5EF4-FFF2-40B4-BE49-F238E27FC236}">
                <a16:creationId xmlns:a16="http://schemas.microsoft.com/office/drawing/2014/main" id="{6C1F8AA8-3514-47E7-AE83-B5C7D1346884}"/>
              </a:ext>
            </a:extLst>
          </p:cNvPr>
          <p:cNvSpPr/>
          <p:nvPr/>
        </p:nvSpPr>
        <p:spPr>
          <a:xfrm>
            <a:off x="3811164" y="2296471"/>
            <a:ext cx="2410224" cy="950137"/>
          </a:xfrm>
          <a:prstGeom prst="rect">
            <a:avLst/>
          </a:prstGeom>
          <a:noFill/>
          <a:ln>
            <a:solidFill>
              <a:schemeClr val="bg1">
                <a:lumMod val="9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6" name="矩形 552">
            <a:extLst>
              <a:ext uri="{FF2B5EF4-FFF2-40B4-BE49-F238E27FC236}">
                <a16:creationId xmlns:a16="http://schemas.microsoft.com/office/drawing/2014/main" id="{08200685-3080-46C2-9813-65E81BAFABC1}"/>
              </a:ext>
            </a:extLst>
          </p:cNvPr>
          <p:cNvSpPr/>
          <p:nvPr/>
        </p:nvSpPr>
        <p:spPr>
          <a:xfrm>
            <a:off x="3839683" y="3636318"/>
            <a:ext cx="803425" cy="230832"/>
          </a:xfrm>
          <a:prstGeom prst="rect">
            <a:avLst/>
          </a:prstGeom>
        </p:spPr>
        <p:txBody>
          <a:bodyPr wrap="none" anchor="t">
            <a:spAutoFit/>
          </a:bodyPr>
          <a:lstStyle/>
          <a:p>
            <a:r>
              <a:rPr lang="en-US" altLang="zh-TW" sz="900" b="1">
                <a:solidFill>
                  <a:schemeClr val="bg1">
                    <a:lumMod val="85000"/>
                  </a:schemeClr>
                </a:solidFill>
                <a:latin typeface="微軟正黑體"/>
                <a:ea typeface="微軟正黑體"/>
              </a:rPr>
              <a:t>QNAP NAS</a:t>
            </a:r>
            <a:endParaRPr lang="en-US" altLang="zh-TW" sz="900" b="1">
              <a:solidFill>
                <a:schemeClr val="bg1">
                  <a:lumMod val="85000"/>
                </a:schemeClr>
              </a:solidFill>
              <a:latin typeface="微軟正黑體" panose="020B0604030504040204" pitchFamily="34" charset="-120"/>
              <a:ea typeface="微軟正黑體" panose="020B0604030504040204" pitchFamily="34" charset="-120"/>
            </a:endParaRPr>
          </a:p>
        </p:txBody>
      </p:sp>
      <p:grpSp>
        <p:nvGrpSpPr>
          <p:cNvPr id="1487" name="群組 575">
            <a:extLst>
              <a:ext uri="{FF2B5EF4-FFF2-40B4-BE49-F238E27FC236}">
                <a16:creationId xmlns:a16="http://schemas.microsoft.com/office/drawing/2014/main" id="{FBF70922-DF45-4E73-B54C-20156ED290EA}"/>
              </a:ext>
            </a:extLst>
          </p:cNvPr>
          <p:cNvGrpSpPr/>
          <p:nvPr/>
        </p:nvGrpSpPr>
        <p:grpSpPr>
          <a:xfrm>
            <a:off x="3829812" y="3843441"/>
            <a:ext cx="1097262" cy="594047"/>
            <a:chOff x="498873" y="3763749"/>
            <a:chExt cx="1097262" cy="594047"/>
          </a:xfrm>
        </p:grpSpPr>
        <p:grpSp>
          <p:nvGrpSpPr>
            <p:cNvPr id="1488" name="群組 576">
              <a:extLst>
                <a:ext uri="{FF2B5EF4-FFF2-40B4-BE49-F238E27FC236}">
                  <a16:creationId xmlns:a16="http://schemas.microsoft.com/office/drawing/2014/main" id="{C74A27B4-9CAA-4409-AA9D-4E3D00EEE548}"/>
                </a:ext>
              </a:extLst>
            </p:cNvPr>
            <p:cNvGrpSpPr/>
            <p:nvPr/>
          </p:nvGrpSpPr>
          <p:grpSpPr>
            <a:xfrm>
              <a:off x="564882" y="3763749"/>
              <a:ext cx="923272" cy="176955"/>
              <a:chOff x="4388896" y="4191428"/>
              <a:chExt cx="1165610" cy="223402"/>
            </a:xfrm>
            <a:noFill/>
          </p:grpSpPr>
          <p:sp>
            <p:nvSpPr>
              <p:cNvPr id="1533" name="手繪多邊形: 圖案 621">
                <a:extLst>
                  <a:ext uri="{FF2B5EF4-FFF2-40B4-BE49-F238E27FC236}">
                    <a16:creationId xmlns:a16="http://schemas.microsoft.com/office/drawing/2014/main" id="{CC5D0733-BF86-4027-BAB3-481E02A69A3C}"/>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534" name="手繪多邊形: 圖案 622">
                <a:extLst>
                  <a:ext uri="{FF2B5EF4-FFF2-40B4-BE49-F238E27FC236}">
                    <a16:creationId xmlns:a16="http://schemas.microsoft.com/office/drawing/2014/main" id="{343A926A-DF4E-4754-AD4A-00AEB0A8C024}"/>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535" name="手繪多邊形: 圖案 623">
                <a:extLst>
                  <a:ext uri="{FF2B5EF4-FFF2-40B4-BE49-F238E27FC236}">
                    <a16:creationId xmlns:a16="http://schemas.microsoft.com/office/drawing/2014/main" id="{12D14E95-A570-46BC-BEC0-4EFF5E4F63EC}"/>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536" name="手繪多邊形: 圖案 624">
                <a:extLst>
                  <a:ext uri="{FF2B5EF4-FFF2-40B4-BE49-F238E27FC236}">
                    <a16:creationId xmlns:a16="http://schemas.microsoft.com/office/drawing/2014/main" id="{D8360B16-BC60-4393-8A7D-8B9F31D11A94}"/>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37" name="手繪多邊形: 圖案 625">
                <a:extLst>
                  <a:ext uri="{FF2B5EF4-FFF2-40B4-BE49-F238E27FC236}">
                    <a16:creationId xmlns:a16="http://schemas.microsoft.com/office/drawing/2014/main" id="{7F050FD8-E520-4D6C-B4C6-7229BF9BD285}"/>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38" name="手繪多邊形: 圖案 626">
                <a:extLst>
                  <a:ext uri="{FF2B5EF4-FFF2-40B4-BE49-F238E27FC236}">
                    <a16:creationId xmlns:a16="http://schemas.microsoft.com/office/drawing/2014/main" id="{3D94DA88-B073-44D0-86D1-89843820F76A}"/>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39" name="手繪多邊形: 圖案 627">
                <a:extLst>
                  <a:ext uri="{FF2B5EF4-FFF2-40B4-BE49-F238E27FC236}">
                    <a16:creationId xmlns:a16="http://schemas.microsoft.com/office/drawing/2014/main" id="{4B9C831C-4AD7-4F85-9973-F7AE47B76D06}"/>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540" name="手繪多邊形: 圖案 628">
                <a:extLst>
                  <a:ext uri="{FF2B5EF4-FFF2-40B4-BE49-F238E27FC236}">
                    <a16:creationId xmlns:a16="http://schemas.microsoft.com/office/drawing/2014/main" id="{51D0146F-DD35-49F5-8797-C06A7F5E2C04}"/>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41" name="手繪多邊形: 圖案 629">
                <a:extLst>
                  <a:ext uri="{FF2B5EF4-FFF2-40B4-BE49-F238E27FC236}">
                    <a16:creationId xmlns:a16="http://schemas.microsoft.com/office/drawing/2014/main" id="{E931932B-F91D-4AC5-9B03-2D011D9F2DCC}"/>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42" name="手繪多邊形: 圖案 630">
                <a:extLst>
                  <a:ext uri="{FF2B5EF4-FFF2-40B4-BE49-F238E27FC236}">
                    <a16:creationId xmlns:a16="http://schemas.microsoft.com/office/drawing/2014/main" id="{4B7B735E-868A-40F3-BE8B-AEA288D9B63A}"/>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43" name="手繪多邊形: 圖案 631">
                <a:extLst>
                  <a:ext uri="{FF2B5EF4-FFF2-40B4-BE49-F238E27FC236}">
                    <a16:creationId xmlns:a16="http://schemas.microsoft.com/office/drawing/2014/main" id="{2E75FC74-7693-402D-9621-0E4D4870DBE3}"/>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544" name="手繪多邊形: 圖案 632">
                <a:extLst>
                  <a:ext uri="{FF2B5EF4-FFF2-40B4-BE49-F238E27FC236}">
                    <a16:creationId xmlns:a16="http://schemas.microsoft.com/office/drawing/2014/main" id="{D9EB3F42-14D1-4F55-9FC4-AC27A0498F2C}"/>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45" name="手繪多邊形: 圖案 633">
                <a:extLst>
                  <a:ext uri="{FF2B5EF4-FFF2-40B4-BE49-F238E27FC236}">
                    <a16:creationId xmlns:a16="http://schemas.microsoft.com/office/drawing/2014/main" id="{9324F829-36FB-45EC-A1B8-2CF16CF31CCF}"/>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46" name="手繪多邊形: 圖案 634">
                <a:extLst>
                  <a:ext uri="{FF2B5EF4-FFF2-40B4-BE49-F238E27FC236}">
                    <a16:creationId xmlns:a16="http://schemas.microsoft.com/office/drawing/2014/main" id="{8281D46C-66CE-4B67-A062-DB5DCF50B553}"/>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547" name="手繪多邊形: 圖案 635">
                <a:extLst>
                  <a:ext uri="{FF2B5EF4-FFF2-40B4-BE49-F238E27FC236}">
                    <a16:creationId xmlns:a16="http://schemas.microsoft.com/office/drawing/2014/main" id="{976B0F22-C988-4ECE-BB77-84A64C3E8BB3}"/>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548" name="手繪多邊形: 圖案 636">
                <a:extLst>
                  <a:ext uri="{FF2B5EF4-FFF2-40B4-BE49-F238E27FC236}">
                    <a16:creationId xmlns:a16="http://schemas.microsoft.com/office/drawing/2014/main" id="{A5524FE9-2F5C-4D3C-98EC-0B53BF75BA58}"/>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49" name="手繪多邊形: 圖案 637">
                <a:extLst>
                  <a:ext uri="{FF2B5EF4-FFF2-40B4-BE49-F238E27FC236}">
                    <a16:creationId xmlns:a16="http://schemas.microsoft.com/office/drawing/2014/main" id="{9BF7934B-AA59-40A1-8391-D3E4CA2CBB3C}"/>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550" name="手繪多邊形: 圖案 638">
                <a:extLst>
                  <a:ext uri="{FF2B5EF4-FFF2-40B4-BE49-F238E27FC236}">
                    <a16:creationId xmlns:a16="http://schemas.microsoft.com/office/drawing/2014/main" id="{0358CB99-1FD8-483F-809E-862A7EFF03D8}"/>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51" name="手繪多邊形: 圖案 639">
                <a:extLst>
                  <a:ext uri="{FF2B5EF4-FFF2-40B4-BE49-F238E27FC236}">
                    <a16:creationId xmlns:a16="http://schemas.microsoft.com/office/drawing/2014/main" id="{EDB16DFD-54C9-41F5-9D5E-240857D6CE58}"/>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2" name="手繪多邊形: 圖案 640">
                <a:extLst>
                  <a:ext uri="{FF2B5EF4-FFF2-40B4-BE49-F238E27FC236}">
                    <a16:creationId xmlns:a16="http://schemas.microsoft.com/office/drawing/2014/main" id="{51CB7EB5-6F97-47AC-9D81-D81C1E63FA7A}"/>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553" name="手繪多邊形: 圖案 641">
                <a:extLst>
                  <a:ext uri="{FF2B5EF4-FFF2-40B4-BE49-F238E27FC236}">
                    <a16:creationId xmlns:a16="http://schemas.microsoft.com/office/drawing/2014/main" id="{1096BDF0-984A-4F5A-9177-1C22916F1E54}"/>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54" name="手繪多邊形: 圖案 642">
                <a:extLst>
                  <a:ext uri="{FF2B5EF4-FFF2-40B4-BE49-F238E27FC236}">
                    <a16:creationId xmlns:a16="http://schemas.microsoft.com/office/drawing/2014/main" id="{1323D079-253B-4B2E-87A3-AAB8B1C926CA}"/>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5" name="手繪多邊形: 圖案 643">
                <a:extLst>
                  <a:ext uri="{FF2B5EF4-FFF2-40B4-BE49-F238E27FC236}">
                    <a16:creationId xmlns:a16="http://schemas.microsoft.com/office/drawing/2014/main" id="{649BA06B-C092-4667-AF6B-EF87269CBE0D}"/>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6" name="手繪多邊形: 圖案 644">
                <a:extLst>
                  <a:ext uri="{FF2B5EF4-FFF2-40B4-BE49-F238E27FC236}">
                    <a16:creationId xmlns:a16="http://schemas.microsoft.com/office/drawing/2014/main" id="{FE4094F4-7BC1-40AD-93B7-602A9226AFC4}"/>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7" name="手繪多邊形: 圖案 645">
                <a:extLst>
                  <a:ext uri="{FF2B5EF4-FFF2-40B4-BE49-F238E27FC236}">
                    <a16:creationId xmlns:a16="http://schemas.microsoft.com/office/drawing/2014/main" id="{96BCF55F-0AE6-4C3E-BBD5-B5851951BD27}"/>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8" name="手繪多邊形: 圖案 646">
                <a:extLst>
                  <a:ext uri="{FF2B5EF4-FFF2-40B4-BE49-F238E27FC236}">
                    <a16:creationId xmlns:a16="http://schemas.microsoft.com/office/drawing/2014/main" id="{056C7F8E-B7E3-4717-9870-9B8B46CF1B04}"/>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59" name="手繪多邊形: 圖案 647">
                <a:extLst>
                  <a:ext uri="{FF2B5EF4-FFF2-40B4-BE49-F238E27FC236}">
                    <a16:creationId xmlns:a16="http://schemas.microsoft.com/office/drawing/2014/main" id="{04633C59-8860-4D3A-9C9A-5B14E3E43982}"/>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60" name="手繪多邊形: 圖案 648">
                <a:extLst>
                  <a:ext uri="{FF2B5EF4-FFF2-40B4-BE49-F238E27FC236}">
                    <a16:creationId xmlns:a16="http://schemas.microsoft.com/office/drawing/2014/main" id="{5F2895B5-07A3-4B9F-8B65-5662F8E46CD7}"/>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561" name="手繪多邊形: 圖案 649">
                <a:extLst>
                  <a:ext uri="{FF2B5EF4-FFF2-40B4-BE49-F238E27FC236}">
                    <a16:creationId xmlns:a16="http://schemas.microsoft.com/office/drawing/2014/main" id="{0F1E3C35-C5AA-45D3-90CA-534C2FEF493D}"/>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562" name="手繪多邊形: 圖案 650">
                <a:extLst>
                  <a:ext uri="{FF2B5EF4-FFF2-40B4-BE49-F238E27FC236}">
                    <a16:creationId xmlns:a16="http://schemas.microsoft.com/office/drawing/2014/main" id="{184A5AF6-589B-40E3-B0AB-B03936AD98D3}"/>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563" name="手繪多邊形: 圖案 651">
                <a:extLst>
                  <a:ext uri="{FF2B5EF4-FFF2-40B4-BE49-F238E27FC236}">
                    <a16:creationId xmlns:a16="http://schemas.microsoft.com/office/drawing/2014/main" id="{D669910E-4FF2-490A-B857-13B419298020}"/>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64" name="手繪多邊形: 圖案 652">
                <a:extLst>
                  <a:ext uri="{FF2B5EF4-FFF2-40B4-BE49-F238E27FC236}">
                    <a16:creationId xmlns:a16="http://schemas.microsoft.com/office/drawing/2014/main" id="{058B3E5D-7608-48C6-9B89-006A383096D5}"/>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565" name="手繪多邊形: 圖案 653">
                <a:extLst>
                  <a:ext uri="{FF2B5EF4-FFF2-40B4-BE49-F238E27FC236}">
                    <a16:creationId xmlns:a16="http://schemas.microsoft.com/office/drawing/2014/main" id="{D6C29A22-30BD-4F04-95B5-7B43CC90C591}"/>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566" name="手繪多邊形: 圖案 654">
                <a:extLst>
                  <a:ext uri="{FF2B5EF4-FFF2-40B4-BE49-F238E27FC236}">
                    <a16:creationId xmlns:a16="http://schemas.microsoft.com/office/drawing/2014/main" id="{1A2C6A5A-7152-4156-8149-2668841FC15D}"/>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67" name="手繪多邊形: 圖案 655">
                <a:extLst>
                  <a:ext uri="{FF2B5EF4-FFF2-40B4-BE49-F238E27FC236}">
                    <a16:creationId xmlns:a16="http://schemas.microsoft.com/office/drawing/2014/main" id="{9D871208-3C75-49F0-BB72-F330236ECBE6}"/>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568" name="手繪多邊形: 圖案 656">
                <a:extLst>
                  <a:ext uri="{FF2B5EF4-FFF2-40B4-BE49-F238E27FC236}">
                    <a16:creationId xmlns:a16="http://schemas.microsoft.com/office/drawing/2014/main" id="{CFBD5CCC-2FDF-45FA-B8D0-B413F54E1CB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569" name="手繪多邊形: 圖案 657">
                <a:extLst>
                  <a:ext uri="{FF2B5EF4-FFF2-40B4-BE49-F238E27FC236}">
                    <a16:creationId xmlns:a16="http://schemas.microsoft.com/office/drawing/2014/main" id="{FE016988-3EEE-4125-AB4F-0590ECF6E9B5}"/>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570" name="手繪多邊形: 圖案 658">
                <a:extLst>
                  <a:ext uri="{FF2B5EF4-FFF2-40B4-BE49-F238E27FC236}">
                    <a16:creationId xmlns:a16="http://schemas.microsoft.com/office/drawing/2014/main" id="{69F073C0-2804-4E9C-998B-D37B7738B2ED}"/>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571" name="手繪多邊形: 圖案 659">
                <a:extLst>
                  <a:ext uri="{FF2B5EF4-FFF2-40B4-BE49-F238E27FC236}">
                    <a16:creationId xmlns:a16="http://schemas.microsoft.com/office/drawing/2014/main" id="{80ADC609-9638-4A26-9228-DCDEFC106FAF}"/>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solidFill>
                <a:schemeClr val="bg1"/>
              </a:solidFill>
              <a:ln w="9525" cap="flat">
                <a:noFill/>
                <a:prstDash val="solid"/>
                <a:miter/>
              </a:ln>
            </p:spPr>
            <p:txBody>
              <a:bodyPr rtlCol="0" anchor="ctr"/>
              <a:lstStyle/>
              <a:p>
                <a:endParaRPr lang="zh-TW" altLang="en-US"/>
              </a:p>
            </p:txBody>
          </p:sp>
          <p:sp>
            <p:nvSpPr>
              <p:cNvPr id="1572" name="手繪多邊形: 圖案 660">
                <a:extLst>
                  <a:ext uri="{FF2B5EF4-FFF2-40B4-BE49-F238E27FC236}">
                    <a16:creationId xmlns:a16="http://schemas.microsoft.com/office/drawing/2014/main" id="{863A7253-B4D0-46E0-9BBD-40B298BF7C69}"/>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573" name="手繪多邊形: 圖案 661">
                <a:extLst>
                  <a:ext uri="{FF2B5EF4-FFF2-40B4-BE49-F238E27FC236}">
                    <a16:creationId xmlns:a16="http://schemas.microsoft.com/office/drawing/2014/main" id="{A9EEE234-65E9-4C00-8E9B-D2C17B781999}"/>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489" name="群組 577">
              <a:extLst>
                <a:ext uri="{FF2B5EF4-FFF2-40B4-BE49-F238E27FC236}">
                  <a16:creationId xmlns:a16="http://schemas.microsoft.com/office/drawing/2014/main" id="{7052175A-4E0D-419A-9130-194E2D7A6526}"/>
                </a:ext>
              </a:extLst>
            </p:cNvPr>
            <p:cNvGrpSpPr/>
            <p:nvPr/>
          </p:nvGrpSpPr>
          <p:grpSpPr>
            <a:xfrm>
              <a:off x="902587" y="4107255"/>
              <a:ext cx="316984" cy="249331"/>
              <a:chOff x="2576400" y="4606766"/>
              <a:chExt cx="455696" cy="358439"/>
            </a:xfrm>
          </p:grpSpPr>
          <p:grpSp>
            <p:nvGrpSpPr>
              <p:cNvPr id="1523" name="群組 611">
                <a:extLst>
                  <a:ext uri="{FF2B5EF4-FFF2-40B4-BE49-F238E27FC236}">
                    <a16:creationId xmlns:a16="http://schemas.microsoft.com/office/drawing/2014/main" id="{3D82ADFD-5B22-46F3-BEFC-CD38A1B7C62E}"/>
                  </a:ext>
                </a:extLst>
              </p:cNvPr>
              <p:cNvGrpSpPr/>
              <p:nvPr/>
            </p:nvGrpSpPr>
            <p:grpSpPr>
              <a:xfrm>
                <a:off x="2576400" y="4695452"/>
                <a:ext cx="283914" cy="261772"/>
                <a:chOff x="722665" y="4079208"/>
                <a:chExt cx="439105" cy="404845"/>
              </a:xfrm>
              <a:solidFill>
                <a:schemeClr val="bg1"/>
              </a:solidFill>
            </p:grpSpPr>
            <p:sp>
              <p:nvSpPr>
                <p:cNvPr id="1530" name="手繪多邊形: 圖案 1175">
                  <a:extLst>
                    <a:ext uri="{FF2B5EF4-FFF2-40B4-BE49-F238E27FC236}">
                      <a16:creationId xmlns:a16="http://schemas.microsoft.com/office/drawing/2014/main" id="{0E7FA4C4-03D7-4B5C-B555-638D650C952F}"/>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1531" name="手繪多邊形: 圖案 1177">
                  <a:extLst>
                    <a:ext uri="{FF2B5EF4-FFF2-40B4-BE49-F238E27FC236}">
                      <a16:creationId xmlns:a16="http://schemas.microsoft.com/office/drawing/2014/main" id="{22DE7255-ED9C-4FA5-AC9D-BD879611AE5E}"/>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1532" name="手繪多邊形: 圖案 1178">
                  <a:extLst>
                    <a:ext uri="{FF2B5EF4-FFF2-40B4-BE49-F238E27FC236}">
                      <a16:creationId xmlns:a16="http://schemas.microsoft.com/office/drawing/2014/main" id="{6327F1B4-A693-4247-AD68-36C01C4882C4}"/>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1524" name="群組 612">
                <a:extLst>
                  <a:ext uri="{FF2B5EF4-FFF2-40B4-BE49-F238E27FC236}">
                    <a16:creationId xmlns:a16="http://schemas.microsoft.com/office/drawing/2014/main" id="{10ECB928-9163-45F1-83A8-3B5EC09C511C}"/>
                  </a:ext>
                </a:extLst>
              </p:cNvPr>
              <p:cNvGrpSpPr/>
              <p:nvPr/>
            </p:nvGrpSpPr>
            <p:grpSpPr>
              <a:xfrm>
                <a:off x="2781420" y="4606766"/>
                <a:ext cx="250676" cy="358439"/>
                <a:chOff x="1713187" y="4497009"/>
                <a:chExt cx="356195" cy="509318"/>
              </a:xfrm>
              <a:solidFill>
                <a:srgbClr val="003E85"/>
              </a:solidFill>
            </p:grpSpPr>
            <p:sp>
              <p:nvSpPr>
                <p:cNvPr id="1525" name="手繪多邊形: 圖案 613">
                  <a:extLst>
                    <a:ext uri="{FF2B5EF4-FFF2-40B4-BE49-F238E27FC236}">
                      <a16:creationId xmlns:a16="http://schemas.microsoft.com/office/drawing/2014/main" id="{20E594DC-8C20-4458-8A13-C4C51E165852}"/>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26" name="手繪多邊形: 圖案 614">
                  <a:extLst>
                    <a:ext uri="{FF2B5EF4-FFF2-40B4-BE49-F238E27FC236}">
                      <a16:creationId xmlns:a16="http://schemas.microsoft.com/office/drawing/2014/main" id="{7FA89489-BA03-4832-B8EA-7DF0E2143B03}"/>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27" name="手繪多邊形: 圖案 615">
                  <a:extLst>
                    <a:ext uri="{FF2B5EF4-FFF2-40B4-BE49-F238E27FC236}">
                      <a16:creationId xmlns:a16="http://schemas.microsoft.com/office/drawing/2014/main" id="{301C7220-79F4-4AD5-9E2B-FB66A73105CB}"/>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28" name="手繪多邊形: 圖案 616">
                  <a:extLst>
                    <a:ext uri="{FF2B5EF4-FFF2-40B4-BE49-F238E27FC236}">
                      <a16:creationId xmlns:a16="http://schemas.microsoft.com/office/drawing/2014/main" id="{05DE3ED2-8181-450D-9D7B-6A49B585A7BA}"/>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29" name="手繪多邊形: 圖案 617">
                  <a:extLst>
                    <a:ext uri="{FF2B5EF4-FFF2-40B4-BE49-F238E27FC236}">
                      <a16:creationId xmlns:a16="http://schemas.microsoft.com/office/drawing/2014/main" id="{0A7AF118-FC9C-4A85-BAA1-600FC3610543}"/>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1490" name="群組 578">
              <a:extLst>
                <a:ext uri="{FF2B5EF4-FFF2-40B4-BE49-F238E27FC236}">
                  <a16:creationId xmlns:a16="http://schemas.microsoft.com/office/drawing/2014/main" id="{2E41E439-AE0F-4E19-A791-068D1ECEA580}"/>
                </a:ext>
              </a:extLst>
            </p:cNvPr>
            <p:cNvGrpSpPr/>
            <p:nvPr/>
          </p:nvGrpSpPr>
          <p:grpSpPr>
            <a:xfrm>
              <a:off x="498873" y="4122789"/>
              <a:ext cx="336792" cy="235007"/>
              <a:chOff x="1943855" y="4626573"/>
              <a:chExt cx="484171" cy="337845"/>
            </a:xfrm>
          </p:grpSpPr>
          <p:sp>
            <p:nvSpPr>
              <p:cNvPr id="1509" name="手繪多邊形: 圖案 597">
                <a:extLst>
                  <a:ext uri="{FF2B5EF4-FFF2-40B4-BE49-F238E27FC236}">
                    <a16:creationId xmlns:a16="http://schemas.microsoft.com/office/drawing/2014/main" id="{4AEA3A1A-EDAF-485F-A179-41274ECF7B0E}"/>
                  </a:ext>
                </a:extLst>
              </p:cNvPr>
              <p:cNvSpPr/>
              <p:nvPr/>
            </p:nvSpPr>
            <p:spPr>
              <a:xfrm>
                <a:off x="1943855" y="4688114"/>
                <a:ext cx="341178" cy="222842"/>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solidFill>
                <a:schemeClr val="bg1"/>
              </a:solidFill>
              <a:ln w="2566" cap="flat">
                <a:noFill/>
                <a:prstDash val="solid"/>
                <a:miter/>
              </a:ln>
            </p:spPr>
            <p:txBody>
              <a:bodyPr rtlCol="0" anchor="ctr"/>
              <a:lstStyle/>
              <a:p>
                <a:endParaRPr lang="zh-TW" altLang="en-US"/>
              </a:p>
            </p:txBody>
          </p:sp>
          <p:sp>
            <p:nvSpPr>
              <p:cNvPr id="1510" name="手繪多邊形: 圖案 598">
                <a:extLst>
                  <a:ext uri="{FF2B5EF4-FFF2-40B4-BE49-F238E27FC236}">
                    <a16:creationId xmlns:a16="http://schemas.microsoft.com/office/drawing/2014/main" id="{884946B3-4418-4762-B611-47AEB8EDB726}"/>
                  </a:ext>
                </a:extLst>
              </p:cNvPr>
              <p:cNvSpPr/>
              <p:nvPr/>
            </p:nvSpPr>
            <p:spPr>
              <a:xfrm>
                <a:off x="2030763" y="4948454"/>
                <a:ext cx="175199" cy="107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solidFill>
                <a:schemeClr val="bg1"/>
              </a:solidFill>
              <a:ln w="2566" cap="flat">
                <a:noFill/>
                <a:prstDash val="solid"/>
                <a:miter/>
              </a:ln>
            </p:spPr>
            <p:txBody>
              <a:bodyPr rtlCol="0" anchor="ctr"/>
              <a:lstStyle/>
              <a:p>
                <a:endParaRPr lang="zh-TW" altLang="en-US"/>
              </a:p>
            </p:txBody>
          </p:sp>
          <p:sp>
            <p:nvSpPr>
              <p:cNvPr id="1511" name="手繪多邊形: 圖案 599">
                <a:extLst>
                  <a:ext uri="{FF2B5EF4-FFF2-40B4-BE49-F238E27FC236}">
                    <a16:creationId xmlns:a16="http://schemas.microsoft.com/office/drawing/2014/main" id="{AFCEA763-EBDD-4952-922F-B1E3E695EF36}"/>
                  </a:ext>
                </a:extLst>
              </p:cNvPr>
              <p:cNvSpPr/>
              <p:nvPr/>
            </p:nvSpPr>
            <p:spPr>
              <a:xfrm>
                <a:off x="2065711" y="4918962"/>
                <a:ext cx="106042" cy="23053"/>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solidFill>
                <a:schemeClr val="bg1"/>
              </a:solidFill>
              <a:ln w="2566" cap="flat">
                <a:noFill/>
                <a:prstDash val="solid"/>
                <a:miter/>
              </a:ln>
            </p:spPr>
            <p:txBody>
              <a:bodyPr rtlCol="0" anchor="ctr"/>
              <a:lstStyle/>
              <a:p>
                <a:endParaRPr lang="zh-TW" altLang="en-US"/>
              </a:p>
            </p:txBody>
          </p:sp>
          <p:grpSp>
            <p:nvGrpSpPr>
              <p:cNvPr id="1512" name="群組 600">
                <a:extLst>
                  <a:ext uri="{FF2B5EF4-FFF2-40B4-BE49-F238E27FC236}">
                    <a16:creationId xmlns:a16="http://schemas.microsoft.com/office/drawing/2014/main" id="{B4D1FC96-A229-4CC3-ADA7-A371E53EDA06}"/>
                  </a:ext>
                </a:extLst>
              </p:cNvPr>
              <p:cNvGrpSpPr/>
              <p:nvPr/>
            </p:nvGrpSpPr>
            <p:grpSpPr>
              <a:xfrm>
                <a:off x="2186076" y="4626573"/>
                <a:ext cx="241950" cy="337845"/>
                <a:chOff x="2248972" y="4626573"/>
                <a:chExt cx="241950" cy="337845"/>
              </a:xfrm>
              <a:solidFill>
                <a:srgbClr val="003E85"/>
              </a:solidFill>
            </p:grpSpPr>
            <p:sp>
              <p:nvSpPr>
                <p:cNvPr id="1513" name="手繪多邊形: 圖案 601">
                  <a:extLst>
                    <a:ext uri="{FF2B5EF4-FFF2-40B4-BE49-F238E27FC236}">
                      <a16:creationId xmlns:a16="http://schemas.microsoft.com/office/drawing/2014/main" id="{0C973869-C54E-49E0-95FF-4EECEE64F933}"/>
                    </a:ext>
                  </a:extLst>
                </p:cNvPr>
                <p:cNvSpPr/>
                <p:nvPr/>
              </p:nvSpPr>
              <p:spPr>
                <a:xfrm>
                  <a:off x="2305155" y="4711692"/>
                  <a:ext cx="11875" cy="35624"/>
                </a:xfrm>
                <a:custGeom>
                  <a:avLst/>
                  <a:gdLst>
                    <a:gd name="connsiteX0" fmla="*/ 18033 w 16873"/>
                    <a:gd name="connsiteY0" fmla="*/ 25310 h 50620"/>
                    <a:gd name="connsiteX1" fmla="*/ 9027 w 16873"/>
                    <a:gd name="connsiteY1" fmla="*/ 50620 h 50620"/>
                    <a:gd name="connsiteX2" fmla="*/ 0 w 16873"/>
                    <a:gd name="connsiteY2" fmla="*/ 25310 h 50620"/>
                    <a:gd name="connsiteX3" fmla="*/ 9027 w 16873"/>
                    <a:gd name="connsiteY3" fmla="*/ 0 h 50620"/>
                    <a:gd name="connsiteX4" fmla="*/ 18033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18033" y="25310"/>
                      </a:moveTo>
                      <a:cubicBezTo>
                        <a:pt x="18033" y="39252"/>
                        <a:pt x="14005" y="50620"/>
                        <a:pt x="9027" y="50620"/>
                      </a:cubicBezTo>
                      <a:cubicBezTo>
                        <a:pt x="4050" y="50620"/>
                        <a:pt x="0" y="39315"/>
                        <a:pt x="0" y="25310"/>
                      </a:cubicBezTo>
                      <a:cubicBezTo>
                        <a:pt x="0" y="11305"/>
                        <a:pt x="4029" y="0"/>
                        <a:pt x="9027" y="0"/>
                      </a:cubicBezTo>
                      <a:cubicBezTo>
                        <a:pt x="14026" y="0"/>
                        <a:pt x="18033" y="11368"/>
                        <a:pt x="18033" y="25310"/>
                      </a:cubicBezTo>
                      <a:close/>
                    </a:path>
                  </a:pathLst>
                </a:custGeom>
                <a:grpFill/>
                <a:ln w="6350" cap="flat">
                  <a:solidFill>
                    <a:schemeClr val="bg1"/>
                  </a:solidFill>
                  <a:prstDash val="solid"/>
                  <a:miter/>
                </a:ln>
              </p:spPr>
              <p:txBody>
                <a:bodyPr rtlCol="0" anchor="ctr"/>
                <a:lstStyle/>
                <a:p>
                  <a:endParaRPr lang="zh-TW" altLang="en-US"/>
                </a:p>
              </p:txBody>
            </p:sp>
            <p:sp>
              <p:nvSpPr>
                <p:cNvPr id="1514" name="手繪多邊形: 圖案 602">
                  <a:extLst>
                    <a:ext uri="{FF2B5EF4-FFF2-40B4-BE49-F238E27FC236}">
                      <a16:creationId xmlns:a16="http://schemas.microsoft.com/office/drawing/2014/main" id="{19451FEE-9D88-4FEF-B436-8F8DE12E574C}"/>
                    </a:ext>
                  </a:extLst>
                </p:cNvPr>
                <p:cNvSpPr/>
                <p:nvPr/>
              </p:nvSpPr>
              <p:spPr>
                <a:xfrm>
                  <a:off x="2421900" y="4711692"/>
                  <a:ext cx="11875" cy="35624"/>
                </a:xfrm>
                <a:custGeom>
                  <a:avLst/>
                  <a:gdLst>
                    <a:gd name="connsiteX0" fmla="*/ 0 w 16873"/>
                    <a:gd name="connsiteY0" fmla="*/ 25310 h 50620"/>
                    <a:gd name="connsiteX1" fmla="*/ 9027 w 16873"/>
                    <a:gd name="connsiteY1" fmla="*/ 50620 h 50620"/>
                    <a:gd name="connsiteX2" fmla="*/ 18033 w 16873"/>
                    <a:gd name="connsiteY2" fmla="*/ 25310 h 50620"/>
                    <a:gd name="connsiteX3" fmla="*/ 9027 w 16873"/>
                    <a:gd name="connsiteY3" fmla="*/ 0 h 50620"/>
                    <a:gd name="connsiteX4" fmla="*/ 0 w 16873"/>
                    <a:gd name="connsiteY4" fmla="*/ 25310 h 5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3" h="50620">
                      <a:moveTo>
                        <a:pt x="0" y="25310"/>
                      </a:moveTo>
                      <a:cubicBezTo>
                        <a:pt x="0" y="39252"/>
                        <a:pt x="4050" y="50620"/>
                        <a:pt x="9027" y="50620"/>
                      </a:cubicBezTo>
                      <a:cubicBezTo>
                        <a:pt x="14005" y="50620"/>
                        <a:pt x="18033" y="39315"/>
                        <a:pt x="18033" y="25310"/>
                      </a:cubicBezTo>
                      <a:cubicBezTo>
                        <a:pt x="18033" y="11305"/>
                        <a:pt x="14005" y="0"/>
                        <a:pt x="9027" y="0"/>
                      </a:cubicBezTo>
                      <a:cubicBezTo>
                        <a:pt x="4050" y="0"/>
                        <a:pt x="0" y="11368"/>
                        <a:pt x="0" y="25310"/>
                      </a:cubicBezTo>
                      <a:close/>
                    </a:path>
                  </a:pathLst>
                </a:custGeom>
                <a:grpFill/>
                <a:ln w="6350" cap="flat">
                  <a:solidFill>
                    <a:schemeClr val="bg1"/>
                  </a:solidFill>
                  <a:prstDash val="solid"/>
                  <a:miter/>
                </a:ln>
              </p:spPr>
              <p:txBody>
                <a:bodyPr rtlCol="0" anchor="ctr"/>
                <a:lstStyle/>
                <a:p>
                  <a:endParaRPr lang="zh-TW" altLang="en-US"/>
                </a:p>
              </p:txBody>
            </p:sp>
            <p:sp>
              <p:nvSpPr>
                <p:cNvPr id="1515" name="手繪多邊形: 圖案 603">
                  <a:extLst>
                    <a:ext uri="{FF2B5EF4-FFF2-40B4-BE49-F238E27FC236}">
                      <a16:creationId xmlns:a16="http://schemas.microsoft.com/office/drawing/2014/main" id="{3C0CB749-82D9-4F73-9824-955092581CB5}"/>
                    </a:ext>
                  </a:extLst>
                </p:cNvPr>
                <p:cNvSpPr/>
                <p:nvPr/>
              </p:nvSpPr>
              <p:spPr>
                <a:xfrm>
                  <a:off x="2317965" y="4647449"/>
                  <a:ext cx="103849" cy="170701"/>
                </a:xfrm>
                <a:custGeom>
                  <a:avLst/>
                  <a:gdLst>
                    <a:gd name="connsiteX0" fmla="*/ 82258 w 164515"/>
                    <a:gd name="connsiteY0" fmla="*/ 0 h 242555"/>
                    <a:gd name="connsiteX1" fmla="*/ 0 w 164515"/>
                    <a:gd name="connsiteY1" fmla="*/ 84135 h 242555"/>
                    <a:gd name="connsiteX2" fmla="*/ 0 w 164515"/>
                    <a:gd name="connsiteY2" fmla="*/ 120202 h 242555"/>
                    <a:gd name="connsiteX3" fmla="*/ 52582 w 164515"/>
                    <a:gd name="connsiteY3" fmla="*/ 237409 h 242555"/>
                    <a:gd name="connsiteX4" fmla="*/ 82279 w 164515"/>
                    <a:gd name="connsiteY4" fmla="*/ 243293 h 242555"/>
                    <a:gd name="connsiteX5" fmla="*/ 111997 w 164515"/>
                    <a:gd name="connsiteY5" fmla="*/ 237409 h 242555"/>
                    <a:gd name="connsiteX6" fmla="*/ 164579 w 164515"/>
                    <a:gd name="connsiteY6" fmla="*/ 120202 h 242555"/>
                    <a:gd name="connsiteX7" fmla="*/ 164579 w 164515"/>
                    <a:gd name="connsiteY7" fmla="*/ 84135 h 242555"/>
                    <a:gd name="connsiteX8" fmla="*/ 82258 w 164515"/>
                    <a:gd name="connsiteY8" fmla="*/ 0 h 242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515" h="242555">
                      <a:moveTo>
                        <a:pt x="82258" y="0"/>
                      </a:moveTo>
                      <a:cubicBezTo>
                        <a:pt x="36932" y="359"/>
                        <a:pt x="0" y="37965"/>
                        <a:pt x="0" y="84135"/>
                      </a:cubicBezTo>
                      <a:lnTo>
                        <a:pt x="0" y="120202"/>
                      </a:lnTo>
                      <a:cubicBezTo>
                        <a:pt x="0" y="156817"/>
                        <a:pt x="26133" y="209504"/>
                        <a:pt x="52582" y="237409"/>
                      </a:cubicBezTo>
                      <a:cubicBezTo>
                        <a:pt x="56652" y="241627"/>
                        <a:pt x="69455" y="243567"/>
                        <a:pt x="82279" y="243293"/>
                      </a:cubicBezTo>
                      <a:cubicBezTo>
                        <a:pt x="95103" y="243567"/>
                        <a:pt x="107926" y="241711"/>
                        <a:pt x="111997" y="237409"/>
                      </a:cubicBezTo>
                      <a:cubicBezTo>
                        <a:pt x="138446" y="209504"/>
                        <a:pt x="164579" y="156817"/>
                        <a:pt x="164579" y="120202"/>
                      </a:cubicBezTo>
                      <a:lnTo>
                        <a:pt x="164579" y="84135"/>
                      </a:lnTo>
                      <a:cubicBezTo>
                        <a:pt x="164558" y="38113"/>
                        <a:pt x="127584" y="359"/>
                        <a:pt x="82258" y="0"/>
                      </a:cubicBezTo>
                      <a:close/>
                    </a:path>
                  </a:pathLst>
                </a:custGeom>
                <a:grpFill/>
                <a:ln w="6350" cap="flat">
                  <a:solidFill>
                    <a:schemeClr val="bg1"/>
                  </a:solidFill>
                  <a:prstDash val="solid"/>
                  <a:miter/>
                </a:ln>
              </p:spPr>
              <p:txBody>
                <a:bodyPr rtlCol="0" anchor="ctr"/>
                <a:lstStyle/>
                <a:p>
                  <a:endParaRPr lang="zh-TW" altLang="en-US"/>
                </a:p>
              </p:txBody>
            </p:sp>
            <p:sp>
              <p:nvSpPr>
                <p:cNvPr id="1516" name="手繪多邊形: 圖案 604">
                  <a:extLst>
                    <a:ext uri="{FF2B5EF4-FFF2-40B4-BE49-F238E27FC236}">
                      <a16:creationId xmlns:a16="http://schemas.microsoft.com/office/drawing/2014/main" id="{FC1F3874-72EB-4019-B993-4D66D39A4AA0}"/>
                    </a:ext>
                  </a:extLst>
                </p:cNvPr>
                <p:cNvSpPr/>
                <p:nvPr/>
              </p:nvSpPr>
              <p:spPr>
                <a:xfrm>
                  <a:off x="2248972" y="4822411"/>
                  <a:ext cx="241950" cy="141014"/>
                </a:xfrm>
                <a:custGeom>
                  <a:avLst/>
                  <a:gdLst>
                    <a:gd name="connsiteX0" fmla="*/ 310196 w 343795"/>
                    <a:gd name="connsiteY0" fmla="*/ 202291 h 200371"/>
                    <a:gd name="connsiteX1" fmla="*/ 343795 w 343795"/>
                    <a:gd name="connsiteY1" fmla="*/ 168903 h 200371"/>
                    <a:gd name="connsiteX2" fmla="*/ 343795 w 343795"/>
                    <a:gd name="connsiteY2" fmla="*/ 168797 h 200371"/>
                    <a:gd name="connsiteX3" fmla="*/ 343795 w 343795"/>
                    <a:gd name="connsiteY3" fmla="*/ 72134 h 200371"/>
                    <a:gd name="connsiteX4" fmla="*/ 229352 w 343795"/>
                    <a:gd name="connsiteY4" fmla="*/ 0 h 200371"/>
                    <a:gd name="connsiteX5" fmla="*/ 171307 w 343795"/>
                    <a:gd name="connsiteY5" fmla="*/ 108348 h 200371"/>
                    <a:gd name="connsiteX6" fmla="*/ 114359 w 343795"/>
                    <a:gd name="connsiteY6" fmla="*/ 0 h 200371"/>
                    <a:gd name="connsiteX7" fmla="*/ 0 w 343795"/>
                    <a:gd name="connsiteY7" fmla="*/ 72134 h 200371"/>
                    <a:gd name="connsiteX8" fmla="*/ 0 w 343795"/>
                    <a:gd name="connsiteY8" fmla="*/ 168734 h 200371"/>
                    <a:gd name="connsiteX9" fmla="*/ 33452 w 343795"/>
                    <a:gd name="connsiteY9" fmla="*/ 202228 h 200371"/>
                    <a:gd name="connsiteX10" fmla="*/ 33494 w 343795"/>
                    <a:gd name="connsiteY10" fmla="*/ 202228 h 20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3795" h="200371">
                      <a:moveTo>
                        <a:pt x="310196" y="202291"/>
                      </a:moveTo>
                      <a:cubicBezTo>
                        <a:pt x="328694" y="202350"/>
                        <a:pt x="343736" y="187400"/>
                        <a:pt x="343795" y="168903"/>
                      </a:cubicBezTo>
                      <a:cubicBezTo>
                        <a:pt x="343795" y="168867"/>
                        <a:pt x="343795" y="168833"/>
                        <a:pt x="343795" y="168797"/>
                      </a:cubicBezTo>
                      <a:lnTo>
                        <a:pt x="343795" y="72134"/>
                      </a:lnTo>
                      <a:cubicBezTo>
                        <a:pt x="347423" y="13921"/>
                        <a:pt x="253586" y="27841"/>
                        <a:pt x="229352" y="0"/>
                      </a:cubicBezTo>
                      <a:cubicBezTo>
                        <a:pt x="229352" y="0"/>
                        <a:pt x="207880" y="78208"/>
                        <a:pt x="171307" y="108348"/>
                      </a:cubicBezTo>
                      <a:cubicBezTo>
                        <a:pt x="134755" y="78208"/>
                        <a:pt x="114359" y="0"/>
                        <a:pt x="114359" y="0"/>
                      </a:cubicBezTo>
                      <a:cubicBezTo>
                        <a:pt x="90526" y="26512"/>
                        <a:pt x="0" y="1413"/>
                        <a:pt x="0" y="72134"/>
                      </a:cubicBezTo>
                      <a:lnTo>
                        <a:pt x="0" y="168734"/>
                      </a:lnTo>
                      <a:cubicBezTo>
                        <a:pt x="-12" y="187221"/>
                        <a:pt x="14965" y="202215"/>
                        <a:pt x="33452" y="202228"/>
                      </a:cubicBezTo>
                      <a:cubicBezTo>
                        <a:pt x="33466" y="202228"/>
                        <a:pt x="33479" y="202228"/>
                        <a:pt x="33494" y="202228"/>
                      </a:cubicBezTo>
                      <a:close/>
                    </a:path>
                  </a:pathLst>
                </a:custGeom>
                <a:grpFill/>
                <a:ln w="6350" cap="flat">
                  <a:solidFill>
                    <a:schemeClr val="bg1"/>
                  </a:solidFill>
                  <a:prstDash val="solid"/>
                  <a:miter/>
                </a:ln>
              </p:spPr>
              <p:txBody>
                <a:bodyPr rtlCol="0" anchor="ctr"/>
                <a:lstStyle/>
                <a:p>
                  <a:endParaRPr lang="zh-TW" altLang="en-US"/>
                </a:p>
              </p:txBody>
            </p:sp>
            <p:sp>
              <p:nvSpPr>
                <p:cNvPr id="1517" name="手繪多邊形: 圖案 605">
                  <a:extLst>
                    <a:ext uri="{FF2B5EF4-FFF2-40B4-BE49-F238E27FC236}">
                      <a16:creationId xmlns:a16="http://schemas.microsoft.com/office/drawing/2014/main" id="{6A8FDFA9-AACE-4D07-B33F-F89E6D4C3946}"/>
                    </a:ext>
                  </a:extLst>
                </p:cNvPr>
                <p:cNvSpPr/>
                <p:nvPr/>
              </p:nvSpPr>
              <p:spPr>
                <a:xfrm>
                  <a:off x="2303206" y="4791721"/>
                  <a:ext cx="72734" cy="118749"/>
                </a:xfrm>
                <a:custGeom>
                  <a:avLst/>
                  <a:gdLst>
                    <a:gd name="connsiteX0" fmla="*/ 46760 w 103349"/>
                    <a:gd name="connsiteY0" fmla="*/ 0 h 168733"/>
                    <a:gd name="connsiteX1" fmla="*/ 21450 w 103349"/>
                    <a:gd name="connsiteY1" fmla="*/ 17316 h 168733"/>
                    <a:gd name="connsiteX2" fmla="*/ 0 w 103349"/>
                    <a:gd name="connsiteY2" fmla="*/ 52835 h 168733"/>
                    <a:gd name="connsiteX3" fmla="*/ 29845 w 103349"/>
                    <a:gd name="connsiteY3" fmla="*/ 74707 h 168733"/>
                    <a:gd name="connsiteX4" fmla="*/ 14828 w 103349"/>
                    <a:gd name="connsiteY4" fmla="*/ 92150 h 168733"/>
                    <a:gd name="connsiteX5" fmla="*/ 104805 w 103349"/>
                    <a:gd name="connsiteY5" fmla="*/ 169135 h 168733"/>
                    <a:gd name="connsiteX6" fmla="*/ 104805 w 103349"/>
                    <a:gd name="connsiteY6" fmla="*/ 157935 h 168733"/>
                    <a:gd name="connsiteX7" fmla="*/ 46760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46760" y="0"/>
                      </a:moveTo>
                      <a:cubicBezTo>
                        <a:pt x="37132" y="3801"/>
                        <a:pt x="28482" y="9719"/>
                        <a:pt x="21450" y="17316"/>
                      </a:cubicBezTo>
                      <a:lnTo>
                        <a:pt x="0" y="52835"/>
                      </a:lnTo>
                      <a:lnTo>
                        <a:pt x="29845" y="74707"/>
                      </a:lnTo>
                      <a:cubicBezTo>
                        <a:pt x="32376" y="77111"/>
                        <a:pt x="14828" y="92150"/>
                        <a:pt x="14828" y="92150"/>
                      </a:cubicBezTo>
                      <a:lnTo>
                        <a:pt x="104805" y="169135"/>
                      </a:lnTo>
                      <a:lnTo>
                        <a:pt x="104805" y="157935"/>
                      </a:lnTo>
                      <a:cubicBezTo>
                        <a:pt x="69350" y="114697"/>
                        <a:pt x="46760" y="0"/>
                        <a:pt x="46760"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1518" name="手繪多邊形: 圖案 606">
                  <a:extLst>
                    <a:ext uri="{FF2B5EF4-FFF2-40B4-BE49-F238E27FC236}">
                      <a16:creationId xmlns:a16="http://schemas.microsoft.com/office/drawing/2014/main" id="{632E79CE-6E70-4311-8AB5-7DA95EC13264}"/>
                    </a:ext>
                  </a:extLst>
                </p:cNvPr>
                <p:cNvSpPr/>
                <p:nvPr/>
              </p:nvSpPr>
              <p:spPr>
                <a:xfrm>
                  <a:off x="2366914" y="4796746"/>
                  <a:ext cx="72734" cy="118749"/>
                </a:xfrm>
                <a:custGeom>
                  <a:avLst/>
                  <a:gdLst>
                    <a:gd name="connsiteX0" fmla="*/ 58023 w 103349"/>
                    <a:gd name="connsiteY0" fmla="*/ 0 h 168733"/>
                    <a:gd name="connsiteX1" fmla="*/ 83334 w 103349"/>
                    <a:gd name="connsiteY1" fmla="*/ 17316 h 168733"/>
                    <a:gd name="connsiteX2" fmla="*/ 104784 w 103349"/>
                    <a:gd name="connsiteY2" fmla="*/ 52835 h 168733"/>
                    <a:gd name="connsiteX3" fmla="*/ 74939 w 103349"/>
                    <a:gd name="connsiteY3" fmla="*/ 74707 h 168733"/>
                    <a:gd name="connsiteX4" fmla="*/ 89956 w 103349"/>
                    <a:gd name="connsiteY4" fmla="*/ 92150 h 168733"/>
                    <a:gd name="connsiteX5" fmla="*/ 0 w 103349"/>
                    <a:gd name="connsiteY5" fmla="*/ 169135 h 168733"/>
                    <a:gd name="connsiteX6" fmla="*/ 0 w 103349"/>
                    <a:gd name="connsiteY6" fmla="*/ 157935 h 168733"/>
                    <a:gd name="connsiteX7" fmla="*/ 58023 w 103349"/>
                    <a:gd name="connsiteY7" fmla="*/ 0 h 16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349" h="168733">
                      <a:moveTo>
                        <a:pt x="58023" y="0"/>
                      </a:moveTo>
                      <a:cubicBezTo>
                        <a:pt x="67652" y="3801"/>
                        <a:pt x="76302" y="9719"/>
                        <a:pt x="83334" y="17316"/>
                      </a:cubicBezTo>
                      <a:lnTo>
                        <a:pt x="104784" y="52835"/>
                      </a:lnTo>
                      <a:lnTo>
                        <a:pt x="74939" y="74707"/>
                      </a:lnTo>
                      <a:cubicBezTo>
                        <a:pt x="72408" y="77111"/>
                        <a:pt x="89956" y="92150"/>
                        <a:pt x="89956" y="92150"/>
                      </a:cubicBezTo>
                      <a:lnTo>
                        <a:pt x="0" y="169135"/>
                      </a:lnTo>
                      <a:lnTo>
                        <a:pt x="0" y="157935"/>
                      </a:lnTo>
                      <a:cubicBezTo>
                        <a:pt x="35540" y="114697"/>
                        <a:pt x="58023" y="0"/>
                        <a:pt x="58023" y="0"/>
                      </a:cubicBezTo>
                      <a:close/>
                    </a:path>
                  </a:pathLst>
                </a:custGeom>
                <a:solidFill>
                  <a:schemeClr val="bg1"/>
                </a:solidFill>
                <a:ln w="6350" cap="flat">
                  <a:solidFill>
                    <a:schemeClr val="bg1"/>
                  </a:solidFill>
                  <a:prstDash val="solid"/>
                  <a:miter/>
                </a:ln>
              </p:spPr>
              <p:txBody>
                <a:bodyPr rtlCol="0" anchor="ctr"/>
                <a:lstStyle/>
                <a:p>
                  <a:endParaRPr lang="zh-TW" altLang="en-US"/>
                </a:p>
              </p:txBody>
            </p:sp>
            <p:sp>
              <p:nvSpPr>
                <p:cNvPr id="1519" name="手繪多邊形: 圖案 607">
                  <a:extLst>
                    <a:ext uri="{FF2B5EF4-FFF2-40B4-BE49-F238E27FC236}">
                      <a16:creationId xmlns:a16="http://schemas.microsoft.com/office/drawing/2014/main" id="{CD4357C6-3B84-48F7-98C6-843C5D44DF20}"/>
                    </a:ext>
                  </a:extLst>
                </p:cNvPr>
                <p:cNvSpPr/>
                <p:nvPr/>
              </p:nvSpPr>
              <p:spPr>
                <a:xfrm>
                  <a:off x="2302807" y="4626573"/>
                  <a:ext cx="135077" cy="99452"/>
                </a:xfrm>
                <a:custGeom>
                  <a:avLst/>
                  <a:gdLst>
                    <a:gd name="connsiteX0" fmla="*/ 93462 w 191934"/>
                    <a:gd name="connsiteY0" fmla="*/ 8170 h 141314"/>
                    <a:gd name="connsiteX1" fmla="*/ 86101 w 191934"/>
                    <a:gd name="connsiteY1" fmla="*/ 11313 h 141314"/>
                    <a:gd name="connsiteX2" fmla="*/ 60200 w 191934"/>
                    <a:gd name="connsiteY2" fmla="*/ 12579 h 141314"/>
                    <a:gd name="connsiteX3" fmla="*/ 22087 w 191934"/>
                    <a:gd name="connsiteY3" fmla="*/ 36412 h 141314"/>
                    <a:gd name="connsiteX4" fmla="*/ 15401 w 191934"/>
                    <a:gd name="connsiteY4" fmla="*/ 58938 h 141314"/>
                    <a:gd name="connsiteX5" fmla="*/ 2113 w 191934"/>
                    <a:gd name="connsiteY5" fmla="*/ 73702 h 141314"/>
                    <a:gd name="connsiteX6" fmla="*/ 10213 w 191934"/>
                    <a:gd name="connsiteY6" fmla="*/ 122445 h 141314"/>
                    <a:gd name="connsiteX7" fmla="*/ 21307 w 191934"/>
                    <a:gd name="connsiteY7" fmla="*/ 143179 h 141314"/>
                    <a:gd name="connsiteX8" fmla="*/ 57163 w 191934"/>
                    <a:gd name="connsiteY8" fmla="*/ 95764 h 141314"/>
                    <a:gd name="connsiteX9" fmla="*/ 137586 w 191934"/>
                    <a:gd name="connsiteY9" fmla="*/ 98612 h 141314"/>
                    <a:gd name="connsiteX10" fmla="*/ 169223 w 191934"/>
                    <a:gd name="connsiteY10" fmla="*/ 143115 h 141314"/>
                    <a:gd name="connsiteX11" fmla="*/ 178272 w 191934"/>
                    <a:gd name="connsiteY11" fmla="*/ 121053 h 141314"/>
                    <a:gd name="connsiteX12" fmla="*/ 193922 w 191934"/>
                    <a:gd name="connsiteY12" fmla="*/ 74799 h 141314"/>
                    <a:gd name="connsiteX13" fmla="*/ 157749 w 191934"/>
                    <a:gd name="connsiteY13" fmla="*/ 31561 h 141314"/>
                    <a:gd name="connsiteX14" fmla="*/ 106855 w 191934"/>
                    <a:gd name="connsiteY14" fmla="*/ 1463 h 141314"/>
                    <a:gd name="connsiteX15" fmla="*/ 93462 w 191934"/>
                    <a:gd name="connsiteY15" fmla="*/ 8170 h 141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1934" h="141314">
                      <a:moveTo>
                        <a:pt x="93462" y="8170"/>
                      </a:moveTo>
                      <a:cubicBezTo>
                        <a:pt x="91144" y="9512"/>
                        <a:pt x="88672" y="10567"/>
                        <a:pt x="86101" y="11313"/>
                      </a:cubicBezTo>
                      <a:cubicBezTo>
                        <a:pt x="78044" y="13422"/>
                        <a:pt x="68679" y="12579"/>
                        <a:pt x="60200" y="12579"/>
                      </a:cubicBezTo>
                      <a:cubicBezTo>
                        <a:pt x="41998" y="12579"/>
                        <a:pt x="26263" y="16797"/>
                        <a:pt x="22087" y="36412"/>
                      </a:cubicBezTo>
                      <a:cubicBezTo>
                        <a:pt x="20273" y="44849"/>
                        <a:pt x="21265" y="51872"/>
                        <a:pt x="15401" y="58938"/>
                      </a:cubicBezTo>
                      <a:cubicBezTo>
                        <a:pt x="10803" y="64464"/>
                        <a:pt x="4623" y="66995"/>
                        <a:pt x="2113" y="73702"/>
                      </a:cubicBezTo>
                      <a:cubicBezTo>
                        <a:pt x="-3729" y="89310"/>
                        <a:pt x="3716" y="109812"/>
                        <a:pt x="10213" y="122445"/>
                      </a:cubicBezTo>
                      <a:cubicBezTo>
                        <a:pt x="11394" y="124766"/>
                        <a:pt x="20969" y="143537"/>
                        <a:pt x="21307" y="143179"/>
                      </a:cubicBezTo>
                      <a:cubicBezTo>
                        <a:pt x="34173" y="129849"/>
                        <a:pt x="14326" y="94140"/>
                        <a:pt x="57163" y="95764"/>
                      </a:cubicBezTo>
                      <a:cubicBezTo>
                        <a:pt x="70408" y="94942"/>
                        <a:pt x="100823" y="103589"/>
                        <a:pt x="137586" y="98612"/>
                      </a:cubicBezTo>
                      <a:cubicBezTo>
                        <a:pt x="164140" y="97578"/>
                        <a:pt x="156737" y="128794"/>
                        <a:pt x="169223" y="143115"/>
                      </a:cubicBezTo>
                      <a:cubicBezTo>
                        <a:pt x="172725" y="135970"/>
                        <a:pt x="175747" y="128600"/>
                        <a:pt x="178272" y="121053"/>
                      </a:cubicBezTo>
                      <a:cubicBezTo>
                        <a:pt x="183102" y="106521"/>
                        <a:pt x="193648" y="89795"/>
                        <a:pt x="193922" y="74799"/>
                      </a:cubicBezTo>
                      <a:cubicBezTo>
                        <a:pt x="194344" y="52758"/>
                        <a:pt x="171607" y="44406"/>
                        <a:pt x="157749" y="31561"/>
                      </a:cubicBezTo>
                      <a:cubicBezTo>
                        <a:pt x="142120" y="17071"/>
                        <a:pt x="132207" y="-6045"/>
                        <a:pt x="106855" y="1463"/>
                      </a:cubicBezTo>
                      <a:cubicBezTo>
                        <a:pt x="101962" y="2876"/>
                        <a:pt x="97870" y="5766"/>
                        <a:pt x="93462" y="8170"/>
                      </a:cubicBezTo>
                      <a:close/>
                    </a:path>
                  </a:pathLst>
                </a:custGeom>
                <a:grpFill/>
                <a:ln w="6350" cap="flat">
                  <a:solidFill>
                    <a:schemeClr val="bg1"/>
                  </a:solidFill>
                  <a:prstDash val="solid"/>
                  <a:miter/>
                </a:ln>
              </p:spPr>
              <p:txBody>
                <a:bodyPr rtlCol="0" anchor="ctr"/>
                <a:lstStyle/>
                <a:p>
                  <a:endParaRPr lang="zh-TW" altLang="en-US"/>
                </a:p>
              </p:txBody>
            </p:sp>
            <p:sp>
              <p:nvSpPr>
                <p:cNvPr id="1520" name="手繪多邊形: 圖案 608">
                  <a:extLst>
                    <a:ext uri="{FF2B5EF4-FFF2-40B4-BE49-F238E27FC236}">
                      <a16:creationId xmlns:a16="http://schemas.microsoft.com/office/drawing/2014/main" id="{D69C15DD-6103-44AD-A6A0-F683F1FE54C3}"/>
                    </a:ext>
                  </a:extLst>
                </p:cNvPr>
                <p:cNvSpPr/>
                <p:nvPr/>
              </p:nvSpPr>
              <p:spPr>
                <a:xfrm>
                  <a:off x="2358473" y="4892517"/>
                  <a:ext cx="20781" cy="71249"/>
                </a:xfrm>
                <a:custGeom>
                  <a:avLst/>
                  <a:gdLst>
                    <a:gd name="connsiteX0" fmla="*/ 31131 w 29528"/>
                    <a:gd name="connsiteY0" fmla="*/ 102675 h 101240"/>
                    <a:gd name="connsiteX1" fmla="*/ 31131 w 29528"/>
                    <a:gd name="connsiteY1" fmla="*/ 0 h 101240"/>
                    <a:gd name="connsiteX2" fmla="*/ 15566 w 29528"/>
                    <a:gd name="connsiteY2" fmla="*/ 7614 h 101240"/>
                    <a:gd name="connsiteX3" fmla="*/ 0 w 29528"/>
                    <a:gd name="connsiteY3" fmla="*/ 0 h 101240"/>
                    <a:gd name="connsiteX4" fmla="*/ 0 w 29528"/>
                    <a:gd name="connsiteY4" fmla="*/ 102675 h 101240"/>
                    <a:gd name="connsiteX5" fmla="*/ 31131 w 29528"/>
                    <a:gd name="connsiteY5" fmla="*/ 102675 h 10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528" h="101240">
                      <a:moveTo>
                        <a:pt x="31131" y="102675"/>
                      </a:moveTo>
                      <a:lnTo>
                        <a:pt x="31131" y="0"/>
                      </a:lnTo>
                      <a:lnTo>
                        <a:pt x="15566" y="7614"/>
                      </a:lnTo>
                      <a:lnTo>
                        <a:pt x="0" y="0"/>
                      </a:lnTo>
                      <a:lnTo>
                        <a:pt x="0" y="102675"/>
                      </a:lnTo>
                      <a:lnTo>
                        <a:pt x="31131" y="102675"/>
                      </a:lnTo>
                      <a:close/>
                    </a:path>
                  </a:pathLst>
                </a:custGeom>
                <a:grpFill/>
                <a:ln w="6350" cap="flat">
                  <a:solidFill>
                    <a:schemeClr val="bg1"/>
                  </a:solidFill>
                  <a:prstDash val="solid"/>
                  <a:miter/>
                </a:ln>
              </p:spPr>
              <p:txBody>
                <a:bodyPr rtlCol="0" anchor="ctr"/>
                <a:lstStyle/>
                <a:p>
                  <a:endParaRPr lang="zh-TW" altLang="en-US"/>
                </a:p>
              </p:txBody>
            </p:sp>
            <p:sp>
              <p:nvSpPr>
                <p:cNvPr id="1521" name="手繪多邊形: 圖案 609">
                  <a:extLst>
                    <a:ext uri="{FF2B5EF4-FFF2-40B4-BE49-F238E27FC236}">
                      <a16:creationId xmlns:a16="http://schemas.microsoft.com/office/drawing/2014/main" id="{0A5C07FC-952A-4A45-8CB9-5CF68F146CBC}"/>
                    </a:ext>
                  </a:extLst>
                </p:cNvPr>
                <p:cNvSpPr/>
                <p:nvPr/>
              </p:nvSpPr>
              <p:spPr>
                <a:xfrm>
                  <a:off x="2363238" y="4917098"/>
                  <a:ext cx="13360" cy="13360"/>
                </a:xfrm>
                <a:custGeom>
                  <a:avLst/>
                  <a:gdLst>
                    <a:gd name="connsiteX0" fmla="*/ 19025 w 18982"/>
                    <a:gd name="connsiteY0" fmla="*/ 9512 h 18982"/>
                    <a:gd name="connsiteX1" fmla="*/ 9512 w 18982"/>
                    <a:gd name="connsiteY1" fmla="*/ 19025 h 18982"/>
                    <a:gd name="connsiteX2" fmla="*/ 0 w 18982"/>
                    <a:gd name="connsiteY2" fmla="*/ 9512 h 18982"/>
                    <a:gd name="connsiteX3" fmla="*/ 9512 w 18982"/>
                    <a:gd name="connsiteY3" fmla="*/ 0 h 18982"/>
                    <a:gd name="connsiteX4" fmla="*/ 9533 w 18982"/>
                    <a:gd name="connsiteY4" fmla="*/ 0 h 18982"/>
                    <a:gd name="connsiteX5" fmla="*/ 19025 w 18982"/>
                    <a:gd name="connsiteY5" fmla="*/ 9512 h 1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8982">
                      <a:moveTo>
                        <a:pt x="19025" y="9512"/>
                      </a:moveTo>
                      <a:cubicBezTo>
                        <a:pt x="19025" y="14766"/>
                        <a:pt x="14766" y="19025"/>
                        <a:pt x="9512" y="19025"/>
                      </a:cubicBezTo>
                      <a:cubicBezTo>
                        <a:pt x="4258" y="19025"/>
                        <a:pt x="0" y="14766"/>
                        <a:pt x="0" y="9512"/>
                      </a:cubicBezTo>
                      <a:cubicBezTo>
                        <a:pt x="0" y="4258"/>
                        <a:pt x="4258" y="0"/>
                        <a:pt x="9512" y="0"/>
                      </a:cubicBezTo>
                      <a:cubicBezTo>
                        <a:pt x="9519" y="0"/>
                        <a:pt x="9527" y="0"/>
                        <a:pt x="9533" y="0"/>
                      </a:cubicBezTo>
                      <a:cubicBezTo>
                        <a:pt x="14779" y="13"/>
                        <a:pt x="19025" y="4267"/>
                        <a:pt x="19025" y="9512"/>
                      </a:cubicBezTo>
                      <a:close/>
                    </a:path>
                  </a:pathLst>
                </a:custGeom>
                <a:solidFill>
                  <a:schemeClr val="bg1"/>
                </a:solidFill>
                <a:ln w="6350" cap="flat">
                  <a:noFill/>
                  <a:prstDash val="solid"/>
                  <a:miter/>
                </a:ln>
              </p:spPr>
              <p:txBody>
                <a:bodyPr rtlCol="0" anchor="ctr"/>
                <a:lstStyle/>
                <a:p>
                  <a:endParaRPr lang="zh-TW" altLang="en-US"/>
                </a:p>
              </p:txBody>
            </p:sp>
            <p:sp>
              <p:nvSpPr>
                <p:cNvPr id="1522" name="手繪多邊形: 圖案 610">
                  <a:extLst>
                    <a:ext uri="{FF2B5EF4-FFF2-40B4-BE49-F238E27FC236}">
                      <a16:creationId xmlns:a16="http://schemas.microsoft.com/office/drawing/2014/main" id="{ABFFCA8F-3177-4B85-A08C-B6869C1E3212}"/>
                    </a:ext>
                  </a:extLst>
                </p:cNvPr>
                <p:cNvSpPr/>
                <p:nvPr/>
              </p:nvSpPr>
              <p:spPr>
                <a:xfrm>
                  <a:off x="2363201" y="4952543"/>
                  <a:ext cx="13360" cy="11875"/>
                </a:xfrm>
                <a:custGeom>
                  <a:avLst/>
                  <a:gdLst>
                    <a:gd name="connsiteX0" fmla="*/ 4145 w 18982"/>
                    <a:gd name="connsiteY0" fmla="*/ 17380 h 16873"/>
                    <a:gd name="connsiteX1" fmla="*/ 14860 w 18982"/>
                    <a:gd name="connsiteY1" fmla="*/ 17380 h 16873"/>
                    <a:gd name="connsiteX2" fmla="*/ 17380 w 18982"/>
                    <a:gd name="connsiteY2" fmla="*/ 4166 h 16873"/>
                    <a:gd name="connsiteX3" fmla="*/ 4166 w 18982"/>
                    <a:gd name="connsiteY3" fmla="*/ 1646 h 16873"/>
                    <a:gd name="connsiteX4" fmla="*/ 1646 w 18982"/>
                    <a:gd name="connsiteY4" fmla="*/ 14860 h 16873"/>
                    <a:gd name="connsiteX5" fmla="*/ 4166 w 18982"/>
                    <a:gd name="connsiteY5" fmla="*/ 17380 h 1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82" h="16873">
                      <a:moveTo>
                        <a:pt x="4145" y="17380"/>
                      </a:moveTo>
                      <a:lnTo>
                        <a:pt x="14860" y="17380"/>
                      </a:lnTo>
                      <a:cubicBezTo>
                        <a:pt x="19205" y="14427"/>
                        <a:pt x="20333" y="8511"/>
                        <a:pt x="17380" y="4166"/>
                      </a:cubicBezTo>
                      <a:cubicBezTo>
                        <a:pt x="14427" y="-179"/>
                        <a:pt x="8511" y="-1307"/>
                        <a:pt x="4166" y="1646"/>
                      </a:cubicBezTo>
                      <a:cubicBezTo>
                        <a:pt x="-179" y="4599"/>
                        <a:pt x="-1307" y="10515"/>
                        <a:pt x="1646" y="14860"/>
                      </a:cubicBezTo>
                      <a:cubicBezTo>
                        <a:pt x="2319" y="15851"/>
                        <a:pt x="3175" y="16707"/>
                        <a:pt x="4166" y="17380"/>
                      </a:cubicBezTo>
                      <a:close/>
                    </a:path>
                  </a:pathLst>
                </a:custGeom>
                <a:solidFill>
                  <a:schemeClr val="bg1"/>
                </a:solidFill>
                <a:ln w="6350" cap="flat">
                  <a:noFill/>
                  <a:prstDash val="solid"/>
                  <a:miter/>
                </a:ln>
              </p:spPr>
              <p:txBody>
                <a:bodyPr rtlCol="0" anchor="ctr"/>
                <a:lstStyle/>
                <a:p>
                  <a:endParaRPr lang="zh-TW" altLang="en-US"/>
                </a:p>
              </p:txBody>
            </p:sp>
          </p:grpSp>
        </p:grpSp>
        <p:grpSp>
          <p:nvGrpSpPr>
            <p:cNvPr id="1491" name="群組 579">
              <a:extLst>
                <a:ext uri="{FF2B5EF4-FFF2-40B4-BE49-F238E27FC236}">
                  <a16:creationId xmlns:a16="http://schemas.microsoft.com/office/drawing/2014/main" id="{9A63B36F-D386-466C-AFB7-5A13A8624C26}"/>
                </a:ext>
              </a:extLst>
            </p:cNvPr>
            <p:cNvGrpSpPr/>
            <p:nvPr/>
          </p:nvGrpSpPr>
          <p:grpSpPr>
            <a:xfrm>
              <a:off x="1276434" y="4114448"/>
              <a:ext cx="319701" cy="241232"/>
              <a:chOff x="3164294" y="4614579"/>
              <a:chExt cx="459604" cy="346795"/>
            </a:xfrm>
          </p:grpSpPr>
          <p:sp>
            <p:nvSpPr>
              <p:cNvPr id="1496" name="手繪多邊形: 圖案 1177">
                <a:extLst>
                  <a:ext uri="{FF2B5EF4-FFF2-40B4-BE49-F238E27FC236}">
                    <a16:creationId xmlns:a16="http://schemas.microsoft.com/office/drawing/2014/main" id="{916B9A64-CC15-4FDE-A87C-40CC792449B9}"/>
                  </a:ext>
                </a:extLst>
              </p:cNvPr>
              <p:cNvSpPr/>
              <p:nvPr/>
            </p:nvSpPr>
            <p:spPr>
              <a:xfrm>
                <a:off x="3164294" y="4695377"/>
                <a:ext cx="283914" cy="218397"/>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solidFill>
                <a:schemeClr val="bg1"/>
              </a:solidFill>
              <a:ln w="9525" cap="flat">
                <a:noFill/>
                <a:prstDash val="solid"/>
                <a:miter/>
              </a:ln>
            </p:spPr>
            <p:txBody>
              <a:bodyPr rtlCol="0" anchor="ctr"/>
              <a:lstStyle/>
              <a:p>
                <a:endParaRPr lang="zh-TW" altLang="en-US" sz="2400"/>
              </a:p>
            </p:txBody>
          </p:sp>
          <p:sp>
            <p:nvSpPr>
              <p:cNvPr id="1497" name="手繪多邊形: 圖案 1178">
                <a:extLst>
                  <a:ext uri="{FF2B5EF4-FFF2-40B4-BE49-F238E27FC236}">
                    <a16:creationId xmlns:a16="http://schemas.microsoft.com/office/drawing/2014/main" id="{4766617E-8F59-4878-A158-8B0CA9ABF262}"/>
                  </a:ext>
                </a:extLst>
              </p:cNvPr>
              <p:cNvSpPr/>
              <p:nvPr/>
            </p:nvSpPr>
            <p:spPr>
              <a:xfrm flipV="1">
                <a:off x="3172225" y="4918617"/>
                <a:ext cx="289432" cy="36000"/>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solidFill>
                <a:schemeClr val="bg1"/>
              </a:solidFill>
              <a:ln w="9525" cap="flat">
                <a:noFill/>
                <a:prstDash val="solid"/>
                <a:miter/>
              </a:ln>
            </p:spPr>
            <p:txBody>
              <a:bodyPr rtlCol="0" anchor="ctr"/>
              <a:lstStyle/>
              <a:p>
                <a:endParaRPr lang="zh-TW" altLang="en-US" sz="2400"/>
              </a:p>
            </p:txBody>
          </p:sp>
          <p:grpSp>
            <p:nvGrpSpPr>
              <p:cNvPr id="1498" name="群組 586">
                <a:extLst>
                  <a:ext uri="{FF2B5EF4-FFF2-40B4-BE49-F238E27FC236}">
                    <a16:creationId xmlns:a16="http://schemas.microsoft.com/office/drawing/2014/main" id="{BDC22647-742C-482A-BD10-1DED5E3B2B31}"/>
                  </a:ext>
                </a:extLst>
              </p:cNvPr>
              <p:cNvGrpSpPr/>
              <p:nvPr/>
            </p:nvGrpSpPr>
            <p:grpSpPr>
              <a:xfrm>
                <a:off x="3373222" y="4614579"/>
                <a:ext cx="250676" cy="346795"/>
                <a:chOff x="3373222" y="4614579"/>
                <a:chExt cx="250676" cy="346795"/>
              </a:xfrm>
            </p:grpSpPr>
            <p:grpSp>
              <p:nvGrpSpPr>
                <p:cNvPr id="1499" name="群組 587">
                  <a:extLst>
                    <a:ext uri="{FF2B5EF4-FFF2-40B4-BE49-F238E27FC236}">
                      <a16:creationId xmlns:a16="http://schemas.microsoft.com/office/drawing/2014/main" id="{8D0FDD47-1EDC-4655-8888-920B766F8525}"/>
                    </a:ext>
                  </a:extLst>
                </p:cNvPr>
                <p:cNvGrpSpPr/>
                <p:nvPr/>
              </p:nvGrpSpPr>
              <p:grpSpPr>
                <a:xfrm>
                  <a:off x="3373222" y="4614579"/>
                  <a:ext cx="250676" cy="346795"/>
                  <a:chOff x="3373222" y="4614579"/>
                  <a:chExt cx="250676" cy="346795"/>
                </a:xfrm>
              </p:grpSpPr>
              <p:grpSp>
                <p:nvGrpSpPr>
                  <p:cNvPr id="1501" name="群組 589">
                    <a:extLst>
                      <a:ext uri="{FF2B5EF4-FFF2-40B4-BE49-F238E27FC236}">
                        <a16:creationId xmlns:a16="http://schemas.microsoft.com/office/drawing/2014/main" id="{8EA14CFF-AD17-4217-9E1B-F9E1D8015A50}"/>
                      </a:ext>
                    </a:extLst>
                  </p:cNvPr>
                  <p:cNvGrpSpPr/>
                  <p:nvPr/>
                </p:nvGrpSpPr>
                <p:grpSpPr>
                  <a:xfrm>
                    <a:off x="3373222" y="4614579"/>
                    <a:ext cx="250676" cy="346795"/>
                    <a:chOff x="1713187" y="4497010"/>
                    <a:chExt cx="356195" cy="492773"/>
                  </a:xfrm>
                  <a:solidFill>
                    <a:srgbClr val="003E85"/>
                  </a:solidFill>
                </p:grpSpPr>
                <p:sp>
                  <p:nvSpPr>
                    <p:cNvPr id="1504" name="手繪多邊形: 圖案 592">
                      <a:extLst>
                        <a:ext uri="{FF2B5EF4-FFF2-40B4-BE49-F238E27FC236}">
                          <a16:creationId xmlns:a16="http://schemas.microsoft.com/office/drawing/2014/main" id="{F6395337-862F-4705-905D-B9BCC5DBBABF}"/>
                        </a:ext>
                      </a:extLst>
                    </p:cNvPr>
                    <p:cNvSpPr/>
                    <p:nvPr/>
                  </p:nvSpPr>
                  <p:spPr>
                    <a:xfrm>
                      <a:off x="1713187" y="4687941"/>
                      <a:ext cx="356195" cy="301842"/>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05" name="手繪多邊形: 圖案 593">
                      <a:extLst>
                        <a:ext uri="{FF2B5EF4-FFF2-40B4-BE49-F238E27FC236}">
                          <a16:creationId xmlns:a16="http://schemas.microsoft.com/office/drawing/2014/main" id="{4D55F46A-0DCD-4C47-9517-8406D17B90BB}"/>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06" name="手繪多邊形: 圖案 594">
                      <a:extLst>
                        <a:ext uri="{FF2B5EF4-FFF2-40B4-BE49-F238E27FC236}">
                          <a16:creationId xmlns:a16="http://schemas.microsoft.com/office/drawing/2014/main" id="{A188F11B-BCEC-439D-BF16-E2DAB80ED12F}"/>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07" name="手繪多邊形: 圖案 595">
                      <a:extLst>
                        <a:ext uri="{FF2B5EF4-FFF2-40B4-BE49-F238E27FC236}">
                          <a16:creationId xmlns:a16="http://schemas.microsoft.com/office/drawing/2014/main" id="{0FD41ECA-1FCD-4EBA-9E0E-D53B481FF278}"/>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08" name="手繪多邊形: 圖案 596">
                      <a:extLst>
                        <a:ext uri="{FF2B5EF4-FFF2-40B4-BE49-F238E27FC236}">
                          <a16:creationId xmlns:a16="http://schemas.microsoft.com/office/drawing/2014/main" id="{2A7F6846-61D0-44BD-B298-A522465C4E2F}"/>
                        </a:ext>
                      </a:extLst>
                    </p:cNvPr>
                    <p:cNvSpPr/>
                    <p:nvPr/>
                  </p:nvSpPr>
                  <p:spPr>
                    <a:xfrm>
                      <a:off x="1801656" y="4497010"/>
                      <a:ext cx="179094" cy="135316"/>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sp>
                <p:nvSpPr>
                  <p:cNvPr id="1502" name="橢圓 394">
                    <a:extLst>
                      <a:ext uri="{FF2B5EF4-FFF2-40B4-BE49-F238E27FC236}">
                        <a16:creationId xmlns:a16="http://schemas.microsoft.com/office/drawing/2014/main" id="{DE62545C-9AA2-47CA-9B8C-9755475BB2B0}"/>
                      </a:ext>
                    </a:extLst>
                  </p:cNvPr>
                  <p:cNvSpPr/>
                  <p:nvPr/>
                </p:nvSpPr>
                <p:spPr>
                  <a:xfrm>
                    <a:off x="3546023" y="4729819"/>
                    <a:ext cx="34834"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03" name="橢圓 394">
                    <a:extLst>
                      <a:ext uri="{FF2B5EF4-FFF2-40B4-BE49-F238E27FC236}">
                        <a16:creationId xmlns:a16="http://schemas.microsoft.com/office/drawing/2014/main" id="{C6C38587-2C71-4D36-BD2C-C30BB9E7BEB6}"/>
                      </a:ext>
                    </a:extLst>
                  </p:cNvPr>
                  <p:cNvSpPr/>
                  <p:nvPr/>
                </p:nvSpPr>
                <p:spPr>
                  <a:xfrm flipH="1">
                    <a:off x="3403963" y="4735262"/>
                    <a:ext cx="45719" cy="103469"/>
                  </a:xfrm>
                  <a:custGeom>
                    <a:avLst/>
                    <a:gdLst>
                      <a:gd name="connsiteX0" fmla="*/ 0 w 45719"/>
                      <a:gd name="connsiteY0" fmla="*/ 51707 h 103414"/>
                      <a:gd name="connsiteX1" fmla="*/ 22860 w 45719"/>
                      <a:gd name="connsiteY1" fmla="*/ 0 h 103414"/>
                      <a:gd name="connsiteX2" fmla="*/ 45720 w 45719"/>
                      <a:gd name="connsiteY2" fmla="*/ 51707 h 103414"/>
                      <a:gd name="connsiteX3" fmla="*/ 22860 w 45719"/>
                      <a:gd name="connsiteY3" fmla="*/ 103414 h 103414"/>
                      <a:gd name="connsiteX4" fmla="*/ 0 w 45719"/>
                      <a:gd name="connsiteY4" fmla="*/ 51707 h 103414"/>
                      <a:gd name="connsiteX0" fmla="*/ 0 w 34834"/>
                      <a:gd name="connsiteY0" fmla="*/ 57174 h 103469"/>
                      <a:gd name="connsiteX1" fmla="*/ 11974 w 34834"/>
                      <a:gd name="connsiteY1" fmla="*/ 24 h 103469"/>
                      <a:gd name="connsiteX2" fmla="*/ 34834 w 34834"/>
                      <a:gd name="connsiteY2" fmla="*/ 51731 h 103469"/>
                      <a:gd name="connsiteX3" fmla="*/ 11974 w 34834"/>
                      <a:gd name="connsiteY3" fmla="*/ 103438 h 103469"/>
                      <a:gd name="connsiteX4" fmla="*/ 0 w 34834"/>
                      <a:gd name="connsiteY4" fmla="*/ 57174 h 103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34" h="103469">
                        <a:moveTo>
                          <a:pt x="0" y="57174"/>
                        </a:moveTo>
                        <a:cubicBezTo>
                          <a:pt x="0" y="28617"/>
                          <a:pt x="6168" y="931"/>
                          <a:pt x="11974" y="24"/>
                        </a:cubicBezTo>
                        <a:cubicBezTo>
                          <a:pt x="17780" y="-883"/>
                          <a:pt x="34834" y="23174"/>
                          <a:pt x="34834" y="51731"/>
                        </a:cubicBezTo>
                        <a:cubicBezTo>
                          <a:pt x="34834" y="80288"/>
                          <a:pt x="17780" y="102531"/>
                          <a:pt x="11974" y="103438"/>
                        </a:cubicBezTo>
                        <a:cubicBezTo>
                          <a:pt x="6168" y="104345"/>
                          <a:pt x="0" y="85731"/>
                          <a:pt x="0" y="57174"/>
                        </a:cubicBezTo>
                        <a:close/>
                      </a:path>
                    </a:pathLst>
                  </a:custGeom>
                  <a:solidFill>
                    <a:srgbClr val="003E85"/>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cxnSp>
              <p:nvCxnSpPr>
                <p:cNvPr id="1500" name="直線接點 588">
                  <a:extLst>
                    <a:ext uri="{FF2B5EF4-FFF2-40B4-BE49-F238E27FC236}">
                      <a16:creationId xmlns:a16="http://schemas.microsoft.com/office/drawing/2014/main" id="{487318CD-BFD0-4365-A2AB-F1F9C13E6BA5}"/>
                    </a:ext>
                  </a:extLst>
                </p:cNvPr>
                <p:cNvCxnSpPr>
                  <a:cxnSpLocks/>
                </p:cNvCxnSpPr>
                <p:nvPr/>
              </p:nvCxnSpPr>
              <p:spPr>
                <a:xfrm>
                  <a:off x="3499967" y="4847701"/>
                  <a:ext cx="0" cy="111579"/>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1492" name="群組 580">
              <a:extLst>
                <a:ext uri="{FF2B5EF4-FFF2-40B4-BE49-F238E27FC236}">
                  <a16:creationId xmlns:a16="http://schemas.microsoft.com/office/drawing/2014/main" id="{4938D9F9-3068-4A9C-8D5C-D56523EEC7D4}"/>
                </a:ext>
              </a:extLst>
            </p:cNvPr>
            <p:cNvGrpSpPr/>
            <p:nvPr/>
          </p:nvGrpSpPr>
          <p:grpSpPr>
            <a:xfrm>
              <a:off x="651974" y="3978758"/>
              <a:ext cx="749733" cy="173959"/>
              <a:chOff x="651974" y="3978758"/>
              <a:chExt cx="749733" cy="173959"/>
            </a:xfrm>
          </p:grpSpPr>
          <p:sp>
            <p:nvSpPr>
              <p:cNvPr id="1493" name="箭號: 向下 581">
                <a:extLst>
                  <a:ext uri="{FF2B5EF4-FFF2-40B4-BE49-F238E27FC236}">
                    <a16:creationId xmlns:a16="http://schemas.microsoft.com/office/drawing/2014/main" id="{85417F27-5000-4C79-81E1-2EB86AED074A}"/>
                  </a:ext>
                </a:extLst>
              </p:cNvPr>
              <p:cNvSpPr/>
              <p:nvPr/>
            </p:nvSpPr>
            <p:spPr>
              <a:xfrm>
                <a:off x="1355988"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4" name="箭號: 向下 582">
                <a:extLst>
                  <a:ext uri="{FF2B5EF4-FFF2-40B4-BE49-F238E27FC236}">
                    <a16:creationId xmlns:a16="http://schemas.microsoft.com/office/drawing/2014/main" id="{B501332A-E457-4CBE-B183-1E8AF3C0BF32}"/>
                  </a:ext>
                </a:extLst>
              </p:cNvPr>
              <p:cNvSpPr/>
              <p:nvPr/>
            </p:nvSpPr>
            <p:spPr>
              <a:xfrm>
                <a:off x="1026656"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95" name="箭號: 向下 583">
                <a:extLst>
                  <a:ext uri="{FF2B5EF4-FFF2-40B4-BE49-F238E27FC236}">
                    <a16:creationId xmlns:a16="http://schemas.microsoft.com/office/drawing/2014/main" id="{B229C756-19E2-4385-9F49-73788D17783B}"/>
                  </a:ext>
                </a:extLst>
              </p:cNvPr>
              <p:cNvSpPr/>
              <p:nvPr/>
            </p:nvSpPr>
            <p:spPr>
              <a:xfrm>
                <a:off x="651974" y="3978758"/>
                <a:ext cx="45719" cy="173959"/>
              </a:xfrm>
              <a:prstGeom prst="downArrow">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sp>
        <p:nvSpPr>
          <p:cNvPr id="1574" name="矩形 901">
            <a:extLst>
              <a:ext uri="{FF2B5EF4-FFF2-40B4-BE49-F238E27FC236}">
                <a16:creationId xmlns:a16="http://schemas.microsoft.com/office/drawing/2014/main" id="{1B6ADAB9-886E-421D-AF29-13732FB00306}"/>
              </a:ext>
            </a:extLst>
          </p:cNvPr>
          <p:cNvSpPr/>
          <p:nvPr/>
        </p:nvSpPr>
        <p:spPr>
          <a:xfrm>
            <a:off x="4899278" y="3287808"/>
            <a:ext cx="825867" cy="246221"/>
          </a:xfrm>
          <a:prstGeom prst="rect">
            <a:avLst/>
          </a:prstGeom>
        </p:spPr>
        <p:txBody>
          <a:bodyPr wrap="none" anchor="t">
            <a:spAutoFit/>
          </a:bodyPr>
          <a:lstStyle/>
          <a:p>
            <a:r>
              <a:rPr lang="en-US" altLang="zh-TW" sz="1000" b="1" err="1">
                <a:solidFill>
                  <a:srgbClr val="CDB757"/>
                </a:solidFill>
                <a:latin typeface="微軟正黑體"/>
                <a:ea typeface="微軟正黑體"/>
              </a:rPr>
              <a:t>備份及同步</a:t>
            </a:r>
            <a:endParaRPr lang="en-US" altLang="zh-TW" sz="1000" b="1" err="1">
              <a:solidFill>
                <a:srgbClr val="CDB757"/>
              </a:solidFill>
              <a:latin typeface="微軟正黑體" panose="020B0604030504040204" pitchFamily="34" charset="-120"/>
              <a:ea typeface="微軟正黑體" panose="020B0604030504040204" pitchFamily="34" charset="-120"/>
            </a:endParaRPr>
          </a:p>
        </p:txBody>
      </p:sp>
      <p:sp>
        <p:nvSpPr>
          <p:cNvPr id="1575" name="矩形 902">
            <a:extLst>
              <a:ext uri="{FF2B5EF4-FFF2-40B4-BE49-F238E27FC236}">
                <a16:creationId xmlns:a16="http://schemas.microsoft.com/office/drawing/2014/main" id="{BB19150F-9ACB-4388-9EC4-A084C97FB405}"/>
              </a:ext>
            </a:extLst>
          </p:cNvPr>
          <p:cNvSpPr/>
          <p:nvPr/>
        </p:nvSpPr>
        <p:spPr>
          <a:xfrm>
            <a:off x="5909233" y="3608398"/>
            <a:ext cx="593432" cy="230832"/>
          </a:xfrm>
          <a:prstGeom prst="rect">
            <a:avLst/>
          </a:prstGeom>
        </p:spPr>
        <p:txBody>
          <a:bodyPr wrap="none" anchor="t">
            <a:spAutoFit/>
          </a:bodyPr>
          <a:lstStyle/>
          <a:p>
            <a:r>
              <a:rPr lang="en-US" altLang="zh-TW" sz="900" b="1" err="1">
                <a:solidFill>
                  <a:schemeClr val="bg1">
                    <a:lumMod val="85000"/>
                  </a:schemeClr>
                </a:solidFill>
                <a:latin typeface="微軟正黑體" panose="020B0604030504040204" pitchFamily="34" charset="-120"/>
                <a:ea typeface="微軟正黑體" panose="020B0604030504040204" pitchFamily="34" charset="-120"/>
              </a:rPr>
              <a:t>本地</a:t>
            </a:r>
            <a:r>
              <a:rPr lang="en-US" altLang="zh-TW" sz="900" b="1">
                <a:solidFill>
                  <a:schemeClr val="bg1">
                    <a:lumMod val="85000"/>
                  </a:schemeClr>
                </a:solidFill>
                <a:latin typeface="微軟正黑體" panose="020B0604030504040204" pitchFamily="34" charset="-120"/>
                <a:ea typeface="微軟正黑體" panose="020B0604030504040204" pitchFamily="34" charset="-120"/>
              </a:rPr>
              <a:t> PC</a:t>
            </a:r>
            <a:endParaRPr lang="zh-TW" altLang="en-US" sz="900" b="1">
              <a:solidFill>
                <a:schemeClr val="bg1">
                  <a:lumMod val="85000"/>
                </a:schemeClr>
              </a:solidFill>
              <a:latin typeface="微軟正黑體" panose="020B0604030504040204" pitchFamily="34" charset="-120"/>
              <a:ea typeface="微軟正黑體" panose="020B0604030504040204" pitchFamily="34" charset="-120"/>
            </a:endParaRPr>
          </a:p>
        </p:txBody>
      </p:sp>
      <p:grpSp>
        <p:nvGrpSpPr>
          <p:cNvPr id="1576" name="群組 903">
            <a:extLst>
              <a:ext uri="{FF2B5EF4-FFF2-40B4-BE49-F238E27FC236}">
                <a16:creationId xmlns:a16="http://schemas.microsoft.com/office/drawing/2014/main" id="{90978ECE-01A5-4474-8EB5-116DF6B44702}"/>
              </a:ext>
            </a:extLst>
          </p:cNvPr>
          <p:cNvGrpSpPr/>
          <p:nvPr/>
        </p:nvGrpSpPr>
        <p:grpSpPr>
          <a:xfrm>
            <a:off x="6021318" y="3807404"/>
            <a:ext cx="316984" cy="249331"/>
            <a:chOff x="2576400" y="4606766"/>
            <a:chExt cx="455696" cy="358439"/>
          </a:xfrm>
        </p:grpSpPr>
        <p:grpSp>
          <p:nvGrpSpPr>
            <p:cNvPr id="1577" name="群組 904">
              <a:extLst>
                <a:ext uri="{FF2B5EF4-FFF2-40B4-BE49-F238E27FC236}">
                  <a16:creationId xmlns:a16="http://schemas.microsoft.com/office/drawing/2014/main" id="{3FD8FCB0-314D-4563-AB4F-F0534B65B75A}"/>
                </a:ext>
              </a:extLst>
            </p:cNvPr>
            <p:cNvGrpSpPr/>
            <p:nvPr/>
          </p:nvGrpSpPr>
          <p:grpSpPr>
            <a:xfrm>
              <a:off x="2576400" y="4695452"/>
              <a:ext cx="283914" cy="261772"/>
              <a:chOff x="722665" y="4079208"/>
              <a:chExt cx="439105" cy="404845"/>
            </a:xfrm>
            <a:solidFill>
              <a:schemeClr val="bg1"/>
            </a:solidFill>
          </p:grpSpPr>
          <p:sp>
            <p:nvSpPr>
              <p:cNvPr id="1584" name="手繪多邊形: 圖案 1175">
                <a:extLst>
                  <a:ext uri="{FF2B5EF4-FFF2-40B4-BE49-F238E27FC236}">
                    <a16:creationId xmlns:a16="http://schemas.microsoft.com/office/drawing/2014/main" id="{2E03B242-DBA4-493A-AEE7-0DAB365E668B}"/>
                  </a:ext>
                </a:extLst>
              </p:cNvPr>
              <p:cNvSpPr/>
              <p:nvPr/>
            </p:nvSpPr>
            <p:spPr>
              <a:xfrm>
                <a:off x="862841" y="4416884"/>
                <a:ext cx="159236" cy="19301"/>
              </a:xfrm>
              <a:custGeom>
                <a:avLst/>
                <a:gdLst>
                  <a:gd name="connsiteX0" fmla="*/ 3619 w 159235"/>
                  <a:gd name="connsiteY0" fmla="*/ 3619 h 19301"/>
                  <a:gd name="connsiteX1" fmla="*/ 157354 w 159235"/>
                  <a:gd name="connsiteY1" fmla="*/ 3619 h 19301"/>
                  <a:gd name="connsiteX2" fmla="*/ 157354 w 159235"/>
                  <a:gd name="connsiteY2" fmla="*/ 19977 h 19301"/>
                  <a:gd name="connsiteX3" fmla="*/ 3619 w 159235"/>
                  <a:gd name="connsiteY3" fmla="*/ 19977 h 19301"/>
                </a:gdLst>
                <a:ahLst/>
                <a:cxnLst>
                  <a:cxn ang="0">
                    <a:pos x="connsiteX0" y="connsiteY0"/>
                  </a:cxn>
                  <a:cxn ang="0">
                    <a:pos x="connsiteX1" y="connsiteY1"/>
                  </a:cxn>
                  <a:cxn ang="0">
                    <a:pos x="connsiteX2" y="connsiteY2"/>
                  </a:cxn>
                  <a:cxn ang="0">
                    <a:pos x="connsiteX3" y="connsiteY3"/>
                  </a:cxn>
                </a:cxnLst>
                <a:rect l="l" t="t" r="r" b="b"/>
                <a:pathLst>
                  <a:path w="159235" h="19301">
                    <a:moveTo>
                      <a:pt x="3619" y="3619"/>
                    </a:moveTo>
                    <a:lnTo>
                      <a:pt x="157354" y="3619"/>
                    </a:lnTo>
                    <a:lnTo>
                      <a:pt x="157354" y="19977"/>
                    </a:lnTo>
                    <a:lnTo>
                      <a:pt x="3619" y="19977"/>
                    </a:lnTo>
                    <a:close/>
                  </a:path>
                </a:pathLst>
              </a:custGeom>
              <a:grpFill/>
              <a:ln w="9525" cap="flat">
                <a:noFill/>
                <a:prstDash val="solid"/>
                <a:miter/>
              </a:ln>
            </p:spPr>
            <p:txBody>
              <a:bodyPr rtlCol="0" anchor="ctr"/>
              <a:lstStyle/>
              <a:p>
                <a:endParaRPr lang="zh-TW" altLang="en-US" sz="2400"/>
              </a:p>
            </p:txBody>
          </p:sp>
          <p:sp>
            <p:nvSpPr>
              <p:cNvPr id="1585" name="手繪多邊形: 圖案 1177">
                <a:extLst>
                  <a:ext uri="{FF2B5EF4-FFF2-40B4-BE49-F238E27FC236}">
                    <a16:creationId xmlns:a16="http://schemas.microsoft.com/office/drawing/2014/main" id="{9160F9D8-9390-4E1F-83DF-081E8A92988C}"/>
                  </a:ext>
                </a:extLst>
              </p:cNvPr>
              <p:cNvSpPr/>
              <p:nvPr/>
            </p:nvSpPr>
            <p:spPr>
              <a:xfrm>
                <a:off x="722665" y="4079208"/>
                <a:ext cx="439105" cy="337773"/>
              </a:xfrm>
              <a:custGeom>
                <a:avLst/>
                <a:gdLst>
                  <a:gd name="connsiteX0" fmla="*/ 437609 w 439105"/>
                  <a:gd name="connsiteY0" fmla="*/ 283826 h 337773"/>
                  <a:gd name="connsiteX1" fmla="*/ 437609 w 439105"/>
                  <a:gd name="connsiteY1" fmla="*/ 54623 h 337773"/>
                  <a:gd name="connsiteX2" fmla="*/ 386605 w 439105"/>
                  <a:gd name="connsiteY2" fmla="*/ 3619 h 337773"/>
                  <a:gd name="connsiteX3" fmla="*/ 54719 w 439105"/>
                  <a:gd name="connsiteY3" fmla="*/ 3619 h 337773"/>
                  <a:gd name="connsiteX4" fmla="*/ 49074 w 439105"/>
                  <a:gd name="connsiteY4" fmla="*/ 3957 h 337773"/>
                  <a:gd name="connsiteX5" fmla="*/ 47240 w 439105"/>
                  <a:gd name="connsiteY5" fmla="*/ 4246 h 337773"/>
                  <a:gd name="connsiteX6" fmla="*/ 43573 w 439105"/>
                  <a:gd name="connsiteY6" fmla="*/ 4874 h 337773"/>
                  <a:gd name="connsiteX7" fmla="*/ 41546 w 439105"/>
                  <a:gd name="connsiteY7" fmla="*/ 5404 h 337773"/>
                  <a:gd name="connsiteX8" fmla="*/ 38265 w 439105"/>
                  <a:gd name="connsiteY8" fmla="*/ 6418 h 337773"/>
                  <a:gd name="connsiteX9" fmla="*/ 36238 w 439105"/>
                  <a:gd name="connsiteY9" fmla="*/ 7142 h 337773"/>
                  <a:gd name="connsiteX10" fmla="*/ 33102 w 439105"/>
                  <a:gd name="connsiteY10" fmla="*/ 8493 h 337773"/>
                  <a:gd name="connsiteX11" fmla="*/ 31944 w 439105"/>
                  <a:gd name="connsiteY11" fmla="*/ 8975 h 337773"/>
                  <a:gd name="connsiteX12" fmla="*/ 31944 w 439105"/>
                  <a:gd name="connsiteY12" fmla="*/ 8975 h 337773"/>
                  <a:gd name="connsiteX13" fmla="*/ 3619 w 439105"/>
                  <a:gd name="connsiteY13" fmla="*/ 54574 h 337773"/>
                  <a:gd name="connsiteX14" fmla="*/ 3619 w 439105"/>
                  <a:gd name="connsiteY14" fmla="*/ 283826 h 337773"/>
                  <a:gd name="connsiteX15" fmla="*/ 54623 w 439105"/>
                  <a:gd name="connsiteY15" fmla="*/ 334830 h 337773"/>
                  <a:gd name="connsiteX16" fmla="*/ 386509 w 439105"/>
                  <a:gd name="connsiteY16" fmla="*/ 334830 h 337773"/>
                  <a:gd name="connsiteX17" fmla="*/ 437609 w 439105"/>
                  <a:gd name="connsiteY17" fmla="*/ 283826 h 337773"/>
                  <a:gd name="connsiteX18" fmla="*/ 34115 w 439105"/>
                  <a:gd name="connsiteY18" fmla="*/ 283826 h 337773"/>
                  <a:gd name="connsiteX19" fmla="*/ 34115 w 439105"/>
                  <a:gd name="connsiteY19" fmla="*/ 54623 h 337773"/>
                  <a:gd name="connsiteX20" fmla="*/ 54719 w 439105"/>
                  <a:gd name="connsiteY20" fmla="*/ 34019 h 337773"/>
                  <a:gd name="connsiteX21" fmla="*/ 386605 w 439105"/>
                  <a:gd name="connsiteY21" fmla="*/ 34019 h 337773"/>
                  <a:gd name="connsiteX22" fmla="*/ 407210 w 439105"/>
                  <a:gd name="connsiteY22" fmla="*/ 54623 h 337773"/>
                  <a:gd name="connsiteX23" fmla="*/ 407210 w 439105"/>
                  <a:gd name="connsiteY23" fmla="*/ 283826 h 337773"/>
                  <a:gd name="connsiteX24" fmla="*/ 386605 w 439105"/>
                  <a:gd name="connsiteY24" fmla="*/ 304430 h 337773"/>
                  <a:gd name="connsiteX25" fmla="*/ 54719 w 439105"/>
                  <a:gd name="connsiteY25" fmla="*/ 304430 h 337773"/>
                  <a:gd name="connsiteX26" fmla="*/ 34115 w 439105"/>
                  <a:gd name="connsiteY26" fmla="*/ 283826 h 337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105" h="337773">
                    <a:moveTo>
                      <a:pt x="437609" y="283826"/>
                    </a:moveTo>
                    <a:lnTo>
                      <a:pt x="437609" y="54623"/>
                    </a:lnTo>
                    <a:cubicBezTo>
                      <a:pt x="437580" y="26467"/>
                      <a:pt x="414761" y="3648"/>
                      <a:pt x="386605" y="3619"/>
                    </a:cubicBezTo>
                    <a:lnTo>
                      <a:pt x="54719" y="3619"/>
                    </a:lnTo>
                    <a:cubicBezTo>
                      <a:pt x="52832" y="3634"/>
                      <a:pt x="50951" y="3744"/>
                      <a:pt x="49074" y="3957"/>
                    </a:cubicBezTo>
                    <a:cubicBezTo>
                      <a:pt x="48446" y="3957"/>
                      <a:pt x="47867" y="3957"/>
                      <a:pt x="47240" y="4246"/>
                    </a:cubicBezTo>
                    <a:cubicBezTo>
                      <a:pt x="46613" y="4536"/>
                      <a:pt x="44779" y="4632"/>
                      <a:pt x="43573" y="4874"/>
                    </a:cubicBezTo>
                    <a:lnTo>
                      <a:pt x="41546" y="5404"/>
                    </a:lnTo>
                    <a:cubicBezTo>
                      <a:pt x="40436" y="5694"/>
                      <a:pt x="39326" y="6032"/>
                      <a:pt x="38265" y="6418"/>
                    </a:cubicBezTo>
                    <a:cubicBezTo>
                      <a:pt x="37575" y="6616"/>
                      <a:pt x="36899" y="6857"/>
                      <a:pt x="36238" y="7142"/>
                    </a:cubicBezTo>
                    <a:cubicBezTo>
                      <a:pt x="35177" y="7528"/>
                      <a:pt x="34115" y="8010"/>
                      <a:pt x="33102" y="8493"/>
                    </a:cubicBezTo>
                    <a:lnTo>
                      <a:pt x="31944" y="8975"/>
                    </a:lnTo>
                    <a:lnTo>
                      <a:pt x="31944" y="8975"/>
                    </a:lnTo>
                    <a:cubicBezTo>
                      <a:pt x="14621" y="17574"/>
                      <a:pt x="3653" y="35235"/>
                      <a:pt x="3619" y="54574"/>
                    </a:cubicBezTo>
                    <a:lnTo>
                      <a:pt x="3619" y="283826"/>
                    </a:lnTo>
                    <a:cubicBezTo>
                      <a:pt x="3648" y="311982"/>
                      <a:pt x="26467" y="334806"/>
                      <a:pt x="54623" y="334830"/>
                    </a:cubicBezTo>
                    <a:lnTo>
                      <a:pt x="386509" y="334830"/>
                    </a:lnTo>
                    <a:cubicBezTo>
                      <a:pt x="414703" y="334859"/>
                      <a:pt x="437580" y="312020"/>
                      <a:pt x="437609" y="283826"/>
                    </a:cubicBezTo>
                    <a:close/>
                    <a:moveTo>
                      <a:pt x="34115" y="283826"/>
                    </a:moveTo>
                    <a:lnTo>
                      <a:pt x="34115" y="54623"/>
                    </a:lnTo>
                    <a:cubicBezTo>
                      <a:pt x="34139" y="43254"/>
                      <a:pt x="43351" y="34048"/>
                      <a:pt x="54719" y="34019"/>
                    </a:cubicBezTo>
                    <a:lnTo>
                      <a:pt x="386605" y="34019"/>
                    </a:lnTo>
                    <a:cubicBezTo>
                      <a:pt x="397974" y="34048"/>
                      <a:pt x="407181" y="43254"/>
                      <a:pt x="407210" y="54623"/>
                    </a:cubicBezTo>
                    <a:lnTo>
                      <a:pt x="407210" y="283826"/>
                    </a:lnTo>
                    <a:cubicBezTo>
                      <a:pt x="407185" y="295195"/>
                      <a:pt x="397974" y="304406"/>
                      <a:pt x="386605" y="304430"/>
                    </a:cubicBezTo>
                    <a:lnTo>
                      <a:pt x="54719" y="304430"/>
                    </a:lnTo>
                    <a:cubicBezTo>
                      <a:pt x="43351" y="304406"/>
                      <a:pt x="34144" y="295195"/>
                      <a:pt x="34115" y="283826"/>
                    </a:cubicBezTo>
                    <a:close/>
                  </a:path>
                </a:pathLst>
              </a:custGeom>
              <a:grpFill/>
              <a:ln w="9525" cap="flat">
                <a:noFill/>
                <a:prstDash val="solid"/>
                <a:miter/>
              </a:ln>
            </p:spPr>
            <p:txBody>
              <a:bodyPr rtlCol="0" anchor="ctr"/>
              <a:lstStyle/>
              <a:p>
                <a:endParaRPr lang="zh-TW" altLang="en-US" sz="2400"/>
              </a:p>
            </p:txBody>
          </p:sp>
          <p:sp>
            <p:nvSpPr>
              <p:cNvPr id="1586" name="手繪多邊形: 圖案 1178">
                <a:extLst>
                  <a:ext uri="{FF2B5EF4-FFF2-40B4-BE49-F238E27FC236}">
                    <a16:creationId xmlns:a16="http://schemas.microsoft.com/office/drawing/2014/main" id="{DF6DC681-5326-4182-B6B5-AAFFF97CAC11}"/>
                  </a:ext>
                </a:extLst>
              </p:cNvPr>
              <p:cNvSpPr/>
              <p:nvPr/>
            </p:nvSpPr>
            <p:spPr>
              <a:xfrm>
                <a:off x="817917" y="4440625"/>
                <a:ext cx="246092" cy="43428"/>
              </a:xfrm>
              <a:custGeom>
                <a:avLst/>
                <a:gdLst>
                  <a:gd name="connsiteX0" fmla="*/ 219456 w 246091"/>
                  <a:gd name="connsiteY0" fmla="*/ 3619 h 43427"/>
                  <a:gd name="connsiteX1" fmla="*/ 31268 w 246091"/>
                  <a:gd name="connsiteY1" fmla="*/ 3619 h 43427"/>
                  <a:gd name="connsiteX2" fmla="*/ 3619 w 246091"/>
                  <a:gd name="connsiteY2" fmla="*/ 31268 h 43427"/>
                  <a:gd name="connsiteX3" fmla="*/ 3619 w 246091"/>
                  <a:gd name="connsiteY3" fmla="*/ 41305 h 43427"/>
                  <a:gd name="connsiteX4" fmla="*/ 247009 w 246091"/>
                  <a:gd name="connsiteY4" fmla="*/ 41305 h 43427"/>
                  <a:gd name="connsiteX5" fmla="*/ 247009 w 246091"/>
                  <a:gd name="connsiteY5" fmla="*/ 31268 h 43427"/>
                  <a:gd name="connsiteX6" fmla="*/ 219456 w 246091"/>
                  <a:gd name="connsiteY6" fmla="*/ 3619 h 43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6091" h="43427">
                    <a:moveTo>
                      <a:pt x="219456" y="3619"/>
                    </a:moveTo>
                    <a:lnTo>
                      <a:pt x="31268" y="3619"/>
                    </a:lnTo>
                    <a:cubicBezTo>
                      <a:pt x="15996" y="3619"/>
                      <a:pt x="3619" y="15996"/>
                      <a:pt x="3619" y="31268"/>
                    </a:cubicBezTo>
                    <a:lnTo>
                      <a:pt x="3619" y="41305"/>
                    </a:lnTo>
                    <a:lnTo>
                      <a:pt x="247009" y="41305"/>
                    </a:lnTo>
                    <a:lnTo>
                      <a:pt x="247009" y="31268"/>
                    </a:lnTo>
                    <a:cubicBezTo>
                      <a:pt x="247009" y="16035"/>
                      <a:pt x="234690" y="3672"/>
                      <a:pt x="219456" y="3619"/>
                    </a:cubicBezTo>
                    <a:close/>
                  </a:path>
                </a:pathLst>
              </a:custGeom>
              <a:grpFill/>
              <a:ln w="9525" cap="flat">
                <a:noFill/>
                <a:prstDash val="solid"/>
                <a:miter/>
              </a:ln>
            </p:spPr>
            <p:txBody>
              <a:bodyPr rtlCol="0" anchor="ctr"/>
              <a:lstStyle/>
              <a:p>
                <a:endParaRPr lang="zh-TW" altLang="en-US" sz="2400"/>
              </a:p>
            </p:txBody>
          </p:sp>
        </p:grpSp>
        <p:grpSp>
          <p:nvGrpSpPr>
            <p:cNvPr id="1578" name="群組 905">
              <a:extLst>
                <a:ext uri="{FF2B5EF4-FFF2-40B4-BE49-F238E27FC236}">
                  <a16:creationId xmlns:a16="http://schemas.microsoft.com/office/drawing/2014/main" id="{2D420FDF-A33C-4E06-A4AB-66F8ACC573F5}"/>
                </a:ext>
              </a:extLst>
            </p:cNvPr>
            <p:cNvGrpSpPr/>
            <p:nvPr/>
          </p:nvGrpSpPr>
          <p:grpSpPr>
            <a:xfrm>
              <a:off x="2781420" y="4606766"/>
              <a:ext cx="250676" cy="358439"/>
              <a:chOff x="1713187" y="4497009"/>
              <a:chExt cx="356195" cy="509318"/>
            </a:xfrm>
            <a:solidFill>
              <a:srgbClr val="003E85"/>
            </a:solidFill>
          </p:grpSpPr>
          <p:sp>
            <p:nvSpPr>
              <p:cNvPr id="1579" name="手繪多邊形: 圖案 906">
                <a:extLst>
                  <a:ext uri="{FF2B5EF4-FFF2-40B4-BE49-F238E27FC236}">
                    <a16:creationId xmlns:a16="http://schemas.microsoft.com/office/drawing/2014/main" id="{3FA910DB-FCCF-4946-85CF-66431A868949}"/>
                  </a:ext>
                </a:extLst>
              </p:cNvPr>
              <p:cNvSpPr/>
              <p:nvPr/>
            </p:nvSpPr>
            <p:spPr>
              <a:xfrm>
                <a:off x="1713187" y="4687941"/>
                <a:ext cx="356195" cy="318386"/>
              </a:xfrm>
              <a:custGeom>
                <a:avLst/>
                <a:gdLst>
                  <a:gd name="connsiteX0" fmla="*/ 395950 w 459600"/>
                  <a:gd name="connsiteY0" fmla="*/ 168563 h 410815"/>
                  <a:gd name="connsiteX1" fmla="*/ 304697 w 459600"/>
                  <a:gd name="connsiteY1" fmla="*/ 144299 h 410815"/>
                  <a:gd name="connsiteX2" fmla="*/ 292758 w 459600"/>
                  <a:gd name="connsiteY2" fmla="*/ 120985 h 410815"/>
                  <a:gd name="connsiteX3" fmla="*/ 292604 w 459600"/>
                  <a:gd name="connsiteY3" fmla="*/ 120343 h 410815"/>
                  <a:gd name="connsiteX4" fmla="*/ 291474 w 459600"/>
                  <a:gd name="connsiteY4" fmla="*/ 115208 h 410815"/>
                  <a:gd name="connsiteX5" fmla="*/ 291474 w 459600"/>
                  <a:gd name="connsiteY5" fmla="*/ 114926 h 410815"/>
                  <a:gd name="connsiteX6" fmla="*/ 290858 w 459600"/>
                  <a:gd name="connsiteY6" fmla="*/ 110304 h 410815"/>
                  <a:gd name="connsiteX7" fmla="*/ 290858 w 459600"/>
                  <a:gd name="connsiteY7" fmla="*/ 109072 h 410815"/>
                  <a:gd name="connsiteX8" fmla="*/ 290627 w 459600"/>
                  <a:gd name="connsiteY8" fmla="*/ 103936 h 410815"/>
                  <a:gd name="connsiteX9" fmla="*/ 290627 w 459600"/>
                  <a:gd name="connsiteY9" fmla="*/ 64395 h 410815"/>
                  <a:gd name="connsiteX10" fmla="*/ 230237 w 459600"/>
                  <a:gd name="connsiteY10" fmla="*/ 0 h 410815"/>
                  <a:gd name="connsiteX11" fmla="*/ 169872 w 459600"/>
                  <a:gd name="connsiteY11" fmla="*/ 64395 h 410815"/>
                  <a:gd name="connsiteX12" fmla="*/ 169872 w 459600"/>
                  <a:gd name="connsiteY12" fmla="*/ 104167 h 410815"/>
                  <a:gd name="connsiteX13" fmla="*/ 155674 w 459600"/>
                  <a:gd name="connsiteY13" fmla="*/ 144299 h 410815"/>
                  <a:gd name="connsiteX14" fmla="*/ 64395 w 459600"/>
                  <a:gd name="connsiteY14" fmla="*/ 168563 h 410815"/>
                  <a:gd name="connsiteX15" fmla="*/ 0 w 459600"/>
                  <a:gd name="connsiteY15" fmla="*/ 232984 h 410815"/>
                  <a:gd name="connsiteX16" fmla="*/ 0 w 459600"/>
                  <a:gd name="connsiteY16" fmla="*/ 355356 h 410815"/>
                  <a:gd name="connsiteX17" fmla="*/ 33379 w 459600"/>
                  <a:gd name="connsiteY17" fmla="*/ 411843 h 410815"/>
                  <a:gd name="connsiteX18" fmla="*/ 427017 w 459600"/>
                  <a:gd name="connsiteY18" fmla="*/ 411843 h 410815"/>
                  <a:gd name="connsiteX19" fmla="*/ 460396 w 459600"/>
                  <a:gd name="connsiteY19" fmla="*/ 355356 h 410815"/>
                  <a:gd name="connsiteX20" fmla="*/ 460396 w 459600"/>
                  <a:gd name="connsiteY20" fmla="*/ 232984 h 410815"/>
                  <a:gd name="connsiteX21" fmla="*/ 395950 w 459600"/>
                  <a:gd name="connsiteY21" fmla="*/ 168563 h 410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59600" h="410815">
                    <a:moveTo>
                      <a:pt x="395950" y="168563"/>
                    </a:moveTo>
                    <a:cubicBezTo>
                      <a:pt x="395950" y="168563"/>
                      <a:pt x="316508" y="159063"/>
                      <a:pt x="304697" y="144299"/>
                    </a:cubicBezTo>
                    <a:cubicBezTo>
                      <a:pt x="299156" y="137431"/>
                      <a:pt x="295092" y="129494"/>
                      <a:pt x="292758" y="120985"/>
                    </a:cubicBezTo>
                    <a:lnTo>
                      <a:pt x="292604" y="120343"/>
                    </a:lnTo>
                    <a:cubicBezTo>
                      <a:pt x="292167" y="118700"/>
                      <a:pt x="291782" y="117031"/>
                      <a:pt x="291474" y="115208"/>
                    </a:cubicBezTo>
                    <a:cubicBezTo>
                      <a:pt x="291474" y="115208"/>
                      <a:pt x="291474" y="115028"/>
                      <a:pt x="291474" y="114926"/>
                    </a:cubicBezTo>
                    <a:cubicBezTo>
                      <a:pt x="291191" y="113411"/>
                      <a:pt x="291012" y="111870"/>
                      <a:pt x="290858" y="110304"/>
                    </a:cubicBezTo>
                    <a:cubicBezTo>
                      <a:pt x="290858" y="109893"/>
                      <a:pt x="290858" y="109482"/>
                      <a:pt x="290858" y="109072"/>
                    </a:cubicBezTo>
                    <a:cubicBezTo>
                      <a:pt x="290704" y="107403"/>
                      <a:pt x="290627" y="105734"/>
                      <a:pt x="290627" y="103936"/>
                    </a:cubicBezTo>
                    <a:lnTo>
                      <a:pt x="290627" y="64395"/>
                    </a:lnTo>
                    <a:cubicBezTo>
                      <a:pt x="290627" y="28988"/>
                      <a:pt x="263461" y="0"/>
                      <a:pt x="230237" y="0"/>
                    </a:cubicBezTo>
                    <a:cubicBezTo>
                      <a:pt x="197012" y="0"/>
                      <a:pt x="169872" y="28988"/>
                      <a:pt x="169872" y="64395"/>
                    </a:cubicBezTo>
                    <a:lnTo>
                      <a:pt x="169872" y="104167"/>
                    </a:lnTo>
                    <a:cubicBezTo>
                      <a:pt x="169854" y="118772"/>
                      <a:pt x="164845" y="132932"/>
                      <a:pt x="155674" y="144299"/>
                    </a:cubicBezTo>
                    <a:cubicBezTo>
                      <a:pt x="143837" y="159063"/>
                      <a:pt x="64395" y="168563"/>
                      <a:pt x="64395" y="168563"/>
                    </a:cubicBezTo>
                    <a:cubicBezTo>
                      <a:pt x="28862" y="168660"/>
                      <a:pt x="85" y="197451"/>
                      <a:pt x="0" y="232984"/>
                    </a:cubicBezTo>
                    <a:lnTo>
                      <a:pt x="0" y="355356"/>
                    </a:lnTo>
                    <a:cubicBezTo>
                      <a:pt x="13" y="378857"/>
                      <a:pt x="12800" y="400494"/>
                      <a:pt x="33379" y="411843"/>
                    </a:cubicBezTo>
                    <a:lnTo>
                      <a:pt x="427017" y="411843"/>
                    </a:lnTo>
                    <a:cubicBezTo>
                      <a:pt x="447597" y="400494"/>
                      <a:pt x="460383" y="378857"/>
                      <a:pt x="460396" y="355356"/>
                    </a:cubicBezTo>
                    <a:lnTo>
                      <a:pt x="460396" y="232984"/>
                    </a:lnTo>
                    <a:cubicBezTo>
                      <a:pt x="460299" y="197435"/>
                      <a:pt x="431498" y="168648"/>
                      <a:pt x="395950" y="168563"/>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80" name="手繪多邊形: 圖案 907">
                <a:extLst>
                  <a:ext uri="{FF2B5EF4-FFF2-40B4-BE49-F238E27FC236}">
                    <a16:creationId xmlns:a16="http://schemas.microsoft.com/office/drawing/2014/main" id="{964979DA-31EE-4112-9BAF-4D47F1391037}"/>
                  </a:ext>
                </a:extLst>
              </p:cNvPr>
              <p:cNvSpPr/>
              <p:nvPr/>
            </p:nvSpPr>
            <p:spPr>
              <a:xfrm>
                <a:off x="1796028" y="4515654"/>
                <a:ext cx="189042" cy="250730"/>
              </a:xfrm>
              <a:custGeom>
                <a:avLst/>
                <a:gdLst>
                  <a:gd name="connsiteX0" fmla="*/ 234293 w 243921"/>
                  <a:gd name="connsiteY0" fmla="*/ 122449 h 323517"/>
                  <a:gd name="connsiteX1" fmla="*/ 232547 w 243921"/>
                  <a:gd name="connsiteY1" fmla="*/ 122962 h 323517"/>
                  <a:gd name="connsiteX2" fmla="*/ 232547 w 243921"/>
                  <a:gd name="connsiteY2" fmla="*/ 112692 h 323517"/>
                  <a:gd name="connsiteX3" fmla="*/ 122320 w 243921"/>
                  <a:gd name="connsiteY3" fmla="*/ 0 h 323517"/>
                  <a:gd name="connsiteX4" fmla="*/ 12093 w 243921"/>
                  <a:gd name="connsiteY4" fmla="*/ 112692 h 323517"/>
                  <a:gd name="connsiteX5" fmla="*/ 12093 w 243921"/>
                  <a:gd name="connsiteY5" fmla="*/ 122346 h 323517"/>
                  <a:gd name="connsiteX6" fmla="*/ 0 w 243921"/>
                  <a:gd name="connsiteY6" fmla="*/ 156161 h 323517"/>
                  <a:gd name="connsiteX7" fmla="*/ 12093 w 243921"/>
                  <a:gd name="connsiteY7" fmla="*/ 190002 h 323517"/>
                  <a:gd name="connsiteX8" fmla="*/ 13069 w 243921"/>
                  <a:gd name="connsiteY8" fmla="*/ 189720 h 323517"/>
                  <a:gd name="connsiteX9" fmla="*/ 82394 w 243921"/>
                  <a:gd name="connsiteY9" fmla="*/ 318100 h 323517"/>
                  <a:gd name="connsiteX10" fmla="*/ 122192 w 243921"/>
                  <a:gd name="connsiteY10" fmla="*/ 325982 h 323517"/>
                  <a:gd name="connsiteX11" fmla="*/ 161990 w 243921"/>
                  <a:gd name="connsiteY11" fmla="*/ 318100 h 323517"/>
                  <a:gd name="connsiteX12" fmla="*/ 229543 w 243921"/>
                  <a:gd name="connsiteY12" fmla="*/ 187486 h 323517"/>
                  <a:gd name="connsiteX13" fmla="*/ 234165 w 243921"/>
                  <a:gd name="connsiteY13" fmla="*/ 190054 h 323517"/>
                  <a:gd name="connsiteX14" fmla="*/ 246258 w 243921"/>
                  <a:gd name="connsiteY14" fmla="*/ 156213 h 323517"/>
                  <a:gd name="connsiteX15" fmla="*/ 234293 w 243921"/>
                  <a:gd name="connsiteY15" fmla="*/ 122449 h 323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3921" h="323517">
                    <a:moveTo>
                      <a:pt x="234293" y="122449"/>
                    </a:moveTo>
                    <a:cubicBezTo>
                      <a:pt x="233685" y="122516"/>
                      <a:pt x="233094" y="122688"/>
                      <a:pt x="232547" y="122962"/>
                    </a:cubicBezTo>
                    <a:lnTo>
                      <a:pt x="232547" y="112692"/>
                    </a:lnTo>
                    <a:cubicBezTo>
                      <a:pt x="232547" y="51070"/>
                      <a:pt x="183018" y="488"/>
                      <a:pt x="122320" y="0"/>
                    </a:cubicBezTo>
                    <a:cubicBezTo>
                      <a:pt x="61622" y="488"/>
                      <a:pt x="12093" y="50993"/>
                      <a:pt x="12093" y="112692"/>
                    </a:cubicBezTo>
                    <a:lnTo>
                      <a:pt x="12093" y="122346"/>
                    </a:lnTo>
                    <a:cubicBezTo>
                      <a:pt x="5418" y="122346"/>
                      <a:pt x="0" y="137495"/>
                      <a:pt x="0" y="156161"/>
                    </a:cubicBezTo>
                    <a:cubicBezTo>
                      <a:pt x="0" y="174828"/>
                      <a:pt x="5418" y="190002"/>
                      <a:pt x="12093" y="190002"/>
                    </a:cubicBezTo>
                    <a:cubicBezTo>
                      <a:pt x="12427" y="189943"/>
                      <a:pt x="12756" y="189848"/>
                      <a:pt x="13069" y="189720"/>
                    </a:cubicBezTo>
                    <a:cubicBezTo>
                      <a:pt x="19026" y="237400"/>
                      <a:pt x="45652" y="292604"/>
                      <a:pt x="82394" y="318100"/>
                    </a:cubicBezTo>
                    <a:cubicBezTo>
                      <a:pt x="88942" y="322593"/>
                      <a:pt x="105041" y="326368"/>
                      <a:pt x="122192" y="325982"/>
                    </a:cubicBezTo>
                    <a:cubicBezTo>
                      <a:pt x="139369" y="326368"/>
                      <a:pt x="156547" y="323851"/>
                      <a:pt x="161990" y="318100"/>
                    </a:cubicBezTo>
                    <a:cubicBezTo>
                      <a:pt x="191440" y="287032"/>
                      <a:pt x="220557" y="233035"/>
                      <a:pt x="229543" y="187486"/>
                    </a:cubicBezTo>
                    <a:cubicBezTo>
                      <a:pt x="230632" y="188980"/>
                      <a:pt x="232322" y="189918"/>
                      <a:pt x="234165" y="190054"/>
                    </a:cubicBezTo>
                    <a:cubicBezTo>
                      <a:pt x="240841" y="190054"/>
                      <a:pt x="246258" y="174905"/>
                      <a:pt x="246258" y="156213"/>
                    </a:cubicBezTo>
                    <a:cubicBezTo>
                      <a:pt x="246258" y="137521"/>
                      <a:pt x="240995" y="122449"/>
                      <a:pt x="234293" y="122449"/>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81" name="手繪多邊形: 圖案 908">
                <a:extLst>
                  <a:ext uri="{FF2B5EF4-FFF2-40B4-BE49-F238E27FC236}">
                    <a16:creationId xmlns:a16="http://schemas.microsoft.com/office/drawing/2014/main" id="{39E89D40-82F7-4CA9-BF99-7C616E69030A}"/>
                  </a:ext>
                </a:extLst>
              </p:cNvPr>
              <p:cNvSpPr/>
              <p:nvPr/>
            </p:nvSpPr>
            <p:spPr>
              <a:xfrm>
                <a:off x="1806792" y="4790799"/>
                <a:ext cx="81588" cy="67657"/>
              </a:xfrm>
              <a:custGeom>
                <a:avLst/>
                <a:gdLst>
                  <a:gd name="connsiteX0" fmla="*/ 42237 w 105271"/>
                  <a:gd name="connsiteY0" fmla="*/ 0 h 87298"/>
                  <a:gd name="connsiteX1" fmla="*/ 107711 w 105271"/>
                  <a:gd name="connsiteY1" fmla="*/ 61699 h 87298"/>
                  <a:gd name="connsiteX2" fmla="*/ 80135 w 105271"/>
                  <a:gd name="connsiteY2" fmla="*/ 89327 h 87298"/>
                  <a:gd name="connsiteX3" fmla="*/ 0 w 105271"/>
                  <a:gd name="connsiteY3" fmla="*/ 23930 h 87298"/>
                  <a:gd name="connsiteX4" fmla="*/ 42237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42237" y="0"/>
                    </a:moveTo>
                    <a:lnTo>
                      <a:pt x="107711" y="61699"/>
                    </a:lnTo>
                    <a:lnTo>
                      <a:pt x="80135" y="89327"/>
                    </a:lnTo>
                    <a:lnTo>
                      <a:pt x="0" y="23930"/>
                    </a:lnTo>
                    <a:lnTo>
                      <a:pt x="42237"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82" name="手繪多邊形: 圖案 909">
                <a:extLst>
                  <a:ext uri="{FF2B5EF4-FFF2-40B4-BE49-F238E27FC236}">
                    <a16:creationId xmlns:a16="http://schemas.microsoft.com/office/drawing/2014/main" id="{D3A202A0-28AF-4C5C-8E6B-FB7958B1D796}"/>
                  </a:ext>
                </a:extLst>
              </p:cNvPr>
              <p:cNvSpPr/>
              <p:nvPr/>
            </p:nvSpPr>
            <p:spPr>
              <a:xfrm>
                <a:off x="1891423" y="4790799"/>
                <a:ext cx="81588" cy="67657"/>
              </a:xfrm>
              <a:custGeom>
                <a:avLst/>
                <a:gdLst>
                  <a:gd name="connsiteX0" fmla="*/ 65499 w 105271"/>
                  <a:gd name="connsiteY0" fmla="*/ 0 h 87298"/>
                  <a:gd name="connsiteX1" fmla="*/ 0 w 105271"/>
                  <a:gd name="connsiteY1" fmla="*/ 61699 h 87298"/>
                  <a:gd name="connsiteX2" fmla="*/ 27602 w 105271"/>
                  <a:gd name="connsiteY2" fmla="*/ 89327 h 87298"/>
                  <a:gd name="connsiteX3" fmla="*/ 107711 w 105271"/>
                  <a:gd name="connsiteY3" fmla="*/ 23930 h 87298"/>
                  <a:gd name="connsiteX4" fmla="*/ 65499 w 105271"/>
                  <a:gd name="connsiteY4" fmla="*/ 0 h 872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271" h="87298">
                    <a:moveTo>
                      <a:pt x="65499" y="0"/>
                    </a:moveTo>
                    <a:lnTo>
                      <a:pt x="0" y="61699"/>
                    </a:lnTo>
                    <a:lnTo>
                      <a:pt x="27602" y="89327"/>
                    </a:lnTo>
                    <a:lnTo>
                      <a:pt x="107711" y="23930"/>
                    </a:lnTo>
                    <a:lnTo>
                      <a:pt x="65499" y="0"/>
                    </a:lnTo>
                    <a:close/>
                  </a:path>
                </a:pathLst>
              </a:custGeom>
              <a:solidFill>
                <a:schemeClr val="bg1"/>
              </a:solidFill>
              <a:ln w="6350" cap="flat">
                <a:solidFill>
                  <a:schemeClr val="bg1"/>
                </a:solidFill>
                <a:prstDash val="solid"/>
                <a:miter/>
              </a:ln>
            </p:spPr>
            <p:txBody>
              <a:bodyPr rtlCol="0" anchor="ctr"/>
              <a:lstStyle/>
              <a:p>
                <a:endParaRPr lang="zh-TW" altLang="en-US">
                  <a:ln w="19050">
                    <a:solidFill>
                      <a:schemeClr val="tx1"/>
                    </a:solidFill>
                  </a:ln>
                </a:endParaRPr>
              </a:p>
            </p:txBody>
          </p:sp>
          <p:sp>
            <p:nvSpPr>
              <p:cNvPr id="1583" name="手繪多邊形: 圖案 910">
                <a:extLst>
                  <a:ext uri="{FF2B5EF4-FFF2-40B4-BE49-F238E27FC236}">
                    <a16:creationId xmlns:a16="http://schemas.microsoft.com/office/drawing/2014/main" id="{6085AA6D-6D63-4515-8BC3-B02EC4F8367C}"/>
                  </a:ext>
                </a:extLst>
              </p:cNvPr>
              <p:cNvSpPr/>
              <p:nvPr/>
            </p:nvSpPr>
            <p:spPr>
              <a:xfrm>
                <a:off x="1801658" y="4497009"/>
                <a:ext cx="179093" cy="135315"/>
              </a:xfrm>
              <a:custGeom>
                <a:avLst/>
                <a:gdLst>
                  <a:gd name="connsiteX0" fmla="*/ 115953 w 231083"/>
                  <a:gd name="connsiteY0" fmla="*/ 0 h 174596"/>
                  <a:gd name="connsiteX1" fmla="*/ 745 w 231083"/>
                  <a:gd name="connsiteY1" fmla="*/ 148536 h 174596"/>
                  <a:gd name="connsiteX2" fmla="*/ 16818 w 231083"/>
                  <a:gd name="connsiteY2" fmla="*/ 176189 h 174596"/>
                  <a:gd name="connsiteX3" fmla="*/ 66784 w 231083"/>
                  <a:gd name="connsiteY3" fmla="*/ 80443 h 174596"/>
                  <a:gd name="connsiteX4" fmla="*/ 167177 w 231083"/>
                  <a:gd name="connsiteY4" fmla="*/ 108841 h 174596"/>
                  <a:gd name="connsiteX5" fmla="*/ 215088 w 231083"/>
                  <a:gd name="connsiteY5" fmla="*/ 176189 h 174596"/>
                  <a:gd name="connsiteX6" fmla="*/ 231161 w 231083"/>
                  <a:gd name="connsiteY6" fmla="*/ 148536 h 174596"/>
                  <a:gd name="connsiteX7" fmla="*/ 115953 w 231083"/>
                  <a:gd name="connsiteY7" fmla="*/ 0 h 174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083" h="174596">
                    <a:moveTo>
                      <a:pt x="115953" y="0"/>
                    </a:moveTo>
                    <a:cubicBezTo>
                      <a:pt x="-16586" y="0"/>
                      <a:pt x="745" y="148536"/>
                      <a:pt x="745" y="148536"/>
                    </a:cubicBezTo>
                    <a:cubicBezTo>
                      <a:pt x="7575" y="145377"/>
                      <a:pt x="12376" y="180785"/>
                      <a:pt x="16818" y="176189"/>
                    </a:cubicBezTo>
                    <a:cubicBezTo>
                      <a:pt x="34072" y="158215"/>
                      <a:pt x="9475" y="78235"/>
                      <a:pt x="66784" y="80443"/>
                    </a:cubicBezTo>
                    <a:cubicBezTo>
                      <a:pt x="84500" y="79339"/>
                      <a:pt x="117930" y="115491"/>
                      <a:pt x="167177" y="108841"/>
                    </a:cubicBezTo>
                    <a:cubicBezTo>
                      <a:pt x="204715" y="107377"/>
                      <a:pt x="197834" y="158292"/>
                      <a:pt x="215088" y="176189"/>
                    </a:cubicBezTo>
                    <a:cubicBezTo>
                      <a:pt x="219556" y="180785"/>
                      <a:pt x="224331" y="145377"/>
                      <a:pt x="231161" y="148536"/>
                    </a:cubicBezTo>
                    <a:cubicBezTo>
                      <a:pt x="231161" y="148536"/>
                      <a:pt x="248492" y="0"/>
                      <a:pt x="115953" y="0"/>
                    </a:cubicBezTo>
                    <a:close/>
                  </a:path>
                </a:pathLst>
              </a:custGeom>
              <a:grpFill/>
              <a:ln w="6350" cap="flat">
                <a:solidFill>
                  <a:schemeClr val="bg1"/>
                </a:solidFill>
                <a:prstDash val="solid"/>
                <a:miter/>
              </a:ln>
            </p:spPr>
            <p:txBody>
              <a:bodyPr rtlCol="0" anchor="ctr"/>
              <a:lstStyle/>
              <a:p>
                <a:endParaRPr lang="zh-TW" altLang="en-US">
                  <a:ln w="19050">
                    <a:solidFill>
                      <a:schemeClr val="tx1"/>
                    </a:solidFill>
                  </a:ln>
                </a:endParaRPr>
              </a:p>
            </p:txBody>
          </p:sp>
        </p:grpSp>
      </p:grpSp>
      <p:grpSp>
        <p:nvGrpSpPr>
          <p:cNvPr id="1587" name="群組 914">
            <a:extLst>
              <a:ext uri="{FF2B5EF4-FFF2-40B4-BE49-F238E27FC236}">
                <a16:creationId xmlns:a16="http://schemas.microsoft.com/office/drawing/2014/main" id="{3E20EDC0-9AB3-42ED-AAB8-971B5240A7CA}"/>
              </a:ext>
            </a:extLst>
          </p:cNvPr>
          <p:cNvGrpSpPr/>
          <p:nvPr/>
        </p:nvGrpSpPr>
        <p:grpSpPr>
          <a:xfrm>
            <a:off x="4645364" y="3275255"/>
            <a:ext cx="1318161" cy="497394"/>
            <a:chOff x="1124210" y="3345208"/>
            <a:chExt cx="1508377" cy="401444"/>
          </a:xfrm>
        </p:grpSpPr>
        <p:cxnSp>
          <p:nvCxnSpPr>
            <p:cNvPr id="1588" name="直線單箭頭接點 915">
              <a:extLst>
                <a:ext uri="{FF2B5EF4-FFF2-40B4-BE49-F238E27FC236}">
                  <a16:creationId xmlns:a16="http://schemas.microsoft.com/office/drawing/2014/main" id="{8D9531E1-242C-473A-A8CA-9D057C55481E}"/>
                </a:ext>
              </a:extLst>
            </p:cNvPr>
            <p:cNvCxnSpPr>
              <a:cxnSpLocks/>
            </p:cNvCxnSpPr>
            <p:nvPr/>
          </p:nvCxnSpPr>
          <p:spPr>
            <a:xfrm flipH="1">
              <a:off x="1124210" y="3345208"/>
              <a:ext cx="316694" cy="401444"/>
            </a:xfrm>
            <a:prstGeom prst="straightConnector1">
              <a:avLst/>
            </a:prstGeom>
            <a:ln w="15875">
              <a:solidFill>
                <a:srgbClr val="CDB75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89" name="直線單箭頭接點 916">
              <a:extLst>
                <a:ext uri="{FF2B5EF4-FFF2-40B4-BE49-F238E27FC236}">
                  <a16:creationId xmlns:a16="http://schemas.microsoft.com/office/drawing/2014/main" id="{1581F5DA-4B9E-4E26-B74C-76F3D0AFD1C1}"/>
                </a:ext>
              </a:extLst>
            </p:cNvPr>
            <p:cNvCxnSpPr>
              <a:cxnSpLocks/>
            </p:cNvCxnSpPr>
            <p:nvPr/>
          </p:nvCxnSpPr>
          <p:spPr>
            <a:xfrm>
              <a:off x="2305122" y="3345210"/>
              <a:ext cx="327465" cy="388337"/>
            </a:xfrm>
            <a:prstGeom prst="straightConnector1">
              <a:avLst/>
            </a:prstGeom>
            <a:ln w="15875">
              <a:solidFill>
                <a:srgbClr val="CDB757"/>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4" name="群組 541">
            <a:extLst>
              <a:ext uri="{FF2B5EF4-FFF2-40B4-BE49-F238E27FC236}">
                <a16:creationId xmlns:a16="http://schemas.microsoft.com/office/drawing/2014/main" id="{EA562AE7-5B51-4EAC-B43E-F8996E970E86}"/>
              </a:ext>
            </a:extLst>
          </p:cNvPr>
          <p:cNvGrpSpPr/>
          <p:nvPr/>
        </p:nvGrpSpPr>
        <p:grpSpPr>
          <a:xfrm>
            <a:off x="6456785" y="2252337"/>
            <a:ext cx="279054" cy="875392"/>
            <a:chOff x="9669037" y="3302923"/>
            <a:chExt cx="498956" cy="1589702"/>
          </a:xfrm>
        </p:grpSpPr>
        <p:pic>
          <p:nvPicPr>
            <p:cNvPr id="857" name="圖片 542" descr="一張含有 向量圖形 的圖片&#10;&#10;自動產生的描述">
              <a:extLst>
                <a:ext uri="{FF2B5EF4-FFF2-40B4-BE49-F238E27FC236}">
                  <a16:creationId xmlns:a16="http://schemas.microsoft.com/office/drawing/2014/main" id="{8CC32315-EFEA-4DCD-8722-20214EAC9295}"/>
                </a:ext>
              </a:extLst>
            </p:cNvPr>
            <p:cNvPicPr>
              <a:picLocks noChangeAspect="1"/>
            </p:cNvPicPr>
            <p:nvPr/>
          </p:nvPicPr>
          <p:blipFill>
            <a:blip r:embed="rId3"/>
            <a:stretch>
              <a:fillRect/>
            </a:stretch>
          </p:blipFill>
          <p:spPr>
            <a:xfrm>
              <a:off x="9670453" y="3302923"/>
              <a:ext cx="497540" cy="497541"/>
            </a:xfrm>
            <a:prstGeom prst="rect">
              <a:avLst/>
            </a:prstGeom>
          </p:spPr>
        </p:pic>
        <p:pic>
          <p:nvPicPr>
            <p:cNvPr id="858" name="圖片 543" descr="一張含有 向量圖形 的圖片&#10;&#10;自動產生的描述">
              <a:extLst>
                <a:ext uri="{FF2B5EF4-FFF2-40B4-BE49-F238E27FC236}">
                  <a16:creationId xmlns:a16="http://schemas.microsoft.com/office/drawing/2014/main" id="{DAB480DA-C6B4-4E9E-AE28-D7BBC1154B84}"/>
                </a:ext>
              </a:extLst>
            </p:cNvPr>
            <p:cNvPicPr>
              <a:picLocks noChangeAspect="1"/>
            </p:cNvPicPr>
            <p:nvPr/>
          </p:nvPicPr>
          <p:blipFill>
            <a:blip r:embed="rId4"/>
            <a:stretch>
              <a:fillRect/>
            </a:stretch>
          </p:blipFill>
          <p:spPr>
            <a:xfrm>
              <a:off x="9678467" y="4408535"/>
              <a:ext cx="484092" cy="484090"/>
            </a:xfrm>
            <a:prstGeom prst="rect">
              <a:avLst/>
            </a:prstGeom>
          </p:spPr>
        </p:pic>
        <p:pic>
          <p:nvPicPr>
            <p:cNvPr id="859" name="圖片 544" descr="一張含有 物件 的圖片&#10;&#10;自動產生的描述">
              <a:extLst>
                <a:ext uri="{FF2B5EF4-FFF2-40B4-BE49-F238E27FC236}">
                  <a16:creationId xmlns:a16="http://schemas.microsoft.com/office/drawing/2014/main" id="{70F46178-F96F-4007-A200-D19A46AF993C}"/>
                </a:ext>
              </a:extLst>
            </p:cNvPr>
            <p:cNvPicPr>
              <a:picLocks noChangeAspect="1"/>
            </p:cNvPicPr>
            <p:nvPr/>
          </p:nvPicPr>
          <p:blipFill>
            <a:blip r:embed="rId5"/>
            <a:stretch>
              <a:fillRect/>
            </a:stretch>
          </p:blipFill>
          <p:spPr>
            <a:xfrm>
              <a:off x="9669037" y="3886872"/>
              <a:ext cx="475127" cy="475130"/>
            </a:xfrm>
            <a:prstGeom prst="rect">
              <a:avLst/>
            </a:prstGeom>
          </p:spPr>
        </p:pic>
      </p:grpSp>
      <p:pic>
        <p:nvPicPr>
          <p:cNvPr id="5" name="Picture 8">
            <a:extLst>
              <a:ext uri="{FF2B5EF4-FFF2-40B4-BE49-F238E27FC236}">
                <a16:creationId xmlns:a16="http://schemas.microsoft.com/office/drawing/2014/main" id="{559284F4-5CFC-49AD-9D2C-E22CB884BD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6019" y="1982643"/>
            <a:ext cx="817888" cy="260266"/>
          </a:xfrm>
          <a:prstGeom prst="rect">
            <a:avLst/>
          </a:prstGeom>
        </p:spPr>
      </p:pic>
      <p:grpSp>
        <p:nvGrpSpPr>
          <p:cNvPr id="8" name="群組 1146">
            <a:extLst>
              <a:ext uri="{FF2B5EF4-FFF2-40B4-BE49-F238E27FC236}">
                <a16:creationId xmlns:a16="http://schemas.microsoft.com/office/drawing/2014/main" id="{57645D54-561A-4285-9AED-A483B00A8789}"/>
              </a:ext>
            </a:extLst>
          </p:cNvPr>
          <p:cNvGrpSpPr/>
          <p:nvPr/>
        </p:nvGrpSpPr>
        <p:grpSpPr>
          <a:xfrm>
            <a:off x="6056523" y="2661390"/>
            <a:ext cx="397324" cy="361002"/>
            <a:chOff x="5470295" y="3055731"/>
            <a:chExt cx="1009436" cy="942947"/>
          </a:xfrm>
          <a:solidFill>
            <a:srgbClr val="3B3829"/>
          </a:solidFill>
        </p:grpSpPr>
        <p:grpSp>
          <p:nvGrpSpPr>
            <p:cNvPr id="864" name="群組 1147">
              <a:extLst>
                <a:ext uri="{FF2B5EF4-FFF2-40B4-BE49-F238E27FC236}">
                  <a16:creationId xmlns:a16="http://schemas.microsoft.com/office/drawing/2014/main" id="{2A6350C9-0B9A-45AD-B566-36A7275F49A8}"/>
                </a:ext>
              </a:extLst>
            </p:cNvPr>
            <p:cNvGrpSpPr/>
            <p:nvPr/>
          </p:nvGrpSpPr>
          <p:grpSpPr>
            <a:xfrm>
              <a:off x="6090231" y="3096487"/>
              <a:ext cx="389500" cy="902191"/>
              <a:chOff x="6120376" y="3091463"/>
              <a:chExt cx="389500" cy="902191"/>
            </a:xfrm>
            <a:grpFill/>
          </p:grpSpPr>
          <p:sp>
            <p:nvSpPr>
              <p:cNvPr id="866" name="手繪多邊形: 圖案 582">
                <a:extLst>
                  <a:ext uri="{FF2B5EF4-FFF2-40B4-BE49-F238E27FC236}">
                    <a16:creationId xmlns:a16="http://schemas.microsoft.com/office/drawing/2014/main" id="{9DA64625-C784-4AE6-946F-6294A0417FA9}"/>
                  </a:ext>
                </a:extLst>
              </p:cNvPr>
              <p:cNvSpPr/>
              <p:nvPr/>
            </p:nvSpPr>
            <p:spPr>
              <a:xfrm>
                <a:off x="6174854" y="3959877"/>
                <a:ext cx="38603" cy="33777"/>
              </a:xfrm>
              <a:custGeom>
                <a:avLst/>
                <a:gdLst>
                  <a:gd name="connsiteX0" fmla="*/ 3619 w 38602"/>
                  <a:gd name="connsiteY0" fmla="*/ 3619 h 33777"/>
                  <a:gd name="connsiteX1" fmla="*/ 36287 w 38602"/>
                  <a:gd name="connsiteY1" fmla="*/ 3619 h 33777"/>
                  <a:gd name="connsiteX2" fmla="*/ 36287 w 38602"/>
                  <a:gd name="connsiteY2" fmla="*/ 34212 h 33777"/>
                  <a:gd name="connsiteX3" fmla="*/ 3619 w 38602"/>
                  <a:gd name="connsiteY3" fmla="*/ 3421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287" y="3619"/>
                    </a:lnTo>
                    <a:lnTo>
                      <a:pt x="36287" y="34212"/>
                    </a:lnTo>
                    <a:lnTo>
                      <a:pt x="3619" y="34212"/>
                    </a:lnTo>
                    <a:close/>
                  </a:path>
                </a:pathLst>
              </a:custGeom>
              <a:grpFill/>
              <a:ln w="9525" cap="flat">
                <a:noFill/>
                <a:prstDash val="solid"/>
                <a:miter/>
              </a:ln>
            </p:spPr>
            <p:txBody>
              <a:bodyPr rtlCol="0" anchor="ctr"/>
              <a:lstStyle/>
              <a:p>
                <a:endParaRPr lang="zh-TW" altLang="en-US" sz="2400"/>
              </a:p>
            </p:txBody>
          </p:sp>
          <p:sp>
            <p:nvSpPr>
              <p:cNvPr id="867" name="手繪多邊形: 圖案 583">
                <a:extLst>
                  <a:ext uri="{FF2B5EF4-FFF2-40B4-BE49-F238E27FC236}">
                    <a16:creationId xmlns:a16="http://schemas.microsoft.com/office/drawing/2014/main" id="{3685E8BF-40FD-4873-A6F4-030FA75E8EA5}"/>
                  </a:ext>
                </a:extLst>
              </p:cNvPr>
              <p:cNvSpPr/>
              <p:nvPr/>
            </p:nvSpPr>
            <p:spPr>
              <a:xfrm>
                <a:off x="6174854" y="3911672"/>
                <a:ext cx="38603" cy="33777"/>
              </a:xfrm>
              <a:custGeom>
                <a:avLst/>
                <a:gdLst>
                  <a:gd name="connsiteX0" fmla="*/ 3619 w 38602"/>
                  <a:gd name="connsiteY0" fmla="*/ 3619 h 33777"/>
                  <a:gd name="connsiteX1" fmla="*/ 36817 w 38602"/>
                  <a:gd name="connsiteY1" fmla="*/ 3619 h 33777"/>
                  <a:gd name="connsiteX2" fmla="*/ 36817 w 38602"/>
                  <a:gd name="connsiteY2" fmla="*/ 34742 h 33777"/>
                  <a:gd name="connsiteX3" fmla="*/ 3619 w 38602"/>
                  <a:gd name="connsiteY3" fmla="*/ 3474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817" y="3619"/>
                    </a:lnTo>
                    <a:lnTo>
                      <a:pt x="36817" y="34742"/>
                    </a:lnTo>
                    <a:lnTo>
                      <a:pt x="3619" y="34742"/>
                    </a:lnTo>
                    <a:close/>
                  </a:path>
                </a:pathLst>
              </a:custGeom>
              <a:grpFill/>
              <a:ln w="9525" cap="flat">
                <a:noFill/>
                <a:prstDash val="solid"/>
                <a:miter/>
              </a:ln>
            </p:spPr>
            <p:txBody>
              <a:bodyPr rtlCol="0" anchor="ctr"/>
              <a:lstStyle/>
              <a:p>
                <a:endParaRPr lang="zh-TW" altLang="en-US" sz="2400"/>
              </a:p>
            </p:txBody>
          </p:sp>
          <p:sp>
            <p:nvSpPr>
              <p:cNvPr id="868" name="手繪多邊形: 圖案 584">
                <a:extLst>
                  <a:ext uri="{FF2B5EF4-FFF2-40B4-BE49-F238E27FC236}">
                    <a16:creationId xmlns:a16="http://schemas.microsoft.com/office/drawing/2014/main" id="{6165B6DF-72BB-4467-A85A-B7A6F9989373}"/>
                  </a:ext>
                </a:extLst>
              </p:cNvPr>
              <p:cNvSpPr/>
              <p:nvPr/>
            </p:nvSpPr>
            <p:spPr>
              <a:xfrm>
                <a:off x="6173792" y="3863467"/>
                <a:ext cx="38603" cy="38603"/>
              </a:xfrm>
              <a:custGeom>
                <a:avLst/>
                <a:gdLst>
                  <a:gd name="connsiteX0" fmla="*/ 3619 w 38602"/>
                  <a:gd name="connsiteY0" fmla="*/ 3619 h 38602"/>
                  <a:gd name="connsiteX1" fmla="*/ 37879 w 38602"/>
                  <a:gd name="connsiteY1" fmla="*/ 3619 h 38602"/>
                  <a:gd name="connsiteX2" fmla="*/ 37879 w 38602"/>
                  <a:gd name="connsiteY2" fmla="*/ 34984 h 38602"/>
                  <a:gd name="connsiteX3" fmla="*/ 3619 w 38602"/>
                  <a:gd name="connsiteY3" fmla="*/ 34984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4984"/>
                    </a:lnTo>
                    <a:lnTo>
                      <a:pt x="3619" y="34984"/>
                    </a:lnTo>
                    <a:close/>
                  </a:path>
                </a:pathLst>
              </a:custGeom>
              <a:grpFill/>
              <a:ln w="9525" cap="flat">
                <a:noFill/>
                <a:prstDash val="solid"/>
                <a:miter/>
              </a:ln>
            </p:spPr>
            <p:txBody>
              <a:bodyPr rtlCol="0" anchor="ctr"/>
              <a:lstStyle/>
              <a:p>
                <a:endParaRPr lang="zh-TW" altLang="en-US" sz="2400"/>
              </a:p>
            </p:txBody>
          </p:sp>
          <p:sp>
            <p:nvSpPr>
              <p:cNvPr id="869" name="手繪多邊形: 圖案 585">
                <a:extLst>
                  <a:ext uri="{FF2B5EF4-FFF2-40B4-BE49-F238E27FC236}">
                    <a16:creationId xmlns:a16="http://schemas.microsoft.com/office/drawing/2014/main" id="{AC7061D6-7CB5-43B2-91ED-BC17B4BF8C1E}"/>
                  </a:ext>
                </a:extLst>
              </p:cNvPr>
              <p:cNvSpPr/>
              <p:nvPr/>
            </p:nvSpPr>
            <p:spPr>
              <a:xfrm>
                <a:off x="6355755" y="3919682"/>
                <a:ext cx="38603" cy="38603"/>
              </a:xfrm>
              <a:custGeom>
                <a:avLst/>
                <a:gdLst>
                  <a:gd name="connsiteX0" fmla="*/ 3619 w 38602"/>
                  <a:gd name="connsiteY0" fmla="*/ 3619 h 38602"/>
                  <a:gd name="connsiteX1" fmla="*/ 37879 w 38602"/>
                  <a:gd name="connsiteY1" fmla="*/ 3619 h 38602"/>
                  <a:gd name="connsiteX2" fmla="*/ 37879 w 38602"/>
                  <a:gd name="connsiteY2" fmla="*/ 35804 h 38602"/>
                  <a:gd name="connsiteX3" fmla="*/ 3619 w 38602"/>
                  <a:gd name="connsiteY3" fmla="*/ 35804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5804"/>
                    </a:lnTo>
                    <a:lnTo>
                      <a:pt x="3619" y="35804"/>
                    </a:lnTo>
                    <a:close/>
                  </a:path>
                </a:pathLst>
              </a:custGeom>
              <a:grpFill/>
              <a:ln w="9525" cap="flat">
                <a:noFill/>
                <a:prstDash val="solid"/>
                <a:miter/>
              </a:ln>
            </p:spPr>
            <p:txBody>
              <a:bodyPr rtlCol="0" anchor="ctr"/>
              <a:lstStyle/>
              <a:p>
                <a:endParaRPr lang="zh-TW" altLang="en-US" sz="2400"/>
              </a:p>
            </p:txBody>
          </p:sp>
          <p:sp>
            <p:nvSpPr>
              <p:cNvPr id="870" name="手繪多邊形: 圖案 586">
                <a:extLst>
                  <a:ext uri="{FF2B5EF4-FFF2-40B4-BE49-F238E27FC236}">
                    <a16:creationId xmlns:a16="http://schemas.microsoft.com/office/drawing/2014/main" id="{06C59608-F414-40EB-8897-F4A4950652B6}"/>
                  </a:ext>
                </a:extLst>
              </p:cNvPr>
              <p:cNvSpPr/>
              <p:nvPr/>
            </p:nvSpPr>
            <p:spPr>
              <a:xfrm>
                <a:off x="6173792" y="3766768"/>
                <a:ext cx="38603" cy="38603"/>
              </a:xfrm>
              <a:custGeom>
                <a:avLst/>
                <a:gdLst>
                  <a:gd name="connsiteX0" fmla="*/ 3619 w 38602"/>
                  <a:gd name="connsiteY0" fmla="*/ 3619 h 38602"/>
                  <a:gd name="connsiteX1" fmla="*/ 37879 w 38602"/>
                  <a:gd name="connsiteY1" fmla="*/ 3619 h 38602"/>
                  <a:gd name="connsiteX2" fmla="*/ 37879 w 38602"/>
                  <a:gd name="connsiteY2" fmla="*/ 36286 h 38602"/>
                  <a:gd name="connsiteX3" fmla="*/ 3619 w 38602"/>
                  <a:gd name="connsiteY3" fmla="*/ 36286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6286"/>
                    </a:lnTo>
                    <a:lnTo>
                      <a:pt x="3619" y="36286"/>
                    </a:lnTo>
                    <a:close/>
                  </a:path>
                </a:pathLst>
              </a:custGeom>
              <a:grpFill/>
              <a:ln w="9525" cap="flat">
                <a:noFill/>
                <a:prstDash val="solid"/>
                <a:miter/>
              </a:ln>
            </p:spPr>
            <p:txBody>
              <a:bodyPr rtlCol="0" anchor="ctr"/>
              <a:lstStyle/>
              <a:p>
                <a:endParaRPr lang="zh-TW" altLang="en-US" sz="2400"/>
              </a:p>
            </p:txBody>
          </p:sp>
          <p:sp>
            <p:nvSpPr>
              <p:cNvPr id="871" name="手繪多邊形: 圖案 587">
                <a:extLst>
                  <a:ext uri="{FF2B5EF4-FFF2-40B4-BE49-F238E27FC236}">
                    <a16:creationId xmlns:a16="http://schemas.microsoft.com/office/drawing/2014/main" id="{F6AC2BE3-A2E3-487F-A4B8-BB9F53D28772}"/>
                  </a:ext>
                </a:extLst>
              </p:cNvPr>
              <p:cNvSpPr/>
              <p:nvPr/>
            </p:nvSpPr>
            <p:spPr>
              <a:xfrm>
                <a:off x="6173792" y="3718514"/>
                <a:ext cx="38603" cy="38603"/>
              </a:xfrm>
              <a:custGeom>
                <a:avLst/>
                <a:gdLst>
                  <a:gd name="connsiteX0" fmla="*/ 3619 w 38602"/>
                  <a:gd name="connsiteY0" fmla="*/ 3619 h 38602"/>
                  <a:gd name="connsiteX1" fmla="*/ 37879 w 38602"/>
                  <a:gd name="connsiteY1" fmla="*/ 3619 h 38602"/>
                  <a:gd name="connsiteX2" fmla="*/ 37879 w 38602"/>
                  <a:gd name="connsiteY2" fmla="*/ 36528 h 38602"/>
                  <a:gd name="connsiteX3" fmla="*/ 3619 w 38602"/>
                  <a:gd name="connsiteY3" fmla="*/ 36528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6528"/>
                    </a:lnTo>
                    <a:lnTo>
                      <a:pt x="3619" y="36528"/>
                    </a:lnTo>
                    <a:close/>
                  </a:path>
                </a:pathLst>
              </a:custGeom>
              <a:grpFill/>
              <a:ln w="9525" cap="flat">
                <a:noFill/>
                <a:prstDash val="solid"/>
                <a:miter/>
              </a:ln>
            </p:spPr>
            <p:txBody>
              <a:bodyPr rtlCol="0" anchor="ctr"/>
              <a:lstStyle/>
              <a:p>
                <a:endParaRPr lang="zh-TW" altLang="en-US" sz="2400"/>
              </a:p>
            </p:txBody>
          </p:sp>
          <p:sp>
            <p:nvSpPr>
              <p:cNvPr id="872" name="手繪多邊形: 圖案 588">
                <a:extLst>
                  <a:ext uri="{FF2B5EF4-FFF2-40B4-BE49-F238E27FC236}">
                    <a16:creationId xmlns:a16="http://schemas.microsoft.com/office/drawing/2014/main" id="{AD195B21-7933-42F6-8708-39DB002F93BA}"/>
                  </a:ext>
                </a:extLst>
              </p:cNvPr>
              <p:cNvSpPr/>
              <p:nvPr/>
            </p:nvSpPr>
            <p:spPr>
              <a:xfrm>
                <a:off x="6413852" y="3557541"/>
                <a:ext cx="38603" cy="38603"/>
              </a:xfrm>
              <a:custGeom>
                <a:avLst/>
                <a:gdLst>
                  <a:gd name="connsiteX0" fmla="*/ 3619 w 38602"/>
                  <a:gd name="connsiteY0" fmla="*/ 3619 h 38602"/>
                  <a:gd name="connsiteX1" fmla="*/ 38893 w 38602"/>
                  <a:gd name="connsiteY1" fmla="*/ 3619 h 38602"/>
                  <a:gd name="connsiteX2" fmla="*/ 38893 w 38602"/>
                  <a:gd name="connsiteY2" fmla="*/ 37348 h 38602"/>
                  <a:gd name="connsiteX3" fmla="*/ 3619 w 38602"/>
                  <a:gd name="connsiteY3" fmla="*/ 37348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8893" y="3619"/>
                    </a:lnTo>
                    <a:lnTo>
                      <a:pt x="38893" y="37348"/>
                    </a:lnTo>
                    <a:lnTo>
                      <a:pt x="3619" y="37348"/>
                    </a:lnTo>
                    <a:close/>
                  </a:path>
                </a:pathLst>
              </a:custGeom>
              <a:grpFill/>
              <a:ln w="9525" cap="flat">
                <a:noFill/>
                <a:prstDash val="solid"/>
                <a:miter/>
              </a:ln>
            </p:spPr>
            <p:txBody>
              <a:bodyPr rtlCol="0" anchor="ctr"/>
              <a:lstStyle/>
              <a:p>
                <a:endParaRPr lang="zh-TW" altLang="en-US" sz="2400"/>
              </a:p>
            </p:txBody>
          </p:sp>
          <p:sp>
            <p:nvSpPr>
              <p:cNvPr id="873" name="手繪多邊形: 圖案 589">
                <a:extLst>
                  <a:ext uri="{FF2B5EF4-FFF2-40B4-BE49-F238E27FC236}">
                    <a16:creationId xmlns:a16="http://schemas.microsoft.com/office/drawing/2014/main" id="{3FE11F7B-BF9B-45EA-9689-6C63E739B043}"/>
                  </a:ext>
                </a:extLst>
              </p:cNvPr>
              <p:cNvSpPr/>
              <p:nvPr/>
            </p:nvSpPr>
            <p:spPr>
              <a:xfrm>
                <a:off x="6172248" y="3358979"/>
                <a:ext cx="43428" cy="38603"/>
              </a:xfrm>
              <a:custGeom>
                <a:avLst/>
                <a:gdLst>
                  <a:gd name="connsiteX0" fmla="*/ 3619 w 43427"/>
                  <a:gd name="connsiteY0" fmla="*/ 3619 h 38602"/>
                  <a:gd name="connsiteX1" fmla="*/ 41449 w 43427"/>
                  <a:gd name="connsiteY1" fmla="*/ 3619 h 38602"/>
                  <a:gd name="connsiteX2" fmla="*/ 41449 w 43427"/>
                  <a:gd name="connsiteY2" fmla="*/ 39664 h 38602"/>
                  <a:gd name="connsiteX3" fmla="*/ 3619 w 43427"/>
                  <a:gd name="connsiteY3" fmla="*/ 39664 h 38602"/>
                </a:gdLst>
                <a:ahLst/>
                <a:cxnLst>
                  <a:cxn ang="0">
                    <a:pos x="connsiteX0" y="connsiteY0"/>
                  </a:cxn>
                  <a:cxn ang="0">
                    <a:pos x="connsiteX1" y="connsiteY1"/>
                  </a:cxn>
                  <a:cxn ang="0">
                    <a:pos x="connsiteX2" y="connsiteY2"/>
                  </a:cxn>
                  <a:cxn ang="0">
                    <a:pos x="connsiteX3" y="connsiteY3"/>
                  </a:cxn>
                </a:cxnLst>
                <a:rect l="l" t="t" r="r" b="b"/>
                <a:pathLst>
                  <a:path w="43427" h="38602">
                    <a:moveTo>
                      <a:pt x="3619" y="3619"/>
                    </a:moveTo>
                    <a:lnTo>
                      <a:pt x="41449" y="3619"/>
                    </a:lnTo>
                    <a:lnTo>
                      <a:pt x="41449" y="39664"/>
                    </a:lnTo>
                    <a:lnTo>
                      <a:pt x="3619" y="39664"/>
                    </a:lnTo>
                    <a:close/>
                  </a:path>
                </a:pathLst>
              </a:custGeom>
              <a:grpFill/>
              <a:ln w="9525" cap="flat">
                <a:noFill/>
                <a:prstDash val="solid"/>
                <a:miter/>
              </a:ln>
            </p:spPr>
            <p:txBody>
              <a:bodyPr rtlCol="0" anchor="ctr"/>
              <a:lstStyle/>
              <a:p>
                <a:endParaRPr lang="zh-TW" altLang="en-US" sz="2400"/>
              </a:p>
            </p:txBody>
          </p:sp>
          <p:sp>
            <p:nvSpPr>
              <p:cNvPr id="874" name="手繪多邊形: 圖案 590">
                <a:extLst>
                  <a:ext uri="{FF2B5EF4-FFF2-40B4-BE49-F238E27FC236}">
                    <a16:creationId xmlns:a16="http://schemas.microsoft.com/office/drawing/2014/main" id="{9E5DC8B8-49B8-4C70-9027-8C3EEE151FA8}"/>
                  </a:ext>
                </a:extLst>
              </p:cNvPr>
              <p:cNvSpPr/>
              <p:nvPr/>
            </p:nvSpPr>
            <p:spPr>
              <a:xfrm>
                <a:off x="6171186" y="3284331"/>
                <a:ext cx="43428" cy="43428"/>
              </a:xfrm>
              <a:custGeom>
                <a:avLst/>
                <a:gdLst>
                  <a:gd name="connsiteX0" fmla="*/ 3619 w 43427"/>
                  <a:gd name="connsiteY0" fmla="*/ 3619 h 43427"/>
                  <a:gd name="connsiteX1" fmla="*/ 43042 w 43427"/>
                  <a:gd name="connsiteY1" fmla="*/ 3619 h 43427"/>
                  <a:gd name="connsiteX2" fmla="*/ 43042 w 43427"/>
                  <a:gd name="connsiteY2" fmla="*/ 40436 h 43427"/>
                  <a:gd name="connsiteX3" fmla="*/ 3619 w 43427"/>
                  <a:gd name="connsiteY3" fmla="*/ 40436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042" y="3619"/>
                    </a:lnTo>
                    <a:lnTo>
                      <a:pt x="43042" y="40436"/>
                    </a:lnTo>
                    <a:lnTo>
                      <a:pt x="3619" y="40436"/>
                    </a:lnTo>
                    <a:close/>
                  </a:path>
                </a:pathLst>
              </a:custGeom>
              <a:grpFill/>
              <a:ln w="9525" cap="flat">
                <a:noFill/>
                <a:prstDash val="solid"/>
                <a:miter/>
              </a:ln>
            </p:spPr>
            <p:txBody>
              <a:bodyPr rtlCol="0" anchor="ctr"/>
              <a:lstStyle/>
              <a:p>
                <a:endParaRPr lang="zh-TW" altLang="en-US" sz="2400"/>
              </a:p>
            </p:txBody>
          </p:sp>
          <p:sp>
            <p:nvSpPr>
              <p:cNvPr id="875" name="手繪多邊形: 圖案 591">
                <a:extLst>
                  <a:ext uri="{FF2B5EF4-FFF2-40B4-BE49-F238E27FC236}">
                    <a16:creationId xmlns:a16="http://schemas.microsoft.com/office/drawing/2014/main" id="{2B030907-362C-45CB-B0DE-0B46412BB89E}"/>
                  </a:ext>
                </a:extLst>
              </p:cNvPr>
              <p:cNvSpPr/>
              <p:nvPr/>
            </p:nvSpPr>
            <p:spPr>
              <a:xfrm>
                <a:off x="6171186" y="3236126"/>
                <a:ext cx="43428" cy="43428"/>
              </a:xfrm>
              <a:custGeom>
                <a:avLst/>
                <a:gdLst>
                  <a:gd name="connsiteX0" fmla="*/ 3619 w 43427"/>
                  <a:gd name="connsiteY0" fmla="*/ 3619 h 43427"/>
                  <a:gd name="connsiteX1" fmla="*/ 43042 w 43427"/>
                  <a:gd name="connsiteY1" fmla="*/ 3619 h 43427"/>
                  <a:gd name="connsiteX2" fmla="*/ 43042 w 43427"/>
                  <a:gd name="connsiteY2" fmla="*/ 40677 h 43427"/>
                  <a:gd name="connsiteX3" fmla="*/ 3619 w 43427"/>
                  <a:gd name="connsiteY3" fmla="*/ 40677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042" y="3619"/>
                    </a:lnTo>
                    <a:lnTo>
                      <a:pt x="43042" y="40677"/>
                    </a:lnTo>
                    <a:lnTo>
                      <a:pt x="3619" y="40677"/>
                    </a:lnTo>
                    <a:close/>
                  </a:path>
                </a:pathLst>
              </a:custGeom>
              <a:grpFill/>
              <a:ln w="9525" cap="flat">
                <a:noFill/>
                <a:prstDash val="solid"/>
                <a:miter/>
              </a:ln>
            </p:spPr>
            <p:txBody>
              <a:bodyPr rtlCol="0" anchor="ctr"/>
              <a:lstStyle/>
              <a:p>
                <a:endParaRPr lang="zh-TW" altLang="en-US" sz="2400"/>
              </a:p>
            </p:txBody>
          </p:sp>
          <p:sp>
            <p:nvSpPr>
              <p:cNvPr id="1014" name="手繪多邊形: 圖案 592">
                <a:extLst>
                  <a:ext uri="{FF2B5EF4-FFF2-40B4-BE49-F238E27FC236}">
                    <a16:creationId xmlns:a16="http://schemas.microsoft.com/office/drawing/2014/main" id="{8B33F88C-F3B7-41BC-A274-CF7499B306A4}"/>
                  </a:ext>
                </a:extLst>
              </p:cNvPr>
              <p:cNvSpPr/>
              <p:nvPr/>
            </p:nvSpPr>
            <p:spPr>
              <a:xfrm>
                <a:off x="6171186" y="3187921"/>
                <a:ext cx="43428" cy="43428"/>
              </a:xfrm>
              <a:custGeom>
                <a:avLst/>
                <a:gdLst>
                  <a:gd name="connsiteX0" fmla="*/ 3619 w 43427"/>
                  <a:gd name="connsiteY0" fmla="*/ 3619 h 43427"/>
                  <a:gd name="connsiteX1" fmla="*/ 43042 w 43427"/>
                  <a:gd name="connsiteY1" fmla="*/ 3619 h 43427"/>
                  <a:gd name="connsiteX2" fmla="*/ 43042 w 43427"/>
                  <a:gd name="connsiteY2" fmla="*/ 41208 h 43427"/>
                  <a:gd name="connsiteX3" fmla="*/ 3619 w 43427"/>
                  <a:gd name="connsiteY3" fmla="*/ 41208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042" y="3619"/>
                    </a:lnTo>
                    <a:lnTo>
                      <a:pt x="43042" y="41208"/>
                    </a:lnTo>
                    <a:lnTo>
                      <a:pt x="3619" y="41208"/>
                    </a:lnTo>
                    <a:close/>
                  </a:path>
                </a:pathLst>
              </a:custGeom>
              <a:grpFill/>
              <a:ln w="9525" cap="flat">
                <a:noFill/>
                <a:prstDash val="solid"/>
                <a:miter/>
              </a:ln>
            </p:spPr>
            <p:txBody>
              <a:bodyPr rtlCol="0" anchor="ctr"/>
              <a:lstStyle/>
              <a:p>
                <a:endParaRPr lang="zh-TW" altLang="en-US" sz="2400"/>
              </a:p>
            </p:txBody>
          </p:sp>
          <p:sp>
            <p:nvSpPr>
              <p:cNvPr id="1015" name="手繪多邊形: 圖案 593">
                <a:extLst>
                  <a:ext uri="{FF2B5EF4-FFF2-40B4-BE49-F238E27FC236}">
                    <a16:creationId xmlns:a16="http://schemas.microsoft.com/office/drawing/2014/main" id="{C7C34699-5016-4E83-BE69-5474626BE184}"/>
                  </a:ext>
                </a:extLst>
              </p:cNvPr>
              <p:cNvSpPr/>
              <p:nvPr/>
            </p:nvSpPr>
            <p:spPr>
              <a:xfrm>
                <a:off x="6123512" y="3911672"/>
                <a:ext cx="38603" cy="33777"/>
              </a:xfrm>
              <a:custGeom>
                <a:avLst/>
                <a:gdLst>
                  <a:gd name="connsiteX0" fmla="*/ 3619 w 38602"/>
                  <a:gd name="connsiteY0" fmla="*/ 3619 h 33777"/>
                  <a:gd name="connsiteX1" fmla="*/ 36817 w 38602"/>
                  <a:gd name="connsiteY1" fmla="*/ 3619 h 33777"/>
                  <a:gd name="connsiteX2" fmla="*/ 36817 w 38602"/>
                  <a:gd name="connsiteY2" fmla="*/ 34742 h 33777"/>
                  <a:gd name="connsiteX3" fmla="*/ 3619 w 38602"/>
                  <a:gd name="connsiteY3" fmla="*/ 3474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817" y="3619"/>
                    </a:lnTo>
                    <a:lnTo>
                      <a:pt x="36817" y="34742"/>
                    </a:lnTo>
                    <a:lnTo>
                      <a:pt x="3619" y="34742"/>
                    </a:lnTo>
                    <a:close/>
                  </a:path>
                </a:pathLst>
              </a:custGeom>
              <a:grpFill/>
              <a:ln w="9525" cap="flat">
                <a:noFill/>
                <a:prstDash val="solid"/>
                <a:miter/>
              </a:ln>
            </p:spPr>
            <p:txBody>
              <a:bodyPr rtlCol="0" anchor="ctr"/>
              <a:lstStyle/>
              <a:p>
                <a:endParaRPr lang="zh-TW" altLang="en-US" sz="2400"/>
              </a:p>
            </p:txBody>
          </p:sp>
          <p:sp>
            <p:nvSpPr>
              <p:cNvPr id="1016" name="手繪多邊形: 圖案 594">
                <a:extLst>
                  <a:ext uri="{FF2B5EF4-FFF2-40B4-BE49-F238E27FC236}">
                    <a16:creationId xmlns:a16="http://schemas.microsoft.com/office/drawing/2014/main" id="{F9450923-67FE-44A3-81E9-789B74018846}"/>
                  </a:ext>
                </a:extLst>
              </p:cNvPr>
              <p:cNvSpPr/>
              <p:nvPr/>
            </p:nvSpPr>
            <p:spPr>
              <a:xfrm>
                <a:off x="6123512" y="3814973"/>
                <a:ext cx="38603" cy="38603"/>
              </a:xfrm>
              <a:custGeom>
                <a:avLst/>
                <a:gdLst>
                  <a:gd name="connsiteX0" fmla="*/ 3619 w 38602"/>
                  <a:gd name="connsiteY0" fmla="*/ 3619 h 38602"/>
                  <a:gd name="connsiteX1" fmla="*/ 36817 w 38602"/>
                  <a:gd name="connsiteY1" fmla="*/ 3619 h 38602"/>
                  <a:gd name="connsiteX2" fmla="*/ 36817 w 38602"/>
                  <a:gd name="connsiteY2" fmla="*/ 35756 h 38602"/>
                  <a:gd name="connsiteX3" fmla="*/ 3619 w 38602"/>
                  <a:gd name="connsiteY3" fmla="*/ 35756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6817" y="3619"/>
                    </a:lnTo>
                    <a:lnTo>
                      <a:pt x="36817" y="35756"/>
                    </a:lnTo>
                    <a:lnTo>
                      <a:pt x="3619" y="35756"/>
                    </a:lnTo>
                    <a:close/>
                  </a:path>
                </a:pathLst>
              </a:custGeom>
              <a:grpFill/>
              <a:ln w="9525" cap="flat">
                <a:noFill/>
                <a:prstDash val="solid"/>
                <a:miter/>
              </a:ln>
            </p:spPr>
            <p:txBody>
              <a:bodyPr rtlCol="0" anchor="ctr"/>
              <a:lstStyle/>
              <a:p>
                <a:endParaRPr lang="zh-TW" altLang="en-US" sz="2400"/>
              </a:p>
            </p:txBody>
          </p:sp>
          <p:sp>
            <p:nvSpPr>
              <p:cNvPr id="1017" name="手繪多邊形: 圖案 595">
                <a:extLst>
                  <a:ext uri="{FF2B5EF4-FFF2-40B4-BE49-F238E27FC236}">
                    <a16:creationId xmlns:a16="http://schemas.microsoft.com/office/drawing/2014/main" id="{EA6CFDD6-1A8E-4D8C-B7EA-8E8A3AC7FDE6}"/>
                  </a:ext>
                </a:extLst>
              </p:cNvPr>
              <p:cNvSpPr/>
              <p:nvPr/>
            </p:nvSpPr>
            <p:spPr>
              <a:xfrm>
                <a:off x="6120906" y="3332536"/>
                <a:ext cx="43428" cy="43428"/>
              </a:xfrm>
              <a:custGeom>
                <a:avLst/>
                <a:gdLst>
                  <a:gd name="connsiteX0" fmla="*/ 3619 w 43427"/>
                  <a:gd name="connsiteY0" fmla="*/ 3619 h 43427"/>
                  <a:gd name="connsiteX1" fmla="*/ 41980 w 43427"/>
                  <a:gd name="connsiteY1" fmla="*/ 3619 h 43427"/>
                  <a:gd name="connsiteX2" fmla="*/ 41980 w 43427"/>
                  <a:gd name="connsiteY2" fmla="*/ 39905 h 43427"/>
                  <a:gd name="connsiteX3" fmla="*/ 3619 w 43427"/>
                  <a:gd name="connsiteY3" fmla="*/ 39905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1980" y="3619"/>
                    </a:lnTo>
                    <a:lnTo>
                      <a:pt x="41980" y="39905"/>
                    </a:lnTo>
                    <a:lnTo>
                      <a:pt x="3619" y="39905"/>
                    </a:lnTo>
                    <a:close/>
                  </a:path>
                </a:pathLst>
              </a:custGeom>
              <a:grpFill/>
              <a:ln w="9525" cap="flat">
                <a:noFill/>
                <a:prstDash val="solid"/>
                <a:miter/>
              </a:ln>
            </p:spPr>
            <p:txBody>
              <a:bodyPr rtlCol="0" anchor="ctr"/>
              <a:lstStyle/>
              <a:p>
                <a:endParaRPr lang="zh-TW" altLang="en-US" sz="2400"/>
              </a:p>
            </p:txBody>
          </p:sp>
          <p:sp>
            <p:nvSpPr>
              <p:cNvPr id="1018" name="手繪多邊形: 圖案 596">
                <a:extLst>
                  <a:ext uri="{FF2B5EF4-FFF2-40B4-BE49-F238E27FC236}">
                    <a16:creationId xmlns:a16="http://schemas.microsoft.com/office/drawing/2014/main" id="{790FBAD0-4100-4261-851E-6A5CC2AE2586}"/>
                  </a:ext>
                </a:extLst>
              </p:cNvPr>
              <p:cNvSpPr/>
              <p:nvPr/>
            </p:nvSpPr>
            <p:spPr>
              <a:xfrm>
                <a:off x="6120376" y="3187921"/>
                <a:ext cx="43428" cy="43428"/>
              </a:xfrm>
              <a:custGeom>
                <a:avLst/>
                <a:gdLst>
                  <a:gd name="connsiteX0" fmla="*/ 3619 w 43427"/>
                  <a:gd name="connsiteY0" fmla="*/ 3619 h 43427"/>
                  <a:gd name="connsiteX1" fmla="*/ 43524 w 43427"/>
                  <a:gd name="connsiteY1" fmla="*/ 3619 h 43427"/>
                  <a:gd name="connsiteX2" fmla="*/ 43524 w 43427"/>
                  <a:gd name="connsiteY2" fmla="*/ 41208 h 43427"/>
                  <a:gd name="connsiteX3" fmla="*/ 3619 w 43427"/>
                  <a:gd name="connsiteY3" fmla="*/ 41208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524" y="3619"/>
                    </a:lnTo>
                    <a:lnTo>
                      <a:pt x="43524" y="41208"/>
                    </a:lnTo>
                    <a:lnTo>
                      <a:pt x="3619" y="41208"/>
                    </a:lnTo>
                    <a:close/>
                  </a:path>
                </a:pathLst>
              </a:custGeom>
              <a:grpFill/>
              <a:ln w="9525" cap="flat">
                <a:noFill/>
                <a:prstDash val="solid"/>
                <a:miter/>
              </a:ln>
            </p:spPr>
            <p:txBody>
              <a:bodyPr rtlCol="0" anchor="ctr"/>
              <a:lstStyle/>
              <a:p>
                <a:endParaRPr lang="zh-TW" altLang="en-US" sz="2400"/>
              </a:p>
            </p:txBody>
          </p:sp>
          <p:sp>
            <p:nvSpPr>
              <p:cNvPr id="1019" name="手繪多邊形: 圖案 597">
                <a:extLst>
                  <a:ext uri="{FF2B5EF4-FFF2-40B4-BE49-F238E27FC236}">
                    <a16:creationId xmlns:a16="http://schemas.microsoft.com/office/drawing/2014/main" id="{5DF36F2E-0DBD-4A7C-820D-CEB17C106C39}"/>
                  </a:ext>
                </a:extLst>
              </p:cNvPr>
              <p:cNvSpPr/>
              <p:nvPr/>
            </p:nvSpPr>
            <p:spPr>
              <a:xfrm>
                <a:off x="6231841" y="3911672"/>
                <a:ext cx="33777" cy="33777"/>
              </a:xfrm>
              <a:custGeom>
                <a:avLst/>
                <a:gdLst>
                  <a:gd name="connsiteX0" fmla="*/ 3619 w 33777"/>
                  <a:gd name="connsiteY0" fmla="*/ 3619 h 33777"/>
                  <a:gd name="connsiteX1" fmla="*/ 31123 w 33777"/>
                  <a:gd name="connsiteY1" fmla="*/ 3619 h 33777"/>
                  <a:gd name="connsiteX2" fmla="*/ 31123 w 33777"/>
                  <a:gd name="connsiteY2" fmla="*/ 34742 h 33777"/>
                  <a:gd name="connsiteX3" fmla="*/ 3619 w 33777"/>
                  <a:gd name="connsiteY3" fmla="*/ 34742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123" y="3619"/>
                    </a:lnTo>
                    <a:lnTo>
                      <a:pt x="31123" y="34742"/>
                    </a:lnTo>
                    <a:lnTo>
                      <a:pt x="3619" y="34742"/>
                    </a:lnTo>
                    <a:close/>
                  </a:path>
                </a:pathLst>
              </a:custGeom>
              <a:grpFill/>
              <a:ln w="9525" cap="flat">
                <a:noFill/>
                <a:prstDash val="solid"/>
                <a:miter/>
              </a:ln>
            </p:spPr>
            <p:txBody>
              <a:bodyPr rtlCol="0" anchor="ctr"/>
              <a:lstStyle/>
              <a:p>
                <a:endParaRPr lang="zh-TW" altLang="en-US" sz="2400"/>
              </a:p>
            </p:txBody>
          </p:sp>
          <p:sp>
            <p:nvSpPr>
              <p:cNvPr id="1020" name="手繪多邊形: 圖案 598">
                <a:extLst>
                  <a:ext uri="{FF2B5EF4-FFF2-40B4-BE49-F238E27FC236}">
                    <a16:creationId xmlns:a16="http://schemas.microsoft.com/office/drawing/2014/main" id="{9C58400D-A945-42D9-8D6B-1F0679722435}"/>
                  </a:ext>
                </a:extLst>
              </p:cNvPr>
              <p:cNvSpPr/>
              <p:nvPr/>
            </p:nvSpPr>
            <p:spPr>
              <a:xfrm>
                <a:off x="6231841" y="3814973"/>
                <a:ext cx="33777" cy="38603"/>
              </a:xfrm>
              <a:custGeom>
                <a:avLst/>
                <a:gdLst>
                  <a:gd name="connsiteX0" fmla="*/ 3619 w 33777"/>
                  <a:gd name="connsiteY0" fmla="*/ 3619 h 38602"/>
                  <a:gd name="connsiteX1" fmla="*/ 31123 w 33777"/>
                  <a:gd name="connsiteY1" fmla="*/ 3619 h 38602"/>
                  <a:gd name="connsiteX2" fmla="*/ 31123 w 33777"/>
                  <a:gd name="connsiteY2" fmla="*/ 35756 h 38602"/>
                  <a:gd name="connsiteX3" fmla="*/ 3619 w 33777"/>
                  <a:gd name="connsiteY3" fmla="*/ 35756 h 38602"/>
                </a:gdLst>
                <a:ahLst/>
                <a:cxnLst>
                  <a:cxn ang="0">
                    <a:pos x="connsiteX0" y="connsiteY0"/>
                  </a:cxn>
                  <a:cxn ang="0">
                    <a:pos x="connsiteX1" y="connsiteY1"/>
                  </a:cxn>
                  <a:cxn ang="0">
                    <a:pos x="connsiteX2" y="connsiteY2"/>
                  </a:cxn>
                  <a:cxn ang="0">
                    <a:pos x="connsiteX3" y="connsiteY3"/>
                  </a:cxn>
                </a:cxnLst>
                <a:rect l="l" t="t" r="r" b="b"/>
                <a:pathLst>
                  <a:path w="33777" h="38602">
                    <a:moveTo>
                      <a:pt x="3619" y="3619"/>
                    </a:moveTo>
                    <a:lnTo>
                      <a:pt x="31123" y="3619"/>
                    </a:lnTo>
                    <a:lnTo>
                      <a:pt x="31123" y="35756"/>
                    </a:lnTo>
                    <a:lnTo>
                      <a:pt x="3619" y="35756"/>
                    </a:lnTo>
                    <a:close/>
                  </a:path>
                </a:pathLst>
              </a:custGeom>
              <a:grpFill/>
              <a:ln w="9525" cap="flat">
                <a:noFill/>
                <a:prstDash val="solid"/>
                <a:miter/>
              </a:ln>
            </p:spPr>
            <p:txBody>
              <a:bodyPr rtlCol="0" anchor="ctr"/>
              <a:lstStyle/>
              <a:p>
                <a:endParaRPr lang="zh-TW" altLang="en-US" sz="2400"/>
              </a:p>
            </p:txBody>
          </p:sp>
          <p:sp>
            <p:nvSpPr>
              <p:cNvPr id="1021" name="手繪多邊形: 圖案 599">
                <a:extLst>
                  <a:ext uri="{FF2B5EF4-FFF2-40B4-BE49-F238E27FC236}">
                    <a16:creationId xmlns:a16="http://schemas.microsoft.com/office/drawing/2014/main" id="{0CE1CDEA-C586-4319-960F-0809AD0CAFAD}"/>
                  </a:ext>
                </a:extLst>
              </p:cNvPr>
              <p:cNvSpPr/>
              <p:nvPr/>
            </p:nvSpPr>
            <p:spPr>
              <a:xfrm>
                <a:off x="6231310" y="3718514"/>
                <a:ext cx="33777" cy="38603"/>
              </a:xfrm>
              <a:custGeom>
                <a:avLst/>
                <a:gdLst>
                  <a:gd name="connsiteX0" fmla="*/ 3619 w 33777"/>
                  <a:gd name="connsiteY0" fmla="*/ 3619 h 38602"/>
                  <a:gd name="connsiteX1" fmla="*/ 32667 w 33777"/>
                  <a:gd name="connsiteY1" fmla="*/ 3619 h 38602"/>
                  <a:gd name="connsiteX2" fmla="*/ 32667 w 33777"/>
                  <a:gd name="connsiteY2" fmla="*/ 36528 h 38602"/>
                  <a:gd name="connsiteX3" fmla="*/ 3619 w 33777"/>
                  <a:gd name="connsiteY3" fmla="*/ 36528 h 38602"/>
                </a:gdLst>
                <a:ahLst/>
                <a:cxnLst>
                  <a:cxn ang="0">
                    <a:pos x="connsiteX0" y="connsiteY0"/>
                  </a:cxn>
                  <a:cxn ang="0">
                    <a:pos x="connsiteX1" y="connsiteY1"/>
                  </a:cxn>
                  <a:cxn ang="0">
                    <a:pos x="connsiteX2" y="connsiteY2"/>
                  </a:cxn>
                  <a:cxn ang="0">
                    <a:pos x="connsiteX3" y="connsiteY3"/>
                  </a:cxn>
                </a:cxnLst>
                <a:rect l="l" t="t" r="r" b="b"/>
                <a:pathLst>
                  <a:path w="33777" h="38602">
                    <a:moveTo>
                      <a:pt x="3619" y="3619"/>
                    </a:moveTo>
                    <a:lnTo>
                      <a:pt x="32667" y="3619"/>
                    </a:lnTo>
                    <a:lnTo>
                      <a:pt x="32667" y="36528"/>
                    </a:lnTo>
                    <a:lnTo>
                      <a:pt x="3619" y="36528"/>
                    </a:lnTo>
                    <a:close/>
                  </a:path>
                </a:pathLst>
              </a:custGeom>
              <a:grpFill/>
              <a:ln w="9525" cap="flat">
                <a:noFill/>
                <a:prstDash val="solid"/>
                <a:miter/>
              </a:ln>
            </p:spPr>
            <p:txBody>
              <a:bodyPr rtlCol="0" anchor="ctr"/>
              <a:lstStyle/>
              <a:p>
                <a:endParaRPr lang="zh-TW" altLang="en-US" sz="2400"/>
              </a:p>
            </p:txBody>
          </p:sp>
          <p:sp>
            <p:nvSpPr>
              <p:cNvPr id="1022" name="手繪多邊形: 圖案 600">
                <a:extLst>
                  <a:ext uri="{FF2B5EF4-FFF2-40B4-BE49-F238E27FC236}">
                    <a16:creationId xmlns:a16="http://schemas.microsoft.com/office/drawing/2014/main" id="{51275140-FE7C-4854-BB27-97F1E012E360}"/>
                  </a:ext>
                </a:extLst>
              </p:cNvPr>
              <p:cNvSpPr/>
              <p:nvPr/>
            </p:nvSpPr>
            <p:spPr>
              <a:xfrm>
                <a:off x="6229235" y="3332536"/>
                <a:ext cx="38603" cy="43428"/>
              </a:xfrm>
              <a:custGeom>
                <a:avLst/>
                <a:gdLst>
                  <a:gd name="connsiteX0" fmla="*/ 3619 w 38602"/>
                  <a:gd name="connsiteY0" fmla="*/ 3619 h 43427"/>
                  <a:gd name="connsiteX1" fmla="*/ 36287 w 38602"/>
                  <a:gd name="connsiteY1" fmla="*/ 3619 h 43427"/>
                  <a:gd name="connsiteX2" fmla="*/ 36287 w 38602"/>
                  <a:gd name="connsiteY2" fmla="*/ 39905 h 43427"/>
                  <a:gd name="connsiteX3" fmla="*/ 3619 w 38602"/>
                  <a:gd name="connsiteY3" fmla="*/ 39905 h 43427"/>
                </a:gdLst>
                <a:ahLst/>
                <a:cxnLst>
                  <a:cxn ang="0">
                    <a:pos x="connsiteX0" y="connsiteY0"/>
                  </a:cxn>
                  <a:cxn ang="0">
                    <a:pos x="connsiteX1" y="connsiteY1"/>
                  </a:cxn>
                  <a:cxn ang="0">
                    <a:pos x="connsiteX2" y="connsiteY2"/>
                  </a:cxn>
                  <a:cxn ang="0">
                    <a:pos x="connsiteX3" y="connsiteY3"/>
                  </a:cxn>
                </a:cxnLst>
                <a:rect l="l" t="t" r="r" b="b"/>
                <a:pathLst>
                  <a:path w="38602" h="43427">
                    <a:moveTo>
                      <a:pt x="3619" y="3619"/>
                    </a:moveTo>
                    <a:lnTo>
                      <a:pt x="36287" y="3619"/>
                    </a:lnTo>
                    <a:lnTo>
                      <a:pt x="36287" y="39905"/>
                    </a:lnTo>
                    <a:lnTo>
                      <a:pt x="3619" y="39905"/>
                    </a:lnTo>
                    <a:close/>
                  </a:path>
                </a:pathLst>
              </a:custGeom>
              <a:grpFill/>
              <a:ln w="9525" cap="flat">
                <a:noFill/>
                <a:prstDash val="solid"/>
                <a:miter/>
              </a:ln>
            </p:spPr>
            <p:txBody>
              <a:bodyPr rtlCol="0" anchor="ctr"/>
              <a:lstStyle/>
              <a:p>
                <a:endParaRPr lang="zh-TW" altLang="en-US" sz="2400"/>
              </a:p>
            </p:txBody>
          </p:sp>
          <p:sp>
            <p:nvSpPr>
              <p:cNvPr id="1023" name="手繪多邊形: 圖案 601">
                <a:extLst>
                  <a:ext uri="{FF2B5EF4-FFF2-40B4-BE49-F238E27FC236}">
                    <a16:creationId xmlns:a16="http://schemas.microsoft.com/office/drawing/2014/main" id="{52481006-F521-4A93-A347-903F9373B947}"/>
                  </a:ext>
                </a:extLst>
              </p:cNvPr>
              <p:cNvSpPr/>
              <p:nvPr/>
            </p:nvSpPr>
            <p:spPr>
              <a:xfrm>
                <a:off x="6229235" y="3284331"/>
                <a:ext cx="38603" cy="43428"/>
              </a:xfrm>
              <a:custGeom>
                <a:avLst/>
                <a:gdLst>
                  <a:gd name="connsiteX0" fmla="*/ 3619 w 38602"/>
                  <a:gd name="connsiteY0" fmla="*/ 3619 h 43427"/>
                  <a:gd name="connsiteX1" fmla="*/ 36287 w 38602"/>
                  <a:gd name="connsiteY1" fmla="*/ 3619 h 43427"/>
                  <a:gd name="connsiteX2" fmla="*/ 36287 w 38602"/>
                  <a:gd name="connsiteY2" fmla="*/ 40436 h 43427"/>
                  <a:gd name="connsiteX3" fmla="*/ 3619 w 38602"/>
                  <a:gd name="connsiteY3" fmla="*/ 40436 h 43427"/>
                </a:gdLst>
                <a:ahLst/>
                <a:cxnLst>
                  <a:cxn ang="0">
                    <a:pos x="connsiteX0" y="connsiteY0"/>
                  </a:cxn>
                  <a:cxn ang="0">
                    <a:pos x="connsiteX1" y="connsiteY1"/>
                  </a:cxn>
                  <a:cxn ang="0">
                    <a:pos x="connsiteX2" y="connsiteY2"/>
                  </a:cxn>
                  <a:cxn ang="0">
                    <a:pos x="connsiteX3" y="connsiteY3"/>
                  </a:cxn>
                </a:cxnLst>
                <a:rect l="l" t="t" r="r" b="b"/>
                <a:pathLst>
                  <a:path w="38602" h="43427">
                    <a:moveTo>
                      <a:pt x="3619" y="3619"/>
                    </a:moveTo>
                    <a:lnTo>
                      <a:pt x="36287" y="3619"/>
                    </a:lnTo>
                    <a:lnTo>
                      <a:pt x="36287" y="40436"/>
                    </a:lnTo>
                    <a:lnTo>
                      <a:pt x="3619" y="40436"/>
                    </a:lnTo>
                    <a:close/>
                  </a:path>
                </a:pathLst>
              </a:custGeom>
              <a:grpFill/>
              <a:ln w="9525" cap="flat">
                <a:noFill/>
                <a:prstDash val="solid"/>
                <a:miter/>
              </a:ln>
            </p:spPr>
            <p:txBody>
              <a:bodyPr rtlCol="0" anchor="ctr"/>
              <a:lstStyle/>
              <a:p>
                <a:endParaRPr lang="zh-TW" altLang="en-US" sz="2400"/>
              </a:p>
            </p:txBody>
          </p:sp>
          <p:sp>
            <p:nvSpPr>
              <p:cNvPr id="1098" name="手繪多邊形: 圖案 602">
                <a:extLst>
                  <a:ext uri="{FF2B5EF4-FFF2-40B4-BE49-F238E27FC236}">
                    <a16:creationId xmlns:a16="http://schemas.microsoft.com/office/drawing/2014/main" id="{ED0FC9BB-3252-41C5-B224-3853976333A4}"/>
                  </a:ext>
                </a:extLst>
              </p:cNvPr>
              <p:cNvSpPr/>
              <p:nvPr/>
            </p:nvSpPr>
            <p:spPr>
              <a:xfrm>
                <a:off x="6268658" y="3960650"/>
                <a:ext cx="33777" cy="28952"/>
              </a:xfrm>
              <a:custGeom>
                <a:avLst/>
                <a:gdLst>
                  <a:gd name="connsiteX0" fmla="*/ 3619 w 33777"/>
                  <a:gd name="connsiteY0" fmla="*/ 3619 h 28951"/>
                  <a:gd name="connsiteX1" fmla="*/ 32137 w 33777"/>
                  <a:gd name="connsiteY1" fmla="*/ 3619 h 28951"/>
                  <a:gd name="connsiteX2" fmla="*/ 32137 w 33777"/>
                  <a:gd name="connsiteY2" fmla="*/ 30062 h 28951"/>
                  <a:gd name="connsiteX3" fmla="*/ 3619 w 33777"/>
                  <a:gd name="connsiteY3" fmla="*/ 3006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2137" y="3619"/>
                    </a:lnTo>
                    <a:lnTo>
                      <a:pt x="32137" y="30062"/>
                    </a:lnTo>
                    <a:lnTo>
                      <a:pt x="3619" y="30062"/>
                    </a:lnTo>
                    <a:close/>
                  </a:path>
                </a:pathLst>
              </a:custGeom>
              <a:grpFill/>
              <a:ln w="9525" cap="flat">
                <a:noFill/>
                <a:prstDash val="solid"/>
                <a:miter/>
              </a:ln>
            </p:spPr>
            <p:txBody>
              <a:bodyPr rtlCol="0" anchor="ctr"/>
              <a:lstStyle/>
              <a:p>
                <a:endParaRPr lang="zh-TW" altLang="en-US" sz="2400"/>
              </a:p>
            </p:txBody>
          </p:sp>
          <p:sp>
            <p:nvSpPr>
              <p:cNvPr id="1099" name="手繪多邊形: 圖案 603">
                <a:extLst>
                  <a:ext uri="{FF2B5EF4-FFF2-40B4-BE49-F238E27FC236}">
                    <a16:creationId xmlns:a16="http://schemas.microsoft.com/office/drawing/2014/main" id="{8CCF62C6-8606-48C2-B0D9-FEE7A9E7A0DF}"/>
                  </a:ext>
                </a:extLst>
              </p:cNvPr>
              <p:cNvSpPr/>
              <p:nvPr/>
            </p:nvSpPr>
            <p:spPr>
              <a:xfrm>
                <a:off x="6268175" y="3864191"/>
                <a:ext cx="33777" cy="33777"/>
              </a:xfrm>
              <a:custGeom>
                <a:avLst/>
                <a:gdLst>
                  <a:gd name="connsiteX0" fmla="*/ 3619 w 33777"/>
                  <a:gd name="connsiteY0" fmla="*/ 3619 h 33777"/>
                  <a:gd name="connsiteX1" fmla="*/ 32619 w 33777"/>
                  <a:gd name="connsiteY1" fmla="*/ 3619 h 33777"/>
                  <a:gd name="connsiteX2" fmla="*/ 32619 w 33777"/>
                  <a:gd name="connsiteY2" fmla="*/ 30834 h 33777"/>
                  <a:gd name="connsiteX3" fmla="*/ 3619 w 33777"/>
                  <a:gd name="connsiteY3" fmla="*/ 3083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19" y="3619"/>
                    </a:lnTo>
                    <a:lnTo>
                      <a:pt x="32619" y="30834"/>
                    </a:lnTo>
                    <a:lnTo>
                      <a:pt x="3619" y="30834"/>
                    </a:lnTo>
                    <a:close/>
                  </a:path>
                </a:pathLst>
              </a:custGeom>
              <a:grpFill/>
              <a:ln w="9525" cap="flat">
                <a:noFill/>
                <a:prstDash val="solid"/>
                <a:miter/>
              </a:ln>
            </p:spPr>
            <p:txBody>
              <a:bodyPr rtlCol="0" anchor="ctr"/>
              <a:lstStyle/>
              <a:p>
                <a:endParaRPr lang="zh-TW" altLang="en-US" sz="2400"/>
              </a:p>
            </p:txBody>
          </p:sp>
          <p:sp>
            <p:nvSpPr>
              <p:cNvPr id="1100" name="手繪多邊形: 圖案 604">
                <a:extLst>
                  <a:ext uri="{FF2B5EF4-FFF2-40B4-BE49-F238E27FC236}">
                    <a16:creationId xmlns:a16="http://schemas.microsoft.com/office/drawing/2014/main" id="{FD7A65C2-A717-4918-A447-72BF19E7C9F2}"/>
                  </a:ext>
                </a:extLst>
              </p:cNvPr>
              <p:cNvSpPr/>
              <p:nvPr/>
            </p:nvSpPr>
            <p:spPr>
              <a:xfrm>
                <a:off x="6268175" y="3767250"/>
                <a:ext cx="33777" cy="33777"/>
              </a:xfrm>
              <a:custGeom>
                <a:avLst/>
                <a:gdLst>
                  <a:gd name="connsiteX0" fmla="*/ 3619 w 33777"/>
                  <a:gd name="connsiteY0" fmla="*/ 3619 h 33777"/>
                  <a:gd name="connsiteX1" fmla="*/ 33150 w 33777"/>
                  <a:gd name="connsiteY1" fmla="*/ 3619 h 33777"/>
                  <a:gd name="connsiteX2" fmla="*/ 33150 w 33777"/>
                  <a:gd name="connsiteY2" fmla="*/ 31895 h 33777"/>
                  <a:gd name="connsiteX3" fmla="*/ 3619 w 33777"/>
                  <a:gd name="connsiteY3" fmla="*/ 31895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150" y="3619"/>
                    </a:lnTo>
                    <a:lnTo>
                      <a:pt x="33150" y="31895"/>
                    </a:lnTo>
                    <a:lnTo>
                      <a:pt x="3619" y="31895"/>
                    </a:lnTo>
                    <a:close/>
                  </a:path>
                </a:pathLst>
              </a:custGeom>
              <a:grpFill/>
              <a:ln w="9525" cap="flat">
                <a:noFill/>
                <a:prstDash val="solid"/>
                <a:miter/>
              </a:ln>
            </p:spPr>
            <p:txBody>
              <a:bodyPr rtlCol="0" anchor="ctr"/>
              <a:lstStyle/>
              <a:p>
                <a:endParaRPr lang="zh-TW" altLang="en-US" sz="2400"/>
              </a:p>
            </p:txBody>
          </p:sp>
          <p:sp>
            <p:nvSpPr>
              <p:cNvPr id="1101" name="手繪多邊形: 圖案 605">
                <a:extLst>
                  <a:ext uri="{FF2B5EF4-FFF2-40B4-BE49-F238E27FC236}">
                    <a16:creationId xmlns:a16="http://schemas.microsoft.com/office/drawing/2014/main" id="{BC5B7E48-3F82-49A1-A180-65AFA92E62DB}"/>
                  </a:ext>
                </a:extLst>
              </p:cNvPr>
              <p:cNvSpPr/>
              <p:nvPr/>
            </p:nvSpPr>
            <p:spPr>
              <a:xfrm>
                <a:off x="6268175" y="3719045"/>
                <a:ext cx="33777" cy="33777"/>
              </a:xfrm>
              <a:custGeom>
                <a:avLst/>
                <a:gdLst>
                  <a:gd name="connsiteX0" fmla="*/ 3619 w 33777"/>
                  <a:gd name="connsiteY0" fmla="*/ 3619 h 33777"/>
                  <a:gd name="connsiteX1" fmla="*/ 33150 w 33777"/>
                  <a:gd name="connsiteY1" fmla="*/ 3619 h 33777"/>
                  <a:gd name="connsiteX2" fmla="*/ 33150 w 33777"/>
                  <a:gd name="connsiteY2" fmla="*/ 32137 h 33777"/>
                  <a:gd name="connsiteX3" fmla="*/ 3619 w 33777"/>
                  <a:gd name="connsiteY3" fmla="*/ 3213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150" y="3619"/>
                    </a:lnTo>
                    <a:lnTo>
                      <a:pt x="33150" y="32137"/>
                    </a:lnTo>
                    <a:lnTo>
                      <a:pt x="3619" y="32137"/>
                    </a:lnTo>
                    <a:close/>
                  </a:path>
                </a:pathLst>
              </a:custGeom>
              <a:grpFill/>
              <a:ln w="9525" cap="flat">
                <a:noFill/>
                <a:prstDash val="solid"/>
                <a:miter/>
              </a:ln>
            </p:spPr>
            <p:txBody>
              <a:bodyPr rtlCol="0" anchor="ctr"/>
              <a:lstStyle/>
              <a:p>
                <a:endParaRPr lang="zh-TW" altLang="en-US" sz="2400"/>
              </a:p>
            </p:txBody>
          </p:sp>
          <p:sp>
            <p:nvSpPr>
              <p:cNvPr id="1102" name="手繪多邊形: 圖案 606">
                <a:extLst>
                  <a:ext uri="{FF2B5EF4-FFF2-40B4-BE49-F238E27FC236}">
                    <a16:creationId xmlns:a16="http://schemas.microsoft.com/office/drawing/2014/main" id="{E21301D8-AA7B-4A8F-A171-3B07509E5EE6}"/>
                  </a:ext>
                </a:extLst>
              </p:cNvPr>
              <p:cNvSpPr/>
              <p:nvPr/>
            </p:nvSpPr>
            <p:spPr>
              <a:xfrm>
                <a:off x="6266101" y="3389089"/>
                <a:ext cx="38603" cy="33777"/>
              </a:xfrm>
              <a:custGeom>
                <a:avLst/>
                <a:gdLst>
                  <a:gd name="connsiteX0" fmla="*/ 3619 w 38602"/>
                  <a:gd name="connsiteY0" fmla="*/ 3619 h 33777"/>
                  <a:gd name="connsiteX1" fmla="*/ 36287 w 38602"/>
                  <a:gd name="connsiteY1" fmla="*/ 3619 h 33777"/>
                  <a:gd name="connsiteX2" fmla="*/ 36287 w 38602"/>
                  <a:gd name="connsiteY2" fmla="*/ 34212 h 33777"/>
                  <a:gd name="connsiteX3" fmla="*/ 3619 w 38602"/>
                  <a:gd name="connsiteY3" fmla="*/ 3421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287" y="3619"/>
                    </a:lnTo>
                    <a:lnTo>
                      <a:pt x="36287" y="34212"/>
                    </a:lnTo>
                    <a:lnTo>
                      <a:pt x="3619" y="34212"/>
                    </a:lnTo>
                    <a:close/>
                  </a:path>
                </a:pathLst>
              </a:custGeom>
              <a:grpFill/>
              <a:ln w="9525" cap="flat">
                <a:noFill/>
                <a:prstDash val="solid"/>
                <a:miter/>
              </a:ln>
            </p:spPr>
            <p:txBody>
              <a:bodyPr rtlCol="0" anchor="ctr"/>
              <a:lstStyle/>
              <a:p>
                <a:endParaRPr lang="zh-TW" altLang="en-US" sz="2400"/>
              </a:p>
            </p:txBody>
          </p:sp>
          <p:sp>
            <p:nvSpPr>
              <p:cNvPr id="1103" name="手繪多邊形: 圖案 607">
                <a:extLst>
                  <a:ext uri="{FF2B5EF4-FFF2-40B4-BE49-F238E27FC236}">
                    <a16:creationId xmlns:a16="http://schemas.microsoft.com/office/drawing/2014/main" id="{0569D23D-CEA9-47E2-8357-AB7E4BD8243C}"/>
                  </a:ext>
                </a:extLst>
              </p:cNvPr>
              <p:cNvSpPr/>
              <p:nvPr/>
            </p:nvSpPr>
            <p:spPr>
              <a:xfrm>
                <a:off x="6266101" y="3284331"/>
                <a:ext cx="38603" cy="38603"/>
              </a:xfrm>
              <a:custGeom>
                <a:avLst/>
                <a:gdLst>
                  <a:gd name="connsiteX0" fmla="*/ 3619 w 38602"/>
                  <a:gd name="connsiteY0" fmla="*/ 3619 h 38602"/>
                  <a:gd name="connsiteX1" fmla="*/ 37300 w 38602"/>
                  <a:gd name="connsiteY1" fmla="*/ 3619 h 38602"/>
                  <a:gd name="connsiteX2" fmla="*/ 37300 w 38602"/>
                  <a:gd name="connsiteY2" fmla="*/ 35225 h 38602"/>
                  <a:gd name="connsiteX3" fmla="*/ 3619 w 38602"/>
                  <a:gd name="connsiteY3" fmla="*/ 35225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300" y="3619"/>
                    </a:lnTo>
                    <a:lnTo>
                      <a:pt x="37300" y="35225"/>
                    </a:lnTo>
                    <a:lnTo>
                      <a:pt x="3619" y="35225"/>
                    </a:lnTo>
                    <a:close/>
                  </a:path>
                </a:pathLst>
              </a:custGeom>
              <a:grpFill/>
              <a:ln w="9525" cap="flat">
                <a:noFill/>
                <a:prstDash val="solid"/>
                <a:miter/>
              </a:ln>
            </p:spPr>
            <p:txBody>
              <a:bodyPr rtlCol="0" anchor="ctr"/>
              <a:lstStyle/>
              <a:p>
                <a:endParaRPr lang="zh-TW" altLang="en-US" sz="2400"/>
              </a:p>
            </p:txBody>
          </p:sp>
          <p:sp>
            <p:nvSpPr>
              <p:cNvPr id="1104" name="手繪多邊形: 圖案 608">
                <a:extLst>
                  <a:ext uri="{FF2B5EF4-FFF2-40B4-BE49-F238E27FC236}">
                    <a16:creationId xmlns:a16="http://schemas.microsoft.com/office/drawing/2014/main" id="{33110F76-E7B7-41B9-8019-569F898F86CE}"/>
                  </a:ext>
                </a:extLst>
              </p:cNvPr>
              <p:cNvSpPr/>
              <p:nvPr/>
            </p:nvSpPr>
            <p:spPr>
              <a:xfrm>
                <a:off x="6265570" y="3187921"/>
                <a:ext cx="38603" cy="38603"/>
              </a:xfrm>
              <a:custGeom>
                <a:avLst/>
                <a:gdLst>
                  <a:gd name="connsiteX0" fmla="*/ 3619 w 38602"/>
                  <a:gd name="connsiteY0" fmla="*/ 3619 h 38602"/>
                  <a:gd name="connsiteX1" fmla="*/ 37831 w 38602"/>
                  <a:gd name="connsiteY1" fmla="*/ 3619 h 38602"/>
                  <a:gd name="connsiteX2" fmla="*/ 37831 w 38602"/>
                  <a:gd name="connsiteY2" fmla="*/ 36045 h 38602"/>
                  <a:gd name="connsiteX3" fmla="*/ 3619 w 38602"/>
                  <a:gd name="connsiteY3" fmla="*/ 36045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31" y="3619"/>
                    </a:lnTo>
                    <a:lnTo>
                      <a:pt x="37831" y="36045"/>
                    </a:lnTo>
                    <a:lnTo>
                      <a:pt x="3619" y="36045"/>
                    </a:lnTo>
                    <a:close/>
                  </a:path>
                </a:pathLst>
              </a:custGeom>
              <a:grpFill/>
              <a:ln w="9525" cap="flat">
                <a:noFill/>
                <a:prstDash val="solid"/>
                <a:miter/>
              </a:ln>
            </p:spPr>
            <p:txBody>
              <a:bodyPr rtlCol="0" anchor="ctr"/>
              <a:lstStyle/>
              <a:p>
                <a:endParaRPr lang="zh-TW" altLang="en-US" sz="2400"/>
              </a:p>
            </p:txBody>
          </p:sp>
          <p:sp>
            <p:nvSpPr>
              <p:cNvPr id="1105" name="手繪多邊形: 圖案 609">
                <a:extLst>
                  <a:ext uri="{FF2B5EF4-FFF2-40B4-BE49-F238E27FC236}">
                    <a16:creationId xmlns:a16="http://schemas.microsoft.com/office/drawing/2014/main" id="{FD357918-99D1-4A80-B159-9548C99ADE10}"/>
                  </a:ext>
                </a:extLst>
              </p:cNvPr>
              <p:cNvSpPr/>
              <p:nvPr/>
            </p:nvSpPr>
            <p:spPr>
              <a:xfrm>
                <a:off x="6315850" y="3906461"/>
                <a:ext cx="28952" cy="28952"/>
              </a:xfrm>
              <a:custGeom>
                <a:avLst/>
                <a:gdLst>
                  <a:gd name="connsiteX0" fmla="*/ 3619 w 28951"/>
                  <a:gd name="connsiteY0" fmla="*/ 3619 h 28951"/>
                  <a:gd name="connsiteX1" fmla="*/ 29048 w 28951"/>
                  <a:gd name="connsiteY1" fmla="*/ 3619 h 28951"/>
                  <a:gd name="connsiteX2" fmla="*/ 29048 w 28951"/>
                  <a:gd name="connsiteY2" fmla="*/ 27263 h 28951"/>
                  <a:gd name="connsiteX3" fmla="*/ 3619 w 28951"/>
                  <a:gd name="connsiteY3" fmla="*/ 27263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048" y="3619"/>
                    </a:lnTo>
                    <a:lnTo>
                      <a:pt x="29048" y="27263"/>
                    </a:lnTo>
                    <a:lnTo>
                      <a:pt x="3619" y="27263"/>
                    </a:lnTo>
                    <a:close/>
                  </a:path>
                </a:pathLst>
              </a:custGeom>
              <a:grpFill/>
              <a:ln w="9525" cap="flat">
                <a:noFill/>
                <a:prstDash val="solid"/>
                <a:miter/>
              </a:ln>
            </p:spPr>
            <p:txBody>
              <a:bodyPr rtlCol="0" anchor="ctr"/>
              <a:lstStyle/>
              <a:p>
                <a:endParaRPr lang="zh-TW" altLang="en-US" sz="2400"/>
              </a:p>
            </p:txBody>
          </p:sp>
          <p:sp>
            <p:nvSpPr>
              <p:cNvPr id="1106" name="手繪多邊形: 圖案 610">
                <a:extLst>
                  <a:ext uri="{FF2B5EF4-FFF2-40B4-BE49-F238E27FC236}">
                    <a16:creationId xmlns:a16="http://schemas.microsoft.com/office/drawing/2014/main" id="{DE805E36-9883-4651-B7EE-708989D0D8D9}"/>
                  </a:ext>
                </a:extLst>
              </p:cNvPr>
              <p:cNvSpPr/>
              <p:nvPr/>
            </p:nvSpPr>
            <p:spPr>
              <a:xfrm>
                <a:off x="6315850" y="3810292"/>
                <a:ext cx="28952" cy="28952"/>
              </a:xfrm>
              <a:custGeom>
                <a:avLst/>
                <a:gdLst>
                  <a:gd name="connsiteX0" fmla="*/ 3619 w 28951"/>
                  <a:gd name="connsiteY0" fmla="*/ 3619 h 28951"/>
                  <a:gd name="connsiteX1" fmla="*/ 29048 w 28951"/>
                  <a:gd name="connsiteY1" fmla="*/ 3619 h 28951"/>
                  <a:gd name="connsiteX2" fmla="*/ 29048 w 28951"/>
                  <a:gd name="connsiteY2" fmla="*/ 27987 h 28951"/>
                  <a:gd name="connsiteX3" fmla="*/ 3619 w 28951"/>
                  <a:gd name="connsiteY3" fmla="*/ 27987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048" y="3619"/>
                    </a:lnTo>
                    <a:lnTo>
                      <a:pt x="29048" y="27987"/>
                    </a:lnTo>
                    <a:lnTo>
                      <a:pt x="3619" y="27987"/>
                    </a:lnTo>
                    <a:close/>
                  </a:path>
                </a:pathLst>
              </a:custGeom>
              <a:grpFill/>
              <a:ln w="9525" cap="flat">
                <a:noFill/>
                <a:prstDash val="solid"/>
                <a:miter/>
              </a:ln>
            </p:spPr>
            <p:txBody>
              <a:bodyPr rtlCol="0" anchor="ctr"/>
              <a:lstStyle/>
              <a:p>
                <a:endParaRPr lang="zh-TW" altLang="en-US" sz="2400"/>
              </a:p>
            </p:txBody>
          </p:sp>
          <p:sp>
            <p:nvSpPr>
              <p:cNvPr id="1107" name="手繪多邊形: 圖案 611">
                <a:extLst>
                  <a:ext uri="{FF2B5EF4-FFF2-40B4-BE49-F238E27FC236}">
                    <a16:creationId xmlns:a16="http://schemas.microsoft.com/office/drawing/2014/main" id="{F2F67EFB-FC51-4105-B1F4-43C4350E1A74}"/>
                  </a:ext>
                </a:extLst>
              </p:cNvPr>
              <p:cNvSpPr/>
              <p:nvPr/>
            </p:nvSpPr>
            <p:spPr>
              <a:xfrm>
                <a:off x="6315850" y="3714365"/>
                <a:ext cx="28952" cy="28952"/>
              </a:xfrm>
              <a:custGeom>
                <a:avLst/>
                <a:gdLst>
                  <a:gd name="connsiteX0" fmla="*/ 3619 w 28951"/>
                  <a:gd name="connsiteY0" fmla="*/ 3619 h 28951"/>
                  <a:gd name="connsiteX1" fmla="*/ 29048 w 28951"/>
                  <a:gd name="connsiteY1" fmla="*/ 3619 h 28951"/>
                  <a:gd name="connsiteX2" fmla="*/ 29048 w 28951"/>
                  <a:gd name="connsiteY2" fmla="*/ 28759 h 28951"/>
                  <a:gd name="connsiteX3" fmla="*/ 3619 w 28951"/>
                  <a:gd name="connsiteY3" fmla="*/ 28759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048" y="3619"/>
                    </a:lnTo>
                    <a:lnTo>
                      <a:pt x="29048" y="28759"/>
                    </a:lnTo>
                    <a:lnTo>
                      <a:pt x="3619" y="28759"/>
                    </a:lnTo>
                    <a:close/>
                  </a:path>
                </a:pathLst>
              </a:custGeom>
              <a:grpFill/>
              <a:ln w="9525" cap="flat">
                <a:noFill/>
                <a:prstDash val="solid"/>
                <a:miter/>
              </a:ln>
            </p:spPr>
            <p:txBody>
              <a:bodyPr rtlCol="0" anchor="ctr"/>
              <a:lstStyle/>
              <a:p>
                <a:endParaRPr lang="zh-TW" altLang="en-US" sz="2400"/>
              </a:p>
            </p:txBody>
          </p:sp>
          <p:sp>
            <p:nvSpPr>
              <p:cNvPr id="1590" name="手繪多邊形: 圖案 612">
                <a:extLst>
                  <a:ext uri="{FF2B5EF4-FFF2-40B4-BE49-F238E27FC236}">
                    <a16:creationId xmlns:a16="http://schemas.microsoft.com/office/drawing/2014/main" id="{07DC4BC5-D6C0-40AC-AAB9-AE3127AA3865}"/>
                  </a:ext>
                </a:extLst>
              </p:cNvPr>
              <p:cNvSpPr/>
              <p:nvPr/>
            </p:nvSpPr>
            <p:spPr>
              <a:xfrm>
                <a:off x="6314836" y="3666449"/>
                <a:ext cx="33777" cy="28952"/>
              </a:xfrm>
              <a:custGeom>
                <a:avLst/>
                <a:gdLst>
                  <a:gd name="connsiteX0" fmla="*/ 3619 w 33777"/>
                  <a:gd name="connsiteY0" fmla="*/ 3619 h 28951"/>
                  <a:gd name="connsiteX1" fmla="*/ 31075 w 33777"/>
                  <a:gd name="connsiteY1" fmla="*/ 3619 h 28951"/>
                  <a:gd name="connsiteX2" fmla="*/ 31075 w 33777"/>
                  <a:gd name="connsiteY2" fmla="*/ 29242 h 28951"/>
                  <a:gd name="connsiteX3" fmla="*/ 3619 w 33777"/>
                  <a:gd name="connsiteY3" fmla="*/ 2924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075" y="3619"/>
                    </a:lnTo>
                    <a:lnTo>
                      <a:pt x="31075" y="29242"/>
                    </a:lnTo>
                    <a:lnTo>
                      <a:pt x="3619" y="29242"/>
                    </a:lnTo>
                    <a:close/>
                  </a:path>
                </a:pathLst>
              </a:custGeom>
              <a:grpFill/>
              <a:ln w="9525" cap="flat">
                <a:noFill/>
                <a:prstDash val="solid"/>
                <a:miter/>
              </a:ln>
            </p:spPr>
            <p:txBody>
              <a:bodyPr rtlCol="0" anchor="ctr"/>
              <a:lstStyle/>
              <a:p>
                <a:endParaRPr lang="zh-TW" altLang="en-US" sz="2400"/>
              </a:p>
            </p:txBody>
          </p:sp>
          <p:sp>
            <p:nvSpPr>
              <p:cNvPr id="1591" name="手繪多邊形: 圖案 613">
                <a:extLst>
                  <a:ext uri="{FF2B5EF4-FFF2-40B4-BE49-F238E27FC236}">
                    <a16:creationId xmlns:a16="http://schemas.microsoft.com/office/drawing/2014/main" id="{C09E366B-A912-4A07-B305-029FDA5917E8}"/>
                  </a:ext>
                </a:extLst>
              </p:cNvPr>
              <p:cNvSpPr/>
              <p:nvPr/>
            </p:nvSpPr>
            <p:spPr>
              <a:xfrm>
                <a:off x="6314306" y="3474884"/>
                <a:ext cx="33777" cy="28952"/>
              </a:xfrm>
              <a:custGeom>
                <a:avLst/>
                <a:gdLst>
                  <a:gd name="connsiteX0" fmla="*/ 3619 w 33777"/>
                  <a:gd name="connsiteY0" fmla="*/ 3619 h 28951"/>
                  <a:gd name="connsiteX1" fmla="*/ 32668 w 33777"/>
                  <a:gd name="connsiteY1" fmla="*/ 3619 h 28951"/>
                  <a:gd name="connsiteX2" fmla="*/ 32668 w 33777"/>
                  <a:gd name="connsiteY2" fmla="*/ 30062 h 28951"/>
                  <a:gd name="connsiteX3" fmla="*/ 3619 w 33777"/>
                  <a:gd name="connsiteY3" fmla="*/ 3006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2668" y="3619"/>
                    </a:lnTo>
                    <a:lnTo>
                      <a:pt x="32668" y="30062"/>
                    </a:lnTo>
                    <a:lnTo>
                      <a:pt x="3619" y="30062"/>
                    </a:lnTo>
                    <a:close/>
                  </a:path>
                </a:pathLst>
              </a:custGeom>
              <a:grpFill/>
              <a:ln w="9525" cap="flat">
                <a:noFill/>
                <a:prstDash val="solid"/>
                <a:miter/>
              </a:ln>
            </p:spPr>
            <p:txBody>
              <a:bodyPr rtlCol="0" anchor="ctr"/>
              <a:lstStyle/>
              <a:p>
                <a:endParaRPr lang="zh-TW" altLang="en-US" sz="2400"/>
              </a:p>
            </p:txBody>
          </p:sp>
          <p:sp>
            <p:nvSpPr>
              <p:cNvPr id="1592" name="手繪多邊形: 圖案 614">
                <a:extLst>
                  <a:ext uri="{FF2B5EF4-FFF2-40B4-BE49-F238E27FC236}">
                    <a16:creationId xmlns:a16="http://schemas.microsoft.com/office/drawing/2014/main" id="{6D29CB03-9F4B-404A-A377-3DBFB4D0031A}"/>
                  </a:ext>
                </a:extLst>
              </p:cNvPr>
              <p:cNvSpPr/>
              <p:nvPr/>
            </p:nvSpPr>
            <p:spPr>
              <a:xfrm>
                <a:off x="6314306" y="3426920"/>
                <a:ext cx="33777" cy="33777"/>
              </a:xfrm>
              <a:custGeom>
                <a:avLst/>
                <a:gdLst>
                  <a:gd name="connsiteX0" fmla="*/ 3619 w 33777"/>
                  <a:gd name="connsiteY0" fmla="*/ 3619 h 33777"/>
                  <a:gd name="connsiteX1" fmla="*/ 32668 w 33777"/>
                  <a:gd name="connsiteY1" fmla="*/ 3619 h 33777"/>
                  <a:gd name="connsiteX2" fmla="*/ 32668 w 33777"/>
                  <a:gd name="connsiteY2" fmla="*/ 30593 h 33777"/>
                  <a:gd name="connsiteX3" fmla="*/ 3619 w 33777"/>
                  <a:gd name="connsiteY3" fmla="*/ 30593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0593"/>
                    </a:lnTo>
                    <a:lnTo>
                      <a:pt x="3619" y="30593"/>
                    </a:lnTo>
                    <a:close/>
                  </a:path>
                </a:pathLst>
              </a:custGeom>
              <a:grpFill/>
              <a:ln w="9525" cap="flat">
                <a:noFill/>
                <a:prstDash val="solid"/>
                <a:miter/>
              </a:ln>
            </p:spPr>
            <p:txBody>
              <a:bodyPr rtlCol="0" anchor="ctr"/>
              <a:lstStyle/>
              <a:p>
                <a:endParaRPr lang="zh-TW" altLang="en-US" sz="2400"/>
              </a:p>
            </p:txBody>
          </p:sp>
          <p:sp>
            <p:nvSpPr>
              <p:cNvPr id="1593" name="手繪多邊形: 圖案 615">
                <a:extLst>
                  <a:ext uri="{FF2B5EF4-FFF2-40B4-BE49-F238E27FC236}">
                    <a16:creationId xmlns:a16="http://schemas.microsoft.com/office/drawing/2014/main" id="{FBA730DC-C067-481A-B5E8-AA84334467BC}"/>
                  </a:ext>
                </a:extLst>
              </p:cNvPr>
              <p:cNvSpPr/>
              <p:nvPr/>
            </p:nvSpPr>
            <p:spPr>
              <a:xfrm>
                <a:off x="6314306" y="3330992"/>
                <a:ext cx="33777" cy="33777"/>
              </a:xfrm>
              <a:custGeom>
                <a:avLst/>
                <a:gdLst>
                  <a:gd name="connsiteX0" fmla="*/ 3619 w 33777"/>
                  <a:gd name="connsiteY0" fmla="*/ 3619 h 33777"/>
                  <a:gd name="connsiteX1" fmla="*/ 32668 w 33777"/>
                  <a:gd name="connsiteY1" fmla="*/ 3619 h 33777"/>
                  <a:gd name="connsiteX2" fmla="*/ 32668 w 33777"/>
                  <a:gd name="connsiteY2" fmla="*/ 31365 h 33777"/>
                  <a:gd name="connsiteX3" fmla="*/ 3619 w 33777"/>
                  <a:gd name="connsiteY3" fmla="*/ 31365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1365"/>
                    </a:lnTo>
                    <a:lnTo>
                      <a:pt x="3619" y="31365"/>
                    </a:lnTo>
                    <a:close/>
                  </a:path>
                </a:pathLst>
              </a:custGeom>
              <a:grpFill/>
              <a:ln w="9525" cap="flat">
                <a:noFill/>
                <a:prstDash val="solid"/>
                <a:miter/>
              </a:ln>
            </p:spPr>
            <p:txBody>
              <a:bodyPr rtlCol="0" anchor="ctr"/>
              <a:lstStyle/>
              <a:p>
                <a:endParaRPr lang="zh-TW" altLang="en-US" sz="2400"/>
              </a:p>
            </p:txBody>
          </p:sp>
          <p:sp>
            <p:nvSpPr>
              <p:cNvPr id="1594" name="手繪多邊形: 圖案 616">
                <a:extLst>
                  <a:ext uri="{FF2B5EF4-FFF2-40B4-BE49-F238E27FC236}">
                    <a16:creationId xmlns:a16="http://schemas.microsoft.com/office/drawing/2014/main" id="{659886BD-48D5-49D3-AE33-7EFB5B71372F}"/>
                  </a:ext>
                </a:extLst>
              </p:cNvPr>
              <p:cNvSpPr/>
              <p:nvPr/>
            </p:nvSpPr>
            <p:spPr>
              <a:xfrm>
                <a:off x="6314306" y="3283028"/>
                <a:ext cx="33777" cy="33777"/>
              </a:xfrm>
              <a:custGeom>
                <a:avLst/>
                <a:gdLst>
                  <a:gd name="connsiteX0" fmla="*/ 3619 w 33777"/>
                  <a:gd name="connsiteY0" fmla="*/ 3619 h 33777"/>
                  <a:gd name="connsiteX1" fmla="*/ 32668 w 33777"/>
                  <a:gd name="connsiteY1" fmla="*/ 3619 h 33777"/>
                  <a:gd name="connsiteX2" fmla="*/ 32668 w 33777"/>
                  <a:gd name="connsiteY2" fmla="*/ 31365 h 33777"/>
                  <a:gd name="connsiteX3" fmla="*/ 3619 w 33777"/>
                  <a:gd name="connsiteY3" fmla="*/ 31365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1365"/>
                    </a:lnTo>
                    <a:lnTo>
                      <a:pt x="3619" y="31365"/>
                    </a:lnTo>
                    <a:close/>
                  </a:path>
                </a:pathLst>
              </a:custGeom>
              <a:grpFill/>
              <a:ln w="9525" cap="flat">
                <a:noFill/>
                <a:prstDash val="solid"/>
                <a:miter/>
              </a:ln>
            </p:spPr>
            <p:txBody>
              <a:bodyPr rtlCol="0" anchor="ctr"/>
              <a:lstStyle/>
              <a:p>
                <a:endParaRPr lang="zh-TW" altLang="en-US" sz="2400"/>
              </a:p>
            </p:txBody>
          </p:sp>
          <p:sp>
            <p:nvSpPr>
              <p:cNvPr id="1595" name="手繪多邊形: 圖案 617">
                <a:extLst>
                  <a:ext uri="{FF2B5EF4-FFF2-40B4-BE49-F238E27FC236}">
                    <a16:creationId xmlns:a16="http://schemas.microsoft.com/office/drawing/2014/main" id="{86A88CF2-D7CC-4288-B253-461FE4D6881A}"/>
                  </a:ext>
                </a:extLst>
              </p:cNvPr>
              <p:cNvSpPr/>
              <p:nvPr/>
            </p:nvSpPr>
            <p:spPr>
              <a:xfrm>
                <a:off x="6314306" y="3235354"/>
                <a:ext cx="33777" cy="33777"/>
              </a:xfrm>
              <a:custGeom>
                <a:avLst/>
                <a:gdLst>
                  <a:gd name="connsiteX0" fmla="*/ 3619 w 33777"/>
                  <a:gd name="connsiteY0" fmla="*/ 3619 h 33777"/>
                  <a:gd name="connsiteX1" fmla="*/ 32668 w 33777"/>
                  <a:gd name="connsiteY1" fmla="*/ 3619 h 33777"/>
                  <a:gd name="connsiteX2" fmla="*/ 32668 w 33777"/>
                  <a:gd name="connsiteY2" fmla="*/ 31606 h 33777"/>
                  <a:gd name="connsiteX3" fmla="*/ 3619 w 33777"/>
                  <a:gd name="connsiteY3" fmla="*/ 31606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1606"/>
                    </a:lnTo>
                    <a:lnTo>
                      <a:pt x="3619" y="31606"/>
                    </a:lnTo>
                    <a:close/>
                  </a:path>
                </a:pathLst>
              </a:custGeom>
              <a:grpFill/>
              <a:ln w="9525" cap="flat">
                <a:noFill/>
                <a:prstDash val="solid"/>
                <a:miter/>
              </a:ln>
            </p:spPr>
            <p:txBody>
              <a:bodyPr rtlCol="0" anchor="ctr"/>
              <a:lstStyle/>
              <a:p>
                <a:endParaRPr lang="zh-TW" altLang="en-US" sz="2400"/>
              </a:p>
            </p:txBody>
          </p:sp>
          <p:sp>
            <p:nvSpPr>
              <p:cNvPr id="1596" name="手繪多邊形: 圖案 618">
                <a:extLst>
                  <a:ext uri="{FF2B5EF4-FFF2-40B4-BE49-F238E27FC236}">
                    <a16:creationId xmlns:a16="http://schemas.microsoft.com/office/drawing/2014/main" id="{3F7BED21-9E15-4AE4-8888-5F18F413EBDA}"/>
                  </a:ext>
                </a:extLst>
              </p:cNvPr>
              <p:cNvSpPr/>
              <p:nvPr/>
            </p:nvSpPr>
            <p:spPr>
              <a:xfrm>
                <a:off x="6314306" y="3187149"/>
                <a:ext cx="33777" cy="33777"/>
              </a:xfrm>
              <a:custGeom>
                <a:avLst/>
                <a:gdLst>
                  <a:gd name="connsiteX0" fmla="*/ 3619 w 33777"/>
                  <a:gd name="connsiteY0" fmla="*/ 3619 h 33777"/>
                  <a:gd name="connsiteX1" fmla="*/ 33150 w 33777"/>
                  <a:gd name="connsiteY1" fmla="*/ 3619 h 33777"/>
                  <a:gd name="connsiteX2" fmla="*/ 33150 w 33777"/>
                  <a:gd name="connsiteY2" fmla="*/ 32137 h 33777"/>
                  <a:gd name="connsiteX3" fmla="*/ 3619 w 33777"/>
                  <a:gd name="connsiteY3" fmla="*/ 3213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150" y="3619"/>
                    </a:lnTo>
                    <a:lnTo>
                      <a:pt x="33150" y="32137"/>
                    </a:lnTo>
                    <a:lnTo>
                      <a:pt x="3619" y="32137"/>
                    </a:lnTo>
                    <a:close/>
                  </a:path>
                </a:pathLst>
              </a:custGeom>
              <a:grpFill/>
              <a:ln w="9525" cap="flat">
                <a:noFill/>
                <a:prstDash val="solid"/>
                <a:miter/>
              </a:ln>
            </p:spPr>
            <p:txBody>
              <a:bodyPr rtlCol="0" anchor="ctr"/>
              <a:lstStyle/>
              <a:p>
                <a:endParaRPr lang="zh-TW" altLang="en-US" sz="2400"/>
              </a:p>
            </p:txBody>
          </p:sp>
          <p:sp>
            <p:nvSpPr>
              <p:cNvPr id="1597" name="手繪多邊形: 圖案 619">
                <a:extLst>
                  <a:ext uri="{FF2B5EF4-FFF2-40B4-BE49-F238E27FC236}">
                    <a16:creationId xmlns:a16="http://schemas.microsoft.com/office/drawing/2014/main" id="{EF6018C7-B317-43F5-AD13-30346A94018A}"/>
                  </a:ext>
                </a:extLst>
              </p:cNvPr>
              <p:cNvSpPr/>
              <p:nvPr/>
            </p:nvSpPr>
            <p:spPr>
              <a:xfrm>
                <a:off x="6361980" y="3813380"/>
                <a:ext cx="28952" cy="28952"/>
              </a:xfrm>
              <a:custGeom>
                <a:avLst/>
                <a:gdLst>
                  <a:gd name="connsiteX0" fmla="*/ 3619 w 28951"/>
                  <a:gd name="connsiteY0" fmla="*/ 3619 h 28951"/>
                  <a:gd name="connsiteX1" fmla="*/ 26443 w 28951"/>
                  <a:gd name="connsiteY1" fmla="*/ 3619 h 28951"/>
                  <a:gd name="connsiteX2" fmla="*/ 26443 w 28951"/>
                  <a:gd name="connsiteY2" fmla="*/ 25429 h 28951"/>
                  <a:gd name="connsiteX3" fmla="*/ 3619 w 28951"/>
                  <a:gd name="connsiteY3" fmla="*/ 25429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443" y="3619"/>
                    </a:lnTo>
                    <a:lnTo>
                      <a:pt x="26443" y="25429"/>
                    </a:lnTo>
                    <a:lnTo>
                      <a:pt x="3619" y="25429"/>
                    </a:lnTo>
                    <a:close/>
                  </a:path>
                </a:pathLst>
              </a:custGeom>
              <a:grpFill/>
              <a:ln w="9525" cap="flat">
                <a:noFill/>
                <a:prstDash val="solid"/>
                <a:miter/>
              </a:ln>
            </p:spPr>
            <p:txBody>
              <a:bodyPr rtlCol="0" anchor="ctr"/>
              <a:lstStyle/>
              <a:p>
                <a:endParaRPr lang="zh-TW" altLang="en-US" sz="2400"/>
              </a:p>
            </p:txBody>
          </p:sp>
          <p:sp>
            <p:nvSpPr>
              <p:cNvPr id="1598" name="手繪多邊形: 圖案 620">
                <a:extLst>
                  <a:ext uri="{FF2B5EF4-FFF2-40B4-BE49-F238E27FC236}">
                    <a16:creationId xmlns:a16="http://schemas.microsoft.com/office/drawing/2014/main" id="{12034931-1524-4746-A407-19752976F73E}"/>
                  </a:ext>
                </a:extLst>
              </p:cNvPr>
              <p:cNvSpPr/>
              <p:nvPr/>
            </p:nvSpPr>
            <p:spPr>
              <a:xfrm>
                <a:off x="6361980" y="3669055"/>
                <a:ext cx="28952" cy="28952"/>
              </a:xfrm>
              <a:custGeom>
                <a:avLst/>
                <a:gdLst>
                  <a:gd name="connsiteX0" fmla="*/ 3619 w 28951"/>
                  <a:gd name="connsiteY0" fmla="*/ 3619 h 28951"/>
                  <a:gd name="connsiteX1" fmla="*/ 27456 w 28951"/>
                  <a:gd name="connsiteY1" fmla="*/ 3619 h 28951"/>
                  <a:gd name="connsiteX2" fmla="*/ 27456 w 28951"/>
                  <a:gd name="connsiteY2" fmla="*/ 26201 h 28951"/>
                  <a:gd name="connsiteX3" fmla="*/ 3619 w 28951"/>
                  <a:gd name="connsiteY3" fmla="*/ 26201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456" y="3619"/>
                    </a:lnTo>
                    <a:lnTo>
                      <a:pt x="27456" y="26201"/>
                    </a:lnTo>
                    <a:lnTo>
                      <a:pt x="3619" y="26201"/>
                    </a:lnTo>
                    <a:close/>
                  </a:path>
                </a:pathLst>
              </a:custGeom>
              <a:grpFill/>
              <a:ln w="9525" cap="flat">
                <a:noFill/>
                <a:prstDash val="solid"/>
                <a:miter/>
              </a:ln>
            </p:spPr>
            <p:txBody>
              <a:bodyPr rtlCol="0" anchor="ctr"/>
              <a:lstStyle/>
              <a:p>
                <a:endParaRPr lang="zh-TW" altLang="en-US" sz="2400"/>
              </a:p>
            </p:txBody>
          </p:sp>
          <p:sp>
            <p:nvSpPr>
              <p:cNvPr id="1599" name="手繪多邊形: 圖案 621">
                <a:extLst>
                  <a:ext uri="{FF2B5EF4-FFF2-40B4-BE49-F238E27FC236}">
                    <a16:creationId xmlns:a16="http://schemas.microsoft.com/office/drawing/2014/main" id="{EC1EE150-1269-4971-B1A4-8C31E50CE539}"/>
                  </a:ext>
                </a:extLst>
              </p:cNvPr>
              <p:cNvSpPr/>
              <p:nvPr/>
            </p:nvSpPr>
            <p:spPr>
              <a:xfrm>
                <a:off x="6361980" y="3620850"/>
                <a:ext cx="28952" cy="28952"/>
              </a:xfrm>
              <a:custGeom>
                <a:avLst/>
                <a:gdLst>
                  <a:gd name="connsiteX0" fmla="*/ 3619 w 28951"/>
                  <a:gd name="connsiteY0" fmla="*/ 3619 h 28951"/>
                  <a:gd name="connsiteX1" fmla="*/ 27456 w 28951"/>
                  <a:gd name="connsiteY1" fmla="*/ 3619 h 28951"/>
                  <a:gd name="connsiteX2" fmla="*/ 27456 w 28951"/>
                  <a:gd name="connsiteY2" fmla="*/ 26636 h 28951"/>
                  <a:gd name="connsiteX3" fmla="*/ 3619 w 28951"/>
                  <a:gd name="connsiteY3" fmla="*/ 26636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456" y="3619"/>
                    </a:lnTo>
                    <a:lnTo>
                      <a:pt x="27456" y="26636"/>
                    </a:lnTo>
                    <a:lnTo>
                      <a:pt x="3619" y="26636"/>
                    </a:lnTo>
                    <a:close/>
                  </a:path>
                </a:pathLst>
              </a:custGeom>
              <a:grpFill/>
              <a:ln w="9525" cap="flat">
                <a:noFill/>
                <a:prstDash val="solid"/>
                <a:miter/>
              </a:ln>
            </p:spPr>
            <p:txBody>
              <a:bodyPr rtlCol="0" anchor="ctr"/>
              <a:lstStyle/>
              <a:p>
                <a:endParaRPr lang="zh-TW" altLang="en-US" sz="2400"/>
              </a:p>
            </p:txBody>
          </p:sp>
          <p:sp>
            <p:nvSpPr>
              <p:cNvPr id="1600" name="手繪多邊形: 圖案 622">
                <a:extLst>
                  <a:ext uri="{FF2B5EF4-FFF2-40B4-BE49-F238E27FC236}">
                    <a16:creationId xmlns:a16="http://schemas.microsoft.com/office/drawing/2014/main" id="{48F6EB8F-A188-4994-B912-D3A4D694D458}"/>
                  </a:ext>
                </a:extLst>
              </p:cNvPr>
              <p:cNvSpPr/>
              <p:nvPr/>
            </p:nvSpPr>
            <p:spPr>
              <a:xfrm>
                <a:off x="6360967" y="3476428"/>
                <a:ext cx="28952" cy="28952"/>
              </a:xfrm>
              <a:custGeom>
                <a:avLst/>
                <a:gdLst>
                  <a:gd name="connsiteX0" fmla="*/ 3619 w 28951"/>
                  <a:gd name="connsiteY0" fmla="*/ 3619 h 28951"/>
                  <a:gd name="connsiteX1" fmla="*/ 29531 w 28951"/>
                  <a:gd name="connsiteY1" fmla="*/ 3619 h 28951"/>
                  <a:gd name="connsiteX2" fmla="*/ 29531 w 28951"/>
                  <a:gd name="connsiteY2" fmla="*/ 27215 h 28951"/>
                  <a:gd name="connsiteX3" fmla="*/ 3619 w 28951"/>
                  <a:gd name="connsiteY3" fmla="*/ 2721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31" y="3619"/>
                    </a:lnTo>
                    <a:lnTo>
                      <a:pt x="29531" y="27215"/>
                    </a:lnTo>
                    <a:lnTo>
                      <a:pt x="3619" y="27215"/>
                    </a:lnTo>
                    <a:close/>
                  </a:path>
                </a:pathLst>
              </a:custGeom>
              <a:grpFill/>
              <a:ln w="9525" cap="flat">
                <a:noFill/>
                <a:prstDash val="solid"/>
                <a:miter/>
              </a:ln>
            </p:spPr>
            <p:txBody>
              <a:bodyPr rtlCol="0" anchor="ctr"/>
              <a:lstStyle/>
              <a:p>
                <a:endParaRPr lang="zh-TW" altLang="en-US" sz="2400"/>
              </a:p>
            </p:txBody>
          </p:sp>
          <p:sp>
            <p:nvSpPr>
              <p:cNvPr id="1601" name="手繪多邊形: 圖案 623">
                <a:extLst>
                  <a:ext uri="{FF2B5EF4-FFF2-40B4-BE49-F238E27FC236}">
                    <a16:creationId xmlns:a16="http://schemas.microsoft.com/office/drawing/2014/main" id="{090D0E81-4040-42D1-A5CC-67BDCCC2F7A2}"/>
                  </a:ext>
                </a:extLst>
              </p:cNvPr>
              <p:cNvSpPr/>
              <p:nvPr/>
            </p:nvSpPr>
            <p:spPr>
              <a:xfrm>
                <a:off x="6360967" y="3380018"/>
                <a:ext cx="28952" cy="28952"/>
              </a:xfrm>
              <a:custGeom>
                <a:avLst/>
                <a:gdLst>
                  <a:gd name="connsiteX0" fmla="*/ 3619 w 28951"/>
                  <a:gd name="connsiteY0" fmla="*/ 3619 h 28951"/>
                  <a:gd name="connsiteX1" fmla="*/ 29531 w 28951"/>
                  <a:gd name="connsiteY1" fmla="*/ 3619 h 28951"/>
                  <a:gd name="connsiteX2" fmla="*/ 29531 w 28951"/>
                  <a:gd name="connsiteY2" fmla="*/ 27987 h 28951"/>
                  <a:gd name="connsiteX3" fmla="*/ 3619 w 28951"/>
                  <a:gd name="connsiteY3" fmla="*/ 27987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31" y="3619"/>
                    </a:lnTo>
                    <a:lnTo>
                      <a:pt x="29531" y="27987"/>
                    </a:lnTo>
                    <a:lnTo>
                      <a:pt x="3619" y="27987"/>
                    </a:lnTo>
                    <a:close/>
                  </a:path>
                </a:pathLst>
              </a:custGeom>
              <a:grpFill/>
              <a:ln w="9525" cap="flat">
                <a:noFill/>
                <a:prstDash val="solid"/>
                <a:miter/>
              </a:ln>
            </p:spPr>
            <p:txBody>
              <a:bodyPr rtlCol="0" anchor="ctr"/>
              <a:lstStyle/>
              <a:p>
                <a:endParaRPr lang="zh-TW" altLang="en-US" sz="2400"/>
              </a:p>
            </p:txBody>
          </p:sp>
          <p:sp>
            <p:nvSpPr>
              <p:cNvPr id="1602" name="手繪多邊形: 圖案 624">
                <a:extLst>
                  <a:ext uri="{FF2B5EF4-FFF2-40B4-BE49-F238E27FC236}">
                    <a16:creationId xmlns:a16="http://schemas.microsoft.com/office/drawing/2014/main" id="{CEF3B433-4774-4634-B575-28552BABA57C}"/>
                  </a:ext>
                </a:extLst>
              </p:cNvPr>
              <p:cNvSpPr/>
              <p:nvPr/>
            </p:nvSpPr>
            <p:spPr>
              <a:xfrm>
                <a:off x="6360967" y="3331764"/>
                <a:ext cx="28952" cy="28952"/>
              </a:xfrm>
              <a:custGeom>
                <a:avLst/>
                <a:gdLst>
                  <a:gd name="connsiteX0" fmla="*/ 3619 w 28951"/>
                  <a:gd name="connsiteY0" fmla="*/ 3619 h 28951"/>
                  <a:gd name="connsiteX1" fmla="*/ 29531 w 28951"/>
                  <a:gd name="connsiteY1" fmla="*/ 3619 h 28951"/>
                  <a:gd name="connsiteX2" fmla="*/ 29531 w 28951"/>
                  <a:gd name="connsiteY2" fmla="*/ 28518 h 28951"/>
                  <a:gd name="connsiteX3" fmla="*/ 3619 w 28951"/>
                  <a:gd name="connsiteY3" fmla="*/ 28518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31" y="3619"/>
                    </a:lnTo>
                    <a:lnTo>
                      <a:pt x="29531" y="28518"/>
                    </a:lnTo>
                    <a:lnTo>
                      <a:pt x="3619" y="28518"/>
                    </a:lnTo>
                    <a:close/>
                  </a:path>
                </a:pathLst>
              </a:custGeom>
              <a:grpFill/>
              <a:ln w="9525" cap="flat">
                <a:noFill/>
                <a:prstDash val="solid"/>
                <a:miter/>
              </a:ln>
            </p:spPr>
            <p:txBody>
              <a:bodyPr rtlCol="0" anchor="ctr"/>
              <a:lstStyle/>
              <a:p>
                <a:endParaRPr lang="zh-TW" altLang="en-US" sz="2400"/>
              </a:p>
            </p:txBody>
          </p:sp>
          <p:sp>
            <p:nvSpPr>
              <p:cNvPr id="1603" name="手繪多邊形: 圖案 625">
                <a:extLst>
                  <a:ext uri="{FF2B5EF4-FFF2-40B4-BE49-F238E27FC236}">
                    <a16:creationId xmlns:a16="http://schemas.microsoft.com/office/drawing/2014/main" id="{DB4F1757-3169-4DB3-A7D0-E2227D5FE168}"/>
                  </a:ext>
                </a:extLst>
              </p:cNvPr>
              <p:cNvSpPr/>
              <p:nvPr/>
            </p:nvSpPr>
            <p:spPr>
              <a:xfrm>
                <a:off x="6359905" y="3235595"/>
                <a:ext cx="33777" cy="28952"/>
              </a:xfrm>
              <a:custGeom>
                <a:avLst/>
                <a:gdLst>
                  <a:gd name="connsiteX0" fmla="*/ 3619 w 33777"/>
                  <a:gd name="connsiteY0" fmla="*/ 3619 h 28951"/>
                  <a:gd name="connsiteX1" fmla="*/ 30592 w 33777"/>
                  <a:gd name="connsiteY1" fmla="*/ 3619 h 28951"/>
                  <a:gd name="connsiteX2" fmla="*/ 30592 w 33777"/>
                  <a:gd name="connsiteY2" fmla="*/ 29048 h 28951"/>
                  <a:gd name="connsiteX3" fmla="*/ 3619 w 33777"/>
                  <a:gd name="connsiteY3" fmla="*/ 29048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592" y="3619"/>
                    </a:lnTo>
                    <a:lnTo>
                      <a:pt x="30592" y="29048"/>
                    </a:lnTo>
                    <a:lnTo>
                      <a:pt x="3619" y="29048"/>
                    </a:lnTo>
                    <a:close/>
                  </a:path>
                </a:pathLst>
              </a:custGeom>
              <a:grpFill/>
              <a:ln w="9525" cap="flat">
                <a:noFill/>
                <a:prstDash val="solid"/>
                <a:miter/>
              </a:ln>
            </p:spPr>
            <p:txBody>
              <a:bodyPr rtlCol="0" anchor="ctr"/>
              <a:lstStyle/>
              <a:p>
                <a:endParaRPr lang="zh-TW" altLang="en-US" sz="2400"/>
              </a:p>
            </p:txBody>
          </p:sp>
          <p:sp>
            <p:nvSpPr>
              <p:cNvPr id="1604" name="手繪多邊形: 圖案 626">
                <a:extLst>
                  <a:ext uri="{FF2B5EF4-FFF2-40B4-BE49-F238E27FC236}">
                    <a16:creationId xmlns:a16="http://schemas.microsoft.com/office/drawing/2014/main" id="{6711FB78-39C9-4DF0-8512-4EEE5DB03D3A}"/>
                  </a:ext>
                </a:extLst>
              </p:cNvPr>
              <p:cNvSpPr/>
              <p:nvPr/>
            </p:nvSpPr>
            <p:spPr>
              <a:xfrm>
                <a:off x="6359905" y="3187390"/>
                <a:ext cx="33777" cy="28952"/>
              </a:xfrm>
              <a:custGeom>
                <a:avLst/>
                <a:gdLst>
                  <a:gd name="connsiteX0" fmla="*/ 3619 w 33777"/>
                  <a:gd name="connsiteY0" fmla="*/ 3619 h 28951"/>
                  <a:gd name="connsiteX1" fmla="*/ 31123 w 33777"/>
                  <a:gd name="connsiteY1" fmla="*/ 3619 h 28951"/>
                  <a:gd name="connsiteX2" fmla="*/ 31123 w 33777"/>
                  <a:gd name="connsiteY2" fmla="*/ 29290 h 28951"/>
                  <a:gd name="connsiteX3" fmla="*/ 3619 w 33777"/>
                  <a:gd name="connsiteY3" fmla="*/ 29290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123" y="3619"/>
                    </a:lnTo>
                    <a:lnTo>
                      <a:pt x="31123" y="29290"/>
                    </a:lnTo>
                    <a:lnTo>
                      <a:pt x="3619" y="29290"/>
                    </a:lnTo>
                    <a:close/>
                  </a:path>
                </a:pathLst>
              </a:custGeom>
              <a:grpFill/>
              <a:ln w="9525" cap="flat">
                <a:noFill/>
                <a:prstDash val="solid"/>
                <a:miter/>
              </a:ln>
            </p:spPr>
            <p:txBody>
              <a:bodyPr rtlCol="0" anchor="ctr"/>
              <a:lstStyle/>
              <a:p>
                <a:endParaRPr lang="zh-TW" altLang="en-US" sz="2400"/>
              </a:p>
            </p:txBody>
          </p:sp>
          <p:sp>
            <p:nvSpPr>
              <p:cNvPr id="1605" name="手繪多邊形: 圖案 627">
                <a:extLst>
                  <a:ext uri="{FF2B5EF4-FFF2-40B4-BE49-F238E27FC236}">
                    <a16:creationId xmlns:a16="http://schemas.microsoft.com/office/drawing/2014/main" id="{D0B5B8AE-A4F1-424F-A765-1311D6BF5F9A}"/>
                  </a:ext>
                </a:extLst>
              </p:cNvPr>
              <p:cNvSpPr/>
              <p:nvPr/>
            </p:nvSpPr>
            <p:spPr>
              <a:xfrm>
                <a:off x="6359905" y="3139185"/>
                <a:ext cx="33777" cy="28952"/>
              </a:xfrm>
              <a:custGeom>
                <a:avLst/>
                <a:gdLst>
                  <a:gd name="connsiteX0" fmla="*/ 3619 w 33777"/>
                  <a:gd name="connsiteY0" fmla="*/ 3619 h 28951"/>
                  <a:gd name="connsiteX1" fmla="*/ 31123 w 33777"/>
                  <a:gd name="connsiteY1" fmla="*/ 3619 h 28951"/>
                  <a:gd name="connsiteX2" fmla="*/ 31123 w 33777"/>
                  <a:gd name="connsiteY2" fmla="*/ 29820 h 28951"/>
                  <a:gd name="connsiteX3" fmla="*/ 3619 w 33777"/>
                  <a:gd name="connsiteY3" fmla="*/ 29820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123" y="3619"/>
                    </a:lnTo>
                    <a:lnTo>
                      <a:pt x="31123" y="29820"/>
                    </a:lnTo>
                    <a:lnTo>
                      <a:pt x="3619" y="29820"/>
                    </a:lnTo>
                    <a:close/>
                  </a:path>
                </a:pathLst>
              </a:custGeom>
              <a:grpFill/>
              <a:ln w="9525" cap="flat">
                <a:noFill/>
                <a:prstDash val="solid"/>
                <a:miter/>
              </a:ln>
            </p:spPr>
            <p:txBody>
              <a:bodyPr rtlCol="0" anchor="ctr"/>
              <a:lstStyle/>
              <a:p>
                <a:endParaRPr lang="zh-TW" altLang="en-US" sz="2400"/>
              </a:p>
            </p:txBody>
          </p:sp>
          <p:sp>
            <p:nvSpPr>
              <p:cNvPr id="1606" name="手繪多邊形: 圖案 628">
                <a:extLst>
                  <a:ext uri="{FF2B5EF4-FFF2-40B4-BE49-F238E27FC236}">
                    <a16:creationId xmlns:a16="http://schemas.microsoft.com/office/drawing/2014/main" id="{EB89A417-DCB5-4CBD-BC32-D0724619E011}"/>
                  </a:ext>
                </a:extLst>
              </p:cNvPr>
              <p:cNvSpPr/>
              <p:nvPr/>
            </p:nvSpPr>
            <p:spPr>
              <a:xfrm>
                <a:off x="6404491" y="3865542"/>
                <a:ext cx="24127" cy="24127"/>
              </a:xfrm>
              <a:custGeom>
                <a:avLst/>
                <a:gdLst>
                  <a:gd name="connsiteX0" fmla="*/ 3619 w 24126"/>
                  <a:gd name="connsiteY0" fmla="*/ 3619 h 24126"/>
                  <a:gd name="connsiteX1" fmla="*/ 21762 w 24126"/>
                  <a:gd name="connsiteY1" fmla="*/ 3619 h 24126"/>
                  <a:gd name="connsiteX2" fmla="*/ 21762 w 24126"/>
                  <a:gd name="connsiteY2" fmla="*/ 20701 h 24126"/>
                  <a:gd name="connsiteX3" fmla="*/ 3619 w 24126"/>
                  <a:gd name="connsiteY3" fmla="*/ 20701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1762" y="3619"/>
                    </a:lnTo>
                    <a:lnTo>
                      <a:pt x="21762" y="20701"/>
                    </a:lnTo>
                    <a:lnTo>
                      <a:pt x="3619" y="20701"/>
                    </a:lnTo>
                    <a:close/>
                  </a:path>
                </a:pathLst>
              </a:custGeom>
              <a:grpFill/>
              <a:ln w="9525" cap="flat">
                <a:noFill/>
                <a:prstDash val="solid"/>
                <a:miter/>
              </a:ln>
            </p:spPr>
            <p:txBody>
              <a:bodyPr rtlCol="0" anchor="ctr"/>
              <a:lstStyle/>
              <a:p>
                <a:endParaRPr lang="zh-TW" altLang="en-US" sz="2400"/>
              </a:p>
            </p:txBody>
          </p:sp>
          <p:sp>
            <p:nvSpPr>
              <p:cNvPr id="1607" name="手繪多邊形: 圖案 629">
                <a:extLst>
                  <a:ext uri="{FF2B5EF4-FFF2-40B4-BE49-F238E27FC236}">
                    <a16:creationId xmlns:a16="http://schemas.microsoft.com/office/drawing/2014/main" id="{95CE1B47-C61D-4E89-B7D5-598E041A3447}"/>
                  </a:ext>
                </a:extLst>
              </p:cNvPr>
              <p:cNvSpPr/>
              <p:nvPr/>
            </p:nvSpPr>
            <p:spPr>
              <a:xfrm>
                <a:off x="6403429" y="3671661"/>
                <a:ext cx="24127" cy="24127"/>
              </a:xfrm>
              <a:custGeom>
                <a:avLst/>
                <a:gdLst>
                  <a:gd name="connsiteX0" fmla="*/ 3619 w 24126"/>
                  <a:gd name="connsiteY0" fmla="*/ 3619 h 24126"/>
                  <a:gd name="connsiteX1" fmla="*/ 22824 w 24126"/>
                  <a:gd name="connsiteY1" fmla="*/ 3619 h 24126"/>
                  <a:gd name="connsiteX2" fmla="*/ 22824 w 24126"/>
                  <a:gd name="connsiteY2" fmla="*/ 22003 h 24126"/>
                  <a:gd name="connsiteX3" fmla="*/ 3619 w 24126"/>
                  <a:gd name="connsiteY3" fmla="*/ 22003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824" y="3619"/>
                    </a:lnTo>
                    <a:lnTo>
                      <a:pt x="22824" y="22003"/>
                    </a:lnTo>
                    <a:lnTo>
                      <a:pt x="3619" y="22003"/>
                    </a:lnTo>
                    <a:close/>
                  </a:path>
                </a:pathLst>
              </a:custGeom>
              <a:grpFill/>
              <a:ln w="9525" cap="flat">
                <a:noFill/>
                <a:prstDash val="solid"/>
                <a:miter/>
              </a:ln>
            </p:spPr>
            <p:txBody>
              <a:bodyPr rtlCol="0" anchor="ctr"/>
              <a:lstStyle/>
              <a:p>
                <a:endParaRPr lang="zh-TW" altLang="en-US" sz="2400"/>
              </a:p>
            </p:txBody>
          </p:sp>
          <p:sp>
            <p:nvSpPr>
              <p:cNvPr id="1608" name="手繪多邊形: 圖案 630">
                <a:extLst>
                  <a:ext uri="{FF2B5EF4-FFF2-40B4-BE49-F238E27FC236}">
                    <a16:creationId xmlns:a16="http://schemas.microsoft.com/office/drawing/2014/main" id="{736E87C2-DE06-4F51-95E7-C6801961F9FB}"/>
                  </a:ext>
                </a:extLst>
              </p:cNvPr>
              <p:cNvSpPr/>
              <p:nvPr/>
            </p:nvSpPr>
            <p:spPr>
              <a:xfrm>
                <a:off x="6403429" y="3623407"/>
                <a:ext cx="24127" cy="24127"/>
              </a:xfrm>
              <a:custGeom>
                <a:avLst/>
                <a:gdLst>
                  <a:gd name="connsiteX0" fmla="*/ 3619 w 24126"/>
                  <a:gd name="connsiteY0" fmla="*/ 3619 h 24126"/>
                  <a:gd name="connsiteX1" fmla="*/ 22824 w 24126"/>
                  <a:gd name="connsiteY1" fmla="*/ 3619 h 24126"/>
                  <a:gd name="connsiteX2" fmla="*/ 22824 w 24126"/>
                  <a:gd name="connsiteY2" fmla="*/ 22052 h 24126"/>
                  <a:gd name="connsiteX3" fmla="*/ 3619 w 24126"/>
                  <a:gd name="connsiteY3" fmla="*/ 22052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824" y="3619"/>
                    </a:lnTo>
                    <a:lnTo>
                      <a:pt x="22824" y="22052"/>
                    </a:lnTo>
                    <a:lnTo>
                      <a:pt x="3619" y="22052"/>
                    </a:lnTo>
                    <a:close/>
                  </a:path>
                </a:pathLst>
              </a:custGeom>
              <a:grpFill/>
              <a:ln w="9525" cap="flat">
                <a:noFill/>
                <a:prstDash val="solid"/>
                <a:miter/>
              </a:ln>
            </p:spPr>
            <p:txBody>
              <a:bodyPr rtlCol="0" anchor="ctr"/>
              <a:lstStyle/>
              <a:p>
                <a:endParaRPr lang="zh-TW" altLang="en-US" sz="2400"/>
              </a:p>
            </p:txBody>
          </p:sp>
          <p:sp>
            <p:nvSpPr>
              <p:cNvPr id="1609" name="手繪多邊形: 圖案 631">
                <a:extLst>
                  <a:ext uri="{FF2B5EF4-FFF2-40B4-BE49-F238E27FC236}">
                    <a16:creationId xmlns:a16="http://schemas.microsoft.com/office/drawing/2014/main" id="{A13C8EAA-6AC0-42DF-9097-CDC16090BD67}"/>
                  </a:ext>
                </a:extLst>
              </p:cNvPr>
              <p:cNvSpPr/>
              <p:nvPr/>
            </p:nvSpPr>
            <p:spPr>
              <a:xfrm>
                <a:off x="6402947" y="3526997"/>
                <a:ext cx="24127" cy="24127"/>
              </a:xfrm>
              <a:custGeom>
                <a:avLst/>
                <a:gdLst>
                  <a:gd name="connsiteX0" fmla="*/ 3619 w 24126"/>
                  <a:gd name="connsiteY0" fmla="*/ 3619 h 24126"/>
                  <a:gd name="connsiteX1" fmla="*/ 23837 w 24126"/>
                  <a:gd name="connsiteY1" fmla="*/ 3619 h 24126"/>
                  <a:gd name="connsiteX2" fmla="*/ 23837 w 24126"/>
                  <a:gd name="connsiteY2" fmla="*/ 22052 h 24126"/>
                  <a:gd name="connsiteX3" fmla="*/ 3619 w 24126"/>
                  <a:gd name="connsiteY3" fmla="*/ 22052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052"/>
                    </a:lnTo>
                    <a:lnTo>
                      <a:pt x="3619" y="22052"/>
                    </a:lnTo>
                    <a:close/>
                  </a:path>
                </a:pathLst>
              </a:custGeom>
              <a:grpFill/>
              <a:ln w="9525" cap="flat">
                <a:noFill/>
                <a:prstDash val="solid"/>
                <a:miter/>
              </a:ln>
            </p:spPr>
            <p:txBody>
              <a:bodyPr rtlCol="0" anchor="ctr"/>
              <a:lstStyle/>
              <a:p>
                <a:endParaRPr lang="zh-TW" altLang="en-US" sz="2400"/>
              </a:p>
            </p:txBody>
          </p:sp>
          <p:sp>
            <p:nvSpPr>
              <p:cNvPr id="1610" name="手繪多邊形: 圖案 632">
                <a:extLst>
                  <a:ext uri="{FF2B5EF4-FFF2-40B4-BE49-F238E27FC236}">
                    <a16:creationId xmlns:a16="http://schemas.microsoft.com/office/drawing/2014/main" id="{EA0D496D-59CF-4F0F-A429-28AA4457245A}"/>
                  </a:ext>
                </a:extLst>
              </p:cNvPr>
              <p:cNvSpPr/>
              <p:nvPr/>
            </p:nvSpPr>
            <p:spPr>
              <a:xfrm>
                <a:off x="6402947" y="3430008"/>
                <a:ext cx="24127" cy="24127"/>
              </a:xfrm>
              <a:custGeom>
                <a:avLst/>
                <a:gdLst>
                  <a:gd name="connsiteX0" fmla="*/ 3619 w 24126"/>
                  <a:gd name="connsiteY0" fmla="*/ 3619 h 24126"/>
                  <a:gd name="connsiteX1" fmla="*/ 23837 w 24126"/>
                  <a:gd name="connsiteY1" fmla="*/ 3619 h 24126"/>
                  <a:gd name="connsiteX2" fmla="*/ 23837 w 24126"/>
                  <a:gd name="connsiteY2" fmla="*/ 22824 h 24126"/>
                  <a:gd name="connsiteX3" fmla="*/ 3619 w 24126"/>
                  <a:gd name="connsiteY3" fmla="*/ 22824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824"/>
                    </a:lnTo>
                    <a:lnTo>
                      <a:pt x="3619" y="22824"/>
                    </a:lnTo>
                    <a:close/>
                  </a:path>
                </a:pathLst>
              </a:custGeom>
              <a:grpFill/>
              <a:ln w="9525" cap="flat">
                <a:noFill/>
                <a:prstDash val="solid"/>
                <a:miter/>
              </a:ln>
            </p:spPr>
            <p:txBody>
              <a:bodyPr rtlCol="0" anchor="ctr"/>
              <a:lstStyle/>
              <a:p>
                <a:endParaRPr lang="zh-TW" altLang="en-US" sz="2400"/>
              </a:p>
            </p:txBody>
          </p:sp>
          <p:sp>
            <p:nvSpPr>
              <p:cNvPr id="1611" name="手繪多邊形: 圖案 633">
                <a:extLst>
                  <a:ext uri="{FF2B5EF4-FFF2-40B4-BE49-F238E27FC236}">
                    <a16:creationId xmlns:a16="http://schemas.microsoft.com/office/drawing/2014/main" id="{DA0B4CE1-2EE1-48C8-91E7-63DC291861A2}"/>
                  </a:ext>
                </a:extLst>
              </p:cNvPr>
              <p:cNvSpPr/>
              <p:nvPr/>
            </p:nvSpPr>
            <p:spPr>
              <a:xfrm>
                <a:off x="6402947" y="3381803"/>
                <a:ext cx="24127" cy="24127"/>
              </a:xfrm>
              <a:custGeom>
                <a:avLst/>
                <a:gdLst>
                  <a:gd name="connsiteX0" fmla="*/ 3619 w 24126"/>
                  <a:gd name="connsiteY0" fmla="*/ 3619 h 24126"/>
                  <a:gd name="connsiteX1" fmla="*/ 23837 w 24126"/>
                  <a:gd name="connsiteY1" fmla="*/ 3619 h 24126"/>
                  <a:gd name="connsiteX2" fmla="*/ 23837 w 24126"/>
                  <a:gd name="connsiteY2" fmla="*/ 22824 h 24126"/>
                  <a:gd name="connsiteX3" fmla="*/ 3619 w 24126"/>
                  <a:gd name="connsiteY3" fmla="*/ 22824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824"/>
                    </a:lnTo>
                    <a:lnTo>
                      <a:pt x="3619" y="22824"/>
                    </a:lnTo>
                    <a:close/>
                  </a:path>
                </a:pathLst>
              </a:custGeom>
              <a:grpFill/>
              <a:ln w="9525" cap="flat">
                <a:noFill/>
                <a:prstDash val="solid"/>
                <a:miter/>
              </a:ln>
            </p:spPr>
            <p:txBody>
              <a:bodyPr rtlCol="0" anchor="ctr"/>
              <a:lstStyle/>
              <a:p>
                <a:endParaRPr lang="zh-TW" altLang="en-US" sz="2400"/>
              </a:p>
            </p:txBody>
          </p:sp>
          <p:sp>
            <p:nvSpPr>
              <p:cNvPr id="1612" name="手繪多邊形: 圖案 634">
                <a:extLst>
                  <a:ext uri="{FF2B5EF4-FFF2-40B4-BE49-F238E27FC236}">
                    <a16:creationId xmlns:a16="http://schemas.microsoft.com/office/drawing/2014/main" id="{A4372B2E-E2C2-4751-86DF-12CB730E9632}"/>
                  </a:ext>
                </a:extLst>
              </p:cNvPr>
              <p:cNvSpPr/>
              <p:nvPr/>
            </p:nvSpPr>
            <p:spPr>
              <a:xfrm>
                <a:off x="6402947" y="3284862"/>
                <a:ext cx="24127" cy="24127"/>
              </a:xfrm>
              <a:custGeom>
                <a:avLst/>
                <a:gdLst>
                  <a:gd name="connsiteX0" fmla="*/ 3619 w 24126"/>
                  <a:gd name="connsiteY0" fmla="*/ 3619 h 24126"/>
                  <a:gd name="connsiteX1" fmla="*/ 23837 w 24126"/>
                  <a:gd name="connsiteY1" fmla="*/ 3619 h 24126"/>
                  <a:gd name="connsiteX2" fmla="*/ 23837 w 24126"/>
                  <a:gd name="connsiteY2" fmla="*/ 23596 h 24126"/>
                  <a:gd name="connsiteX3" fmla="*/ 3619 w 24126"/>
                  <a:gd name="connsiteY3" fmla="*/ 23596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3596"/>
                    </a:lnTo>
                    <a:lnTo>
                      <a:pt x="3619" y="23596"/>
                    </a:lnTo>
                    <a:close/>
                  </a:path>
                </a:pathLst>
              </a:custGeom>
              <a:grpFill/>
              <a:ln w="9525" cap="flat">
                <a:noFill/>
                <a:prstDash val="solid"/>
                <a:miter/>
              </a:ln>
            </p:spPr>
            <p:txBody>
              <a:bodyPr rtlCol="0" anchor="ctr"/>
              <a:lstStyle/>
              <a:p>
                <a:endParaRPr lang="zh-TW" altLang="en-US" sz="2400"/>
              </a:p>
            </p:txBody>
          </p:sp>
          <p:sp>
            <p:nvSpPr>
              <p:cNvPr id="1613" name="手繪多邊形: 圖案 635">
                <a:extLst>
                  <a:ext uri="{FF2B5EF4-FFF2-40B4-BE49-F238E27FC236}">
                    <a16:creationId xmlns:a16="http://schemas.microsoft.com/office/drawing/2014/main" id="{3306D93B-8866-4042-9A84-70479A95162A}"/>
                  </a:ext>
                </a:extLst>
              </p:cNvPr>
              <p:cNvSpPr/>
              <p:nvPr/>
            </p:nvSpPr>
            <p:spPr>
              <a:xfrm>
                <a:off x="6402947" y="3187921"/>
                <a:ext cx="24127" cy="24127"/>
              </a:xfrm>
              <a:custGeom>
                <a:avLst/>
                <a:gdLst>
                  <a:gd name="connsiteX0" fmla="*/ 3619 w 24126"/>
                  <a:gd name="connsiteY0" fmla="*/ 3619 h 24126"/>
                  <a:gd name="connsiteX1" fmla="*/ 24851 w 24126"/>
                  <a:gd name="connsiteY1" fmla="*/ 3619 h 24126"/>
                  <a:gd name="connsiteX2" fmla="*/ 24851 w 24126"/>
                  <a:gd name="connsiteY2" fmla="*/ 24078 h 24126"/>
                  <a:gd name="connsiteX3" fmla="*/ 3619 w 24126"/>
                  <a:gd name="connsiteY3" fmla="*/ 24078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851" y="3619"/>
                    </a:lnTo>
                    <a:lnTo>
                      <a:pt x="24851" y="24078"/>
                    </a:lnTo>
                    <a:lnTo>
                      <a:pt x="3619" y="24078"/>
                    </a:lnTo>
                    <a:close/>
                  </a:path>
                </a:pathLst>
              </a:custGeom>
              <a:grpFill/>
              <a:ln w="9525" cap="flat">
                <a:noFill/>
                <a:prstDash val="solid"/>
                <a:miter/>
              </a:ln>
            </p:spPr>
            <p:txBody>
              <a:bodyPr rtlCol="0" anchor="ctr"/>
              <a:lstStyle/>
              <a:p>
                <a:endParaRPr lang="zh-TW" altLang="en-US" sz="2400"/>
              </a:p>
            </p:txBody>
          </p:sp>
          <p:sp>
            <p:nvSpPr>
              <p:cNvPr id="1614" name="手繪多邊形: 圖案 636">
                <a:extLst>
                  <a:ext uri="{FF2B5EF4-FFF2-40B4-BE49-F238E27FC236}">
                    <a16:creationId xmlns:a16="http://schemas.microsoft.com/office/drawing/2014/main" id="{3D028373-001C-4A1F-A275-D1E5EE66B5BF}"/>
                  </a:ext>
                </a:extLst>
              </p:cNvPr>
              <p:cNvSpPr/>
              <p:nvPr/>
            </p:nvSpPr>
            <p:spPr>
              <a:xfrm>
                <a:off x="6401885" y="3091463"/>
                <a:ext cx="28952" cy="24127"/>
              </a:xfrm>
              <a:custGeom>
                <a:avLst/>
                <a:gdLst>
                  <a:gd name="connsiteX0" fmla="*/ 3619 w 28951"/>
                  <a:gd name="connsiteY0" fmla="*/ 3619 h 24126"/>
                  <a:gd name="connsiteX1" fmla="*/ 25912 w 28951"/>
                  <a:gd name="connsiteY1" fmla="*/ 3619 h 24126"/>
                  <a:gd name="connsiteX2" fmla="*/ 25912 w 28951"/>
                  <a:gd name="connsiteY2" fmla="*/ 24078 h 24126"/>
                  <a:gd name="connsiteX3" fmla="*/ 3619 w 28951"/>
                  <a:gd name="connsiteY3" fmla="*/ 24078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912" y="3619"/>
                    </a:lnTo>
                    <a:lnTo>
                      <a:pt x="25912" y="24078"/>
                    </a:lnTo>
                    <a:lnTo>
                      <a:pt x="3619" y="24078"/>
                    </a:lnTo>
                    <a:close/>
                  </a:path>
                </a:pathLst>
              </a:custGeom>
              <a:grpFill/>
              <a:ln w="9525" cap="flat">
                <a:noFill/>
                <a:prstDash val="solid"/>
                <a:miter/>
              </a:ln>
            </p:spPr>
            <p:txBody>
              <a:bodyPr rtlCol="0" anchor="ctr"/>
              <a:lstStyle/>
              <a:p>
                <a:endParaRPr lang="zh-TW" altLang="en-US" sz="2400"/>
              </a:p>
            </p:txBody>
          </p:sp>
          <p:sp>
            <p:nvSpPr>
              <p:cNvPr id="1615" name="手繪多邊形: 圖案 637">
                <a:extLst>
                  <a:ext uri="{FF2B5EF4-FFF2-40B4-BE49-F238E27FC236}">
                    <a16:creationId xmlns:a16="http://schemas.microsoft.com/office/drawing/2014/main" id="{B9C75D19-9410-40B5-8910-435D23E877B7}"/>
                  </a:ext>
                </a:extLst>
              </p:cNvPr>
              <p:cNvSpPr/>
              <p:nvPr/>
            </p:nvSpPr>
            <p:spPr>
              <a:xfrm>
                <a:off x="6446471" y="3961952"/>
                <a:ext cx="24127" cy="19301"/>
              </a:xfrm>
              <a:custGeom>
                <a:avLst/>
                <a:gdLst>
                  <a:gd name="connsiteX0" fmla="*/ 3619 w 24126"/>
                  <a:gd name="connsiteY0" fmla="*/ 3619 h 19301"/>
                  <a:gd name="connsiteX1" fmla="*/ 20701 w 24126"/>
                  <a:gd name="connsiteY1" fmla="*/ 3619 h 19301"/>
                  <a:gd name="connsiteX2" fmla="*/ 20701 w 24126"/>
                  <a:gd name="connsiteY2" fmla="*/ 20218 h 19301"/>
                  <a:gd name="connsiteX3" fmla="*/ 3619 w 24126"/>
                  <a:gd name="connsiteY3" fmla="*/ 20218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0701" y="3619"/>
                    </a:lnTo>
                    <a:lnTo>
                      <a:pt x="20701" y="20218"/>
                    </a:lnTo>
                    <a:lnTo>
                      <a:pt x="3619" y="20218"/>
                    </a:lnTo>
                    <a:close/>
                  </a:path>
                </a:pathLst>
              </a:custGeom>
              <a:grpFill/>
              <a:ln w="9525" cap="flat">
                <a:noFill/>
                <a:prstDash val="solid"/>
                <a:miter/>
              </a:ln>
            </p:spPr>
            <p:txBody>
              <a:bodyPr rtlCol="0" anchor="ctr"/>
              <a:lstStyle/>
              <a:p>
                <a:endParaRPr lang="zh-TW" altLang="en-US" sz="2400"/>
              </a:p>
            </p:txBody>
          </p:sp>
          <p:sp>
            <p:nvSpPr>
              <p:cNvPr id="1616" name="手繪多邊形: 圖案 638">
                <a:extLst>
                  <a:ext uri="{FF2B5EF4-FFF2-40B4-BE49-F238E27FC236}">
                    <a16:creationId xmlns:a16="http://schemas.microsoft.com/office/drawing/2014/main" id="{F76C6748-6489-433C-B1DC-E53FF3397389}"/>
                  </a:ext>
                </a:extLst>
              </p:cNvPr>
              <p:cNvSpPr/>
              <p:nvPr/>
            </p:nvSpPr>
            <p:spPr>
              <a:xfrm>
                <a:off x="6445410" y="3816806"/>
                <a:ext cx="24127" cy="24127"/>
              </a:xfrm>
              <a:custGeom>
                <a:avLst/>
                <a:gdLst>
                  <a:gd name="connsiteX0" fmla="*/ 3619 w 24126"/>
                  <a:gd name="connsiteY0" fmla="*/ 3619 h 24126"/>
                  <a:gd name="connsiteX1" fmla="*/ 22293 w 24126"/>
                  <a:gd name="connsiteY1" fmla="*/ 3619 h 24126"/>
                  <a:gd name="connsiteX2" fmla="*/ 22293 w 24126"/>
                  <a:gd name="connsiteY2" fmla="*/ 21231 h 24126"/>
                  <a:gd name="connsiteX3" fmla="*/ 3619 w 24126"/>
                  <a:gd name="connsiteY3" fmla="*/ 21231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293" y="3619"/>
                    </a:lnTo>
                    <a:lnTo>
                      <a:pt x="22293" y="21231"/>
                    </a:lnTo>
                    <a:lnTo>
                      <a:pt x="3619" y="21231"/>
                    </a:lnTo>
                    <a:close/>
                  </a:path>
                </a:pathLst>
              </a:custGeom>
              <a:grpFill/>
              <a:ln w="9525" cap="flat">
                <a:noFill/>
                <a:prstDash val="solid"/>
                <a:miter/>
              </a:ln>
            </p:spPr>
            <p:txBody>
              <a:bodyPr rtlCol="0" anchor="ctr"/>
              <a:lstStyle/>
              <a:p>
                <a:endParaRPr lang="zh-TW" altLang="en-US" sz="2400"/>
              </a:p>
            </p:txBody>
          </p:sp>
          <p:sp>
            <p:nvSpPr>
              <p:cNvPr id="1617" name="手繪多邊形: 圖案 639">
                <a:extLst>
                  <a:ext uri="{FF2B5EF4-FFF2-40B4-BE49-F238E27FC236}">
                    <a16:creationId xmlns:a16="http://schemas.microsoft.com/office/drawing/2014/main" id="{BC65BCCE-838D-41FA-8994-0CAEE4D0006C}"/>
                  </a:ext>
                </a:extLst>
              </p:cNvPr>
              <p:cNvSpPr/>
              <p:nvPr/>
            </p:nvSpPr>
            <p:spPr>
              <a:xfrm>
                <a:off x="6445410" y="3720396"/>
                <a:ext cx="24127" cy="24127"/>
              </a:xfrm>
              <a:custGeom>
                <a:avLst/>
                <a:gdLst>
                  <a:gd name="connsiteX0" fmla="*/ 3619 w 24126"/>
                  <a:gd name="connsiteY0" fmla="*/ 3619 h 24126"/>
                  <a:gd name="connsiteX1" fmla="*/ 22293 w 24126"/>
                  <a:gd name="connsiteY1" fmla="*/ 3619 h 24126"/>
                  <a:gd name="connsiteX2" fmla="*/ 22293 w 24126"/>
                  <a:gd name="connsiteY2" fmla="*/ 20990 h 24126"/>
                  <a:gd name="connsiteX3" fmla="*/ 3619 w 24126"/>
                  <a:gd name="connsiteY3" fmla="*/ 20990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293" y="3619"/>
                    </a:lnTo>
                    <a:lnTo>
                      <a:pt x="22293" y="20990"/>
                    </a:lnTo>
                    <a:lnTo>
                      <a:pt x="3619" y="20990"/>
                    </a:lnTo>
                    <a:close/>
                  </a:path>
                </a:pathLst>
              </a:custGeom>
              <a:grpFill/>
              <a:ln w="9525" cap="flat">
                <a:noFill/>
                <a:prstDash val="solid"/>
                <a:miter/>
              </a:ln>
            </p:spPr>
            <p:txBody>
              <a:bodyPr rtlCol="0" anchor="ctr"/>
              <a:lstStyle/>
              <a:p>
                <a:endParaRPr lang="zh-TW" altLang="en-US" sz="2400"/>
              </a:p>
            </p:txBody>
          </p:sp>
          <p:sp>
            <p:nvSpPr>
              <p:cNvPr id="1618" name="手繪多邊形: 圖案 640">
                <a:extLst>
                  <a:ext uri="{FF2B5EF4-FFF2-40B4-BE49-F238E27FC236}">
                    <a16:creationId xmlns:a16="http://schemas.microsoft.com/office/drawing/2014/main" id="{6140FF17-4B9A-4C09-9074-CFF83C205D90}"/>
                  </a:ext>
                </a:extLst>
              </p:cNvPr>
              <p:cNvSpPr/>
              <p:nvPr/>
            </p:nvSpPr>
            <p:spPr>
              <a:xfrm>
                <a:off x="6445410" y="3671661"/>
                <a:ext cx="24127" cy="24127"/>
              </a:xfrm>
              <a:custGeom>
                <a:avLst/>
                <a:gdLst>
                  <a:gd name="connsiteX0" fmla="*/ 3619 w 24126"/>
                  <a:gd name="connsiteY0" fmla="*/ 3619 h 24126"/>
                  <a:gd name="connsiteX1" fmla="*/ 22293 w 24126"/>
                  <a:gd name="connsiteY1" fmla="*/ 3619 h 24126"/>
                  <a:gd name="connsiteX2" fmla="*/ 22293 w 24126"/>
                  <a:gd name="connsiteY2" fmla="*/ 22003 h 24126"/>
                  <a:gd name="connsiteX3" fmla="*/ 3619 w 24126"/>
                  <a:gd name="connsiteY3" fmla="*/ 22003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293" y="3619"/>
                    </a:lnTo>
                    <a:lnTo>
                      <a:pt x="22293" y="22003"/>
                    </a:lnTo>
                    <a:lnTo>
                      <a:pt x="3619" y="22003"/>
                    </a:lnTo>
                    <a:close/>
                  </a:path>
                </a:pathLst>
              </a:custGeom>
              <a:grpFill/>
              <a:ln w="9525" cap="flat">
                <a:noFill/>
                <a:prstDash val="solid"/>
                <a:miter/>
              </a:ln>
            </p:spPr>
            <p:txBody>
              <a:bodyPr rtlCol="0" anchor="ctr"/>
              <a:lstStyle/>
              <a:p>
                <a:endParaRPr lang="zh-TW" altLang="en-US" sz="2400"/>
              </a:p>
            </p:txBody>
          </p:sp>
          <p:sp>
            <p:nvSpPr>
              <p:cNvPr id="1619" name="手繪多邊形: 圖案 641">
                <a:extLst>
                  <a:ext uri="{FF2B5EF4-FFF2-40B4-BE49-F238E27FC236}">
                    <a16:creationId xmlns:a16="http://schemas.microsoft.com/office/drawing/2014/main" id="{36236141-4D06-4BF8-93DE-77E517827920}"/>
                  </a:ext>
                </a:extLst>
              </p:cNvPr>
              <p:cNvSpPr/>
              <p:nvPr/>
            </p:nvSpPr>
            <p:spPr>
              <a:xfrm>
                <a:off x="6444976" y="3236657"/>
                <a:ext cx="24127" cy="24127"/>
              </a:xfrm>
              <a:custGeom>
                <a:avLst/>
                <a:gdLst>
                  <a:gd name="connsiteX0" fmla="*/ 3619 w 24126"/>
                  <a:gd name="connsiteY0" fmla="*/ 3619 h 24126"/>
                  <a:gd name="connsiteX1" fmla="*/ 23837 w 24126"/>
                  <a:gd name="connsiteY1" fmla="*/ 3619 h 24126"/>
                  <a:gd name="connsiteX2" fmla="*/ 23837 w 24126"/>
                  <a:gd name="connsiteY2" fmla="*/ 23596 h 24126"/>
                  <a:gd name="connsiteX3" fmla="*/ 3619 w 24126"/>
                  <a:gd name="connsiteY3" fmla="*/ 23596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3596"/>
                    </a:lnTo>
                    <a:lnTo>
                      <a:pt x="3619" y="23596"/>
                    </a:lnTo>
                    <a:close/>
                  </a:path>
                </a:pathLst>
              </a:custGeom>
              <a:grpFill/>
              <a:ln w="9525" cap="flat">
                <a:noFill/>
                <a:prstDash val="solid"/>
                <a:miter/>
              </a:ln>
            </p:spPr>
            <p:txBody>
              <a:bodyPr rtlCol="0" anchor="ctr"/>
              <a:lstStyle/>
              <a:p>
                <a:endParaRPr lang="zh-TW" altLang="en-US" sz="2400"/>
              </a:p>
            </p:txBody>
          </p:sp>
          <p:sp>
            <p:nvSpPr>
              <p:cNvPr id="1620" name="手繪多邊形: 圖案 642">
                <a:extLst>
                  <a:ext uri="{FF2B5EF4-FFF2-40B4-BE49-F238E27FC236}">
                    <a16:creationId xmlns:a16="http://schemas.microsoft.com/office/drawing/2014/main" id="{6A7E8708-542C-44DF-AB9F-9460BDF959B4}"/>
                  </a:ext>
                </a:extLst>
              </p:cNvPr>
              <p:cNvSpPr/>
              <p:nvPr/>
            </p:nvSpPr>
            <p:spPr>
              <a:xfrm>
                <a:off x="6443914" y="3139716"/>
                <a:ext cx="28952" cy="24127"/>
              </a:xfrm>
              <a:custGeom>
                <a:avLst/>
                <a:gdLst>
                  <a:gd name="connsiteX0" fmla="*/ 3619 w 28951"/>
                  <a:gd name="connsiteY0" fmla="*/ 3619 h 24126"/>
                  <a:gd name="connsiteX1" fmla="*/ 25912 w 28951"/>
                  <a:gd name="connsiteY1" fmla="*/ 3619 h 24126"/>
                  <a:gd name="connsiteX2" fmla="*/ 25912 w 28951"/>
                  <a:gd name="connsiteY2" fmla="*/ 24078 h 24126"/>
                  <a:gd name="connsiteX3" fmla="*/ 3619 w 28951"/>
                  <a:gd name="connsiteY3" fmla="*/ 24078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912" y="3619"/>
                    </a:lnTo>
                    <a:lnTo>
                      <a:pt x="25912" y="24078"/>
                    </a:lnTo>
                    <a:lnTo>
                      <a:pt x="3619" y="24078"/>
                    </a:lnTo>
                    <a:close/>
                  </a:path>
                </a:pathLst>
              </a:custGeom>
              <a:grpFill/>
              <a:ln w="9525" cap="flat">
                <a:noFill/>
                <a:prstDash val="solid"/>
                <a:miter/>
              </a:ln>
            </p:spPr>
            <p:txBody>
              <a:bodyPr rtlCol="0" anchor="ctr"/>
              <a:lstStyle/>
              <a:p>
                <a:endParaRPr lang="zh-TW" altLang="en-US" sz="2400"/>
              </a:p>
            </p:txBody>
          </p:sp>
          <p:sp>
            <p:nvSpPr>
              <p:cNvPr id="1621" name="手繪多邊形: 圖案 643">
                <a:extLst>
                  <a:ext uri="{FF2B5EF4-FFF2-40B4-BE49-F238E27FC236}">
                    <a16:creationId xmlns:a16="http://schemas.microsoft.com/office/drawing/2014/main" id="{C0D8A237-E1EB-4E48-A37C-C240DAFC6867}"/>
                  </a:ext>
                </a:extLst>
              </p:cNvPr>
              <p:cNvSpPr/>
              <p:nvPr/>
            </p:nvSpPr>
            <p:spPr>
              <a:xfrm>
                <a:off x="6492602" y="3966585"/>
                <a:ext cx="14476" cy="14476"/>
              </a:xfrm>
              <a:custGeom>
                <a:avLst/>
                <a:gdLst>
                  <a:gd name="connsiteX0" fmla="*/ 3619 w 14475"/>
                  <a:gd name="connsiteY0" fmla="*/ 3619 h 14475"/>
                  <a:gd name="connsiteX1" fmla="*/ 12980 w 14475"/>
                  <a:gd name="connsiteY1" fmla="*/ 3619 h 14475"/>
                  <a:gd name="connsiteX2" fmla="*/ 12980 w 14475"/>
                  <a:gd name="connsiteY2" fmla="*/ 12691 h 14475"/>
                  <a:gd name="connsiteX3" fmla="*/ 3619 w 14475"/>
                  <a:gd name="connsiteY3" fmla="*/ 12691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980" y="3619"/>
                    </a:lnTo>
                    <a:lnTo>
                      <a:pt x="12980" y="12691"/>
                    </a:lnTo>
                    <a:lnTo>
                      <a:pt x="3619" y="12691"/>
                    </a:lnTo>
                    <a:close/>
                  </a:path>
                </a:pathLst>
              </a:custGeom>
              <a:grpFill/>
              <a:ln w="9525" cap="flat">
                <a:noFill/>
                <a:prstDash val="solid"/>
                <a:miter/>
              </a:ln>
            </p:spPr>
            <p:txBody>
              <a:bodyPr rtlCol="0" anchor="ctr"/>
              <a:lstStyle/>
              <a:p>
                <a:endParaRPr lang="zh-TW" altLang="en-US" sz="2400"/>
              </a:p>
            </p:txBody>
          </p:sp>
          <p:sp>
            <p:nvSpPr>
              <p:cNvPr id="1622" name="手繪多邊形: 圖案 644">
                <a:extLst>
                  <a:ext uri="{FF2B5EF4-FFF2-40B4-BE49-F238E27FC236}">
                    <a16:creationId xmlns:a16="http://schemas.microsoft.com/office/drawing/2014/main" id="{114AC100-3C60-4B04-BC42-26BBFBDABC3E}"/>
                  </a:ext>
                </a:extLst>
              </p:cNvPr>
              <p:cNvSpPr/>
              <p:nvPr/>
            </p:nvSpPr>
            <p:spPr>
              <a:xfrm>
                <a:off x="6492602" y="3820667"/>
                <a:ext cx="14476" cy="14476"/>
              </a:xfrm>
              <a:custGeom>
                <a:avLst/>
                <a:gdLst>
                  <a:gd name="connsiteX0" fmla="*/ 3619 w 14475"/>
                  <a:gd name="connsiteY0" fmla="*/ 3619 h 14475"/>
                  <a:gd name="connsiteX1" fmla="*/ 12980 w 14475"/>
                  <a:gd name="connsiteY1" fmla="*/ 3619 h 14475"/>
                  <a:gd name="connsiteX2" fmla="*/ 12980 w 14475"/>
                  <a:gd name="connsiteY2" fmla="*/ 12980 h 14475"/>
                  <a:gd name="connsiteX3" fmla="*/ 3619 w 14475"/>
                  <a:gd name="connsiteY3" fmla="*/ 12980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980" y="3619"/>
                    </a:lnTo>
                    <a:lnTo>
                      <a:pt x="12980" y="12980"/>
                    </a:lnTo>
                    <a:lnTo>
                      <a:pt x="3619" y="12980"/>
                    </a:lnTo>
                    <a:close/>
                  </a:path>
                </a:pathLst>
              </a:custGeom>
              <a:grpFill/>
              <a:ln w="9525" cap="flat">
                <a:noFill/>
                <a:prstDash val="solid"/>
                <a:miter/>
              </a:ln>
            </p:spPr>
            <p:txBody>
              <a:bodyPr rtlCol="0" anchor="ctr"/>
              <a:lstStyle/>
              <a:p>
                <a:endParaRPr lang="zh-TW" altLang="en-US" sz="2400"/>
              </a:p>
            </p:txBody>
          </p:sp>
          <p:sp>
            <p:nvSpPr>
              <p:cNvPr id="1623" name="手繪多邊形: 圖案 645">
                <a:extLst>
                  <a:ext uri="{FF2B5EF4-FFF2-40B4-BE49-F238E27FC236}">
                    <a16:creationId xmlns:a16="http://schemas.microsoft.com/office/drawing/2014/main" id="{AF2119F0-FB21-49A5-921D-E1A6C1BE537C}"/>
                  </a:ext>
                </a:extLst>
              </p:cNvPr>
              <p:cNvSpPr/>
              <p:nvPr/>
            </p:nvSpPr>
            <p:spPr>
              <a:xfrm>
                <a:off x="6491636" y="3723195"/>
                <a:ext cx="14476" cy="14476"/>
              </a:xfrm>
              <a:custGeom>
                <a:avLst/>
                <a:gdLst>
                  <a:gd name="connsiteX0" fmla="*/ 3619 w 14475"/>
                  <a:gd name="connsiteY0" fmla="*/ 3619 h 14475"/>
                  <a:gd name="connsiteX1" fmla="*/ 13994 w 14475"/>
                  <a:gd name="connsiteY1" fmla="*/ 3619 h 14475"/>
                  <a:gd name="connsiteX2" fmla="*/ 13994 w 14475"/>
                  <a:gd name="connsiteY2" fmla="*/ 13511 h 14475"/>
                  <a:gd name="connsiteX3" fmla="*/ 3619 w 14475"/>
                  <a:gd name="connsiteY3" fmla="*/ 13511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994" y="3619"/>
                    </a:lnTo>
                    <a:lnTo>
                      <a:pt x="13994" y="13511"/>
                    </a:lnTo>
                    <a:lnTo>
                      <a:pt x="3619" y="13511"/>
                    </a:lnTo>
                    <a:close/>
                  </a:path>
                </a:pathLst>
              </a:custGeom>
              <a:grpFill/>
              <a:ln w="9525" cap="flat">
                <a:noFill/>
                <a:prstDash val="solid"/>
                <a:miter/>
              </a:ln>
            </p:spPr>
            <p:txBody>
              <a:bodyPr rtlCol="0" anchor="ctr"/>
              <a:lstStyle/>
              <a:p>
                <a:endParaRPr lang="zh-TW" altLang="en-US" sz="2400"/>
              </a:p>
            </p:txBody>
          </p:sp>
          <p:sp>
            <p:nvSpPr>
              <p:cNvPr id="1624" name="手繪多邊形: 圖案 646">
                <a:extLst>
                  <a:ext uri="{FF2B5EF4-FFF2-40B4-BE49-F238E27FC236}">
                    <a16:creationId xmlns:a16="http://schemas.microsoft.com/office/drawing/2014/main" id="{A1F4C7D3-73D4-4265-8150-4727779FCC50}"/>
                  </a:ext>
                </a:extLst>
              </p:cNvPr>
              <p:cNvSpPr/>
              <p:nvPr/>
            </p:nvSpPr>
            <p:spPr>
              <a:xfrm>
                <a:off x="6491636" y="3188452"/>
                <a:ext cx="14476" cy="14476"/>
              </a:xfrm>
              <a:custGeom>
                <a:avLst/>
                <a:gdLst>
                  <a:gd name="connsiteX0" fmla="*/ 3619 w 14475"/>
                  <a:gd name="connsiteY0" fmla="*/ 3619 h 14475"/>
                  <a:gd name="connsiteX1" fmla="*/ 14958 w 14475"/>
                  <a:gd name="connsiteY1" fmla="*/ 3619 h 14475"/>
                  <a:gd name="connsiteX2" fmla="*/ 14958 w 14475"/>
                  <a:gd name="connsiteY2" fmla="*/ 14524 h 14475"/>
                  <a:gd name="connsiteX3" fmla="*/ 3619 w 14475"/>
                  <a:gd name="connsiteY3" fmla="*/ 14524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958" y="3619"/>
                    </a:lnTo>
                    <a:lnTo>
                      <a:pt x="14958" y="14524"/>
                    </a:lnTo>
                    <a:lnTo>
                      <a:pt x="3619" y="14524"/>
                    </a:lnTo>
                    <a:close/>
                  </a:path>
                </a:pathLst>
              </a:custGeom>
              <a:grpFill/>
              <a:ln w="9525" cap="flat">
                <a:noFill/>
                <a:prstDash val="solid"/>
                <a:miter/>
              </a:ln>
            </p:spPr>
            <p:txBody>
              <a:bodyPr rtlCol="0" anchor="ctr"/>
              <a:lstStyle/>
              <a:p>
                <a:endParaRPr lang="zh-TW" altLang="en-US" sz="2400"/>
              </a:p>
            </p:txBody>
          </p:sp>
          <p:sp>
            <p:nvSpPr>
              <p:cNvPr id="1625" name="手繪多邊形: 圖案 647">
                <a:extLst>
                  <a:ext uri="{FF2B5EF4-FFF2-40B4-BE49-F238E27FC236}">
                    <a16:creationId xmlns:a16="http://schemas.microsoft.com/office/drawing/2014/main" id="{6E1030E4-EFDC-4BCC-A9FF-7E5FBA740B7D}"/>
                  </a:ext>
                </a:extLst>
              </p:cNvPr>
              <p:cNvSpPr/>
              <p:nvPr/>
            </p:nvSpPr>
            <p:spPr>
              <a:xfrm>
                <a:off x="6490575" y="3091463"/>
                <a:ext cx="19301" cy="14476"/>
              </a:xfrm>
              <a:custGeom>
                <a:avLst/>
                <a:gdLst>
                  <a:gd name="connsiteX0" fmla="*/ 3619 w 19301"/>
                  <a:gd name="connsiteY0" fmla="*/ 3619 h 14475"/>
                  <a:gd name="connsiteX1" fmla="*/ 16020 w 19301"/>
                  <a:gd name="connsiteY1" fmla="*/ 3619 h 14475"/>
                  <a:gd name="connsiteX2" fmla="*/ 16020 w 19301"/>
                  <a:gd name="connsiteY2" fmla="*/ 14766 h 14475"/>
                  <a:gd name="connsiteX3" fmla="*/ 3619 w 19301"/>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9301" h="14475">
                    <a:moveTo>
                      <a:pt x="3619" y="3619"/>
                    </a:moveTo>
                    <a:lnTo>
                      <a:pt x="16020" y="3619"/>
                    </a:lnTo>
                    <a:lnTo>
                      <a:pt x="16020" y="14766"/>
                    </a:lnTo>
                    <a:lnTo>
                      <a:pt x="3619" y="14766"/>
                    </a:lnTo>
                    <a:close/>
                  </a:path>
                </a:pathLst>
              </a:custGeom>
              <a:grpFill/>
              <a:ln w="9525" cap="flat">
                <a:noFill/>
                <a:prstDash val="solid"/>
                <a:miter/>
              </a:ln>
            </p:spPr>
            <p:txBody>
              <a:bodyPr rtlCol="0" anchor="ctr"/>
              <a:lstStyle/>
              <a:p>
                <a:endParaRPr lang="zh-TW" altLang="en-US" sz="2400"/>
              </a:p>
            </p:txBody>
          </p:sp>
          <p:sp>
            <p:nvSpPr>
              <p:cNvPr id="1626" name="手繪多邊形: 圖案 648">
                <a:extLst>
                  <a:ext uri="{FF2B5EF4-FFF2-40B4-BE49-F238E27FC236}">
                    <a16:creationId xmlns:a16="http://schemas.microsoft.com/office/drawing/2014/main" id="{D29A44E7-8C1A-4AAE-A7AC-99AC604728B3}"/>
                  </a:ext>
                </a:extLst>
              </p:cNvPr>
              <p:cNvSpPr/>
              <p:nvPr/>
            </p:nvSpPr>
            <p:spPr>
              <a:xfrm>
                <a:off x="6367722" y="3746019"/>
                <a:ext cx="38603" cy="38603"/>
              </a:xfrm>
              <a:custGeom>
                <a:avLst/>
                <a:gdLst>
                  <a:gd name="connsiteX0" fmla="*/ 3619 w 38602"/>
                  <a:gd name="connsiteY0" fmla="*/ 3619 h 38602"/>
                  <a:gd name="connsiteX1" fmla="*/ 37300 w 38602"/>
                  <a:gd name="connsiteY1" fmla="*/ 3619 h 38602"/>
                  <a:gd name="connsiteX2" fmla="*/ 37300 w 38602"/>
                  <a:gd name="connsiteY2" fmla="*/ 35997 h 38602"/>
                  <a:gd name="connsiteX3" fmla="*/ 3619 w 38602"/>
                  <a:gd name="connsiteY3" fmla="*/ 35997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300" y="3619"/>
                    </a:lnTo>
                    <a:lnTo>
                      <a:pt x="37300" y="35997"/>
                    </a:lnTo>
                    <a:lnTo>
                      <a:pt x="3619" y="35997"/>
                    </a:lnTo>
                    <a:close/>
                  </a:path>
                </a:pathLst>
              </a:custGeom>
              <a:grpFill/>
              <a:ln w="9525" cap="flat">
                <a:noFill/>
                <a:prstDash val="solid"/>
                <a:miter/>
              </a:ln>
            </p:spPr>
            <p:txBody>
              <a:bodyPr rtlCol="0" anchor="ctr"/>
              <a:lstStyle/>
              <a:p>
                <a:endParaRPr lang="zh-TW" altLang="en-US" sz="2400"/>
              </a:p>
            </p:txBody>
          </p:sp>
        </p:grpSp>
        <p:sp>
          <p:nvSpPr>
            <p:cNvPr id="865" name="手繪多邊形: 圖案 581">
              <a:extLst>
                <a:ext uri="{FF2B5EF4-FFF2-40B4-BE49-F238E27FC236}">
                  <a16:creationId xmlns:a16="http://schemas.microsoft.com/office/drawing/2014/main" id="{F50682FB-3A30-4281-9588-D8F9C815507D}"/>
                </a:ext>
              </a:extLst>
            </p:cNvPr>
            <p:cNvSpPr/>
            <p:nvPr/>
          </p:nvSpPr>
          <p:spPr>
            <a:xfrm>
              <a:off x="5470295" y="3055731"/>
              <a:ext cx="839607" cy="854083"/>
            </a:xfrm>
            <a:custGeom>
              <a:avLst/>
              <a:gdLst>
                <a:gd name="connsiteX0" fmla="*/ 765020 w 839607"/>
                <a:gd name="connsiteY0" fmla="*/ 451965 h 854083"/>
                <a:gd name="connsiteX1" fmla="*/ 699492 w 839607"/>
                <a:gd name="connsiteY1" fmla="*/ 493028 h 854083"/>
                <a:gd name="connsiteX2" fmla="*/ 455330 w 839607"/>
                <a:gd name="connsiteY2" fmla="*/ 426535 h 854083"/>
                <a:gd name="connsiteX3" fmla="*/ 456729 w 839607"/>
                <a:gd name="connsiteY3" fmla="*/ 409405 h 854083"/>
                <a:gd name="connsiteX4" fmla="*/ 404857 w 839607"/>
                <a:gd name="connsiteY4" fmla="*/ 312899 h 854083"/>
                <a:gd name="connsiteX5" fmla="*/ 488625 w 839607"/>
                <a:gd name="connsiteY5" fmla="*/ 146666 h 854083"/>
                <a:gd name="connsiteX6" fmla="*/ 578858 w 839607"/>
                <a:gd name="connsiteY6" fmla="*/ 97057 h 854083"/>
                <a:gd name="connsiteX7" fmla="*/ 581754 w 839607"/>
                <a:gd name="connsiteY7" fmla="*/ 76650 h 854083"/>
                <a:gd name="connsiteX8" fmla="*/ 508939 w 839607"/>
                <a:gd name="connsiteY8" fmla="*/ 3619 h 854083"/>
                <a:gd name="connsiteX9" fmla="*/ 435932 w 839607"/>
                <a:gd name="connsiteY9" fmla="*/ 76414 h 854083"/>
                <a:gd name="connsiteX10" fmla="*/ 464691 w 839607"/>
                <a:gd name="connsiteY10" fmla="*/ 134554 h 854083"/>
                <a:gd name="connsiteX11" fmla="*/ 380875 w 839607"/>
                <a:gd name="connsiteY11" fmla="*/ 300932 h 854083"/>
                <a:gd name="connsiteX12" fmla="*/ 284369 w 839607"/>
                <a:gd name="connsiteY12" fmla="*/ 308990 h 854083"/>
                <a:gd name="connsiteX13" fmla="*/ 203641 w 839607"/>
                <a:gd name="connsiteY13" fmla="*/ 199262 h 854083"/>
                <a:gd name="connsiteX14" fmla="*/ 200263 w 839607"/>
                <a:gd name="connsiteY14" fmla="*/ 95590 h 854083"/>
                <a:gd name="connsiteX15" fmla="*/ 96567 w 839607"/>
                <a:gd name="connsiteY15" fmla="*/ 98987 h 854083"/>
                <a:gd name="connsiteX16" fmla="*/ 99993 w 839607"/>
                <a:gd name="connsiteY16" fmla="*/ 202659 h 854083"/>
                <a:gd name="connsiteX17" fmla="*/ 181975 w 839607"/>
                <a:gd name="connsiteY17" fmla="*/ 215186 h 854083"/>
                <a:gd name="connsiteX18" fmla="*/ 262751 w 839607"/>
                <a:gd name="connsiteY18" fmla="*/ 324962 h 854083"/>
                <a:gd name="connsiteX19" fmla="*/ 240314 w 839607"/>
                <a:gd name="connsiteY19" fmla="*/ 464897 h 854083"/>
                <a:gd name="connsiteX20" fmla="*/ 127980 w 839607"/>
                <a:gd name="connsiteY20" fmla="*/ 545045 h 854083"/>
                <a:gd name="connsiteX21" fmla="*/ 24187 w 839607"/>
                <a:gd name="connsiteY21" fmla="*/ 546908 h 854083"/>
                <a:gd name="connsiteX22" fmla="*/ 26069 w 839607"/>
                <a:gd name="connsiteY22" fmla="*/ 650686 h 854083"/>
                <a:gd name="connsiteX23" fmla="*/ 129862 w 839607"/>
                <a:gd name="connsiteY23" fmla="*/ 648824 h 854083"/>
                <a:gd name="connsiteX24" fmla="*/ 143565 w 839607"/>
                <a:gd name="connsiteY24" fmla="*/ 566904 h 854083"/>
                <a:gd name="connsiteX25" fmla="*/ 255899 w 839607"/>
                <a:gd name="connsiteY25" fmla="*/ 486997 h 854083"/>
                <a:gd name="connsiteX26" fmla="*/ 362539 w 839607"/>
                <a:gd name="connsiteY26" fmla="*/ 522945 h 854083"/>
                <a:gd name="connsiteX27" fmla="*/ 422614 w 839607"/>
                <a:gd name="connsiteY27" fmla="*/ 715958 h 854083"/>
                <a:gd name="connsiteX28" fmla="*/ 392360 w 839607"/>
                <a:gd name="connsiteY28" fmla="*/ 814467 h 854083"/>
                <a:gd name="connsiteX29" fmla="*/ 490893 w 839607"/>
                <a:gd name="connsiteY29" fmla="*/ 844698 h 854083"/>
                <a:gd name="connsiteX30" fmla="*/ 521099 w 839607"/>
                <a:gd name="connsiteY30" fmla="*/ 746189 h 854083"/>
                <a:gd name="connsiteX31" fmla="*/ 456729 w 839607"/>
                <a:gd name="connsiteY31" fmla="*/ 707466 h 854083"/>
                <a:gd name="connsiteX32" fmla="*/ 448285 w 839607"/>
                <a:gd name="connsiteY32" fmla="*/ 707997 h 854083"/>
                <a:gd name="connsiteX33" fmla="*/ 388210 w 839607"/>
                <a:gd name="connsiteY33" fmla="*/ 514983 h 854083"/>
                <a:gd name="connsiteX34" fmla="*/ 448333 w 839607"/>
                <a:gd name="connsiteY34" fmla="*/ 452640 h 854083"/>
                <a:gd name="connsiteX35" fmla="*/ 692447 w 839607"/>
                <a:gd name="connsiteY35" fmla="*/ 519133 h 854083"/>
                <a:gd name="connsiteX36" fmla="*/ 692158 w 839607"/>
                <a:gd name="connsiteY36" fmla="*/ 524972 h 854083"/>
                <a:gd name="connsiteX37" fmla="*/ 765020 w 839607"/>
                <a:gd name="connsiteY37" fmla="*/ 597834 h 854083"/>
                <a:gd name="connsiteX38" fmla="*/ 837882 w 839607"/>
                <a:gd name="connsiteY38" fmla="*/ 524972 h 854083"/>
                <a:gd name="connsiteX39" fmla="*/ 765020 w 839607"/>
                <a:gd name="connsiteY39" fmla="*/ 452109 h 854083"/>
                <a:gd name="connsiteX40" fmla="*/ 409441 w 839607"/>
                <a:gd name="connsiteY40" fmla="*/ 388849 h 854083"/>
                <a:gd name="connsiteX41" fmla="*/ 404616 w 839607"/>
                <a:gd name="connsiteY41" fmla="*/ 388222 h 854083"/>
                <a:gd name="connsiteX42" fmla="*/ 388692 w 839607"/>
                <a:gd name="connsiteY42" fmla="*/ 419828 h 854083"/>
                <a:gd name="connsiteX43" fmla="*/ 401238 w 839607"/>
                <a:gd name="connsiteY43" fmla="*/ 463584 h 854083"/>
                <a:gd name="connsiteX44" fmla="*/ 357472 w 839607"/>
                <a:gd name="connsiteY44" fmla="*/ 476120 h 854083"/>
                <a:gd name="connsiteX45" fmla="*/ 348304 w 839607"/>
                <a:gd name="connsiteY45" fmla="*/ 468516 h 854083"/>
                <a:gd name="connsiteX46" fmla="*/ 324949 w 839607"/>
                <a:gd name="connsiteY46" fmla="*/ 485211 h 854083"/>
                <a:gd name="connsiteX47" fmla="*/ 326494 w 839607"/>
                <a:gd name="connsiteY47" fmla="*/ 492304 h 854083"/>
                <a:gd name="connsiteX48" fmla="*/ 309654 w 839607"/>
                <a:gd name="connsiteY48" fmla="*/ 509048 h 854083"/>
                <a:gd name="connsiteX49" fmla="*/ 292910 w 839607"/>
                <a:gd name="connsiteY49" fmla="*/ 492213 h 854083"/>
                <a:gd name="connsiteX50" fmla="*/ 309750 w 839607"/>
                <a:gd name="connsiteY50" fmla="*/ 475464 h 854083"/>
                <a:gd name="connsiteX51" fmla="*/ 321330 w 839607"/>
                <a:gd name="connsiteY51" fmla="*/ 480144 h 854083"/>
                <a:gd name="connsiteX52" fmla="*/ 344830 w 839607"/>
                <a:gd name="connsiteY52" fmla="*/ 463401 h 854083"/>
                <a:gd name="connsiteX53" fmla="*/ 349655 w 839607"/>
                <a:gd name="connsiteY53" fmla="*/ 425763 h 854083"/>
                <a:gd name="connsiteX54" fmla="*/ 333635 w 839607"/>
                <a:gd name="connsiteY54" fmla="*/ 404001 h 854083"/>
                <a:gd name="connsiteX55" fmla="*/ 311149 w 839607"/>
                <a:gd name="connsiteY55" fmla="*/ 396608 h 854083"/>
                <a:gd name="connsiteX56" fmla="*/ 318532 w 839607"/>
                <a:gd name="connsiteY56" fmla="*/ 374113 h 854083"/>
                <a:gd name="connsiteX57" fmla="*/ 341018 w 839607"/>
                <a:gd name="connsiteY57" fmla="*/ 381505 h 854083"/>
                <a:gd name="connsiteX58" fmla="*/ 338461 w 839607"/>
                <a:gd name="connsiteY58" fmla="*/ 400334 h 854083"/>
                <a:gd name="connsiteX59" fmla="*/ 354143 w 839607"/>
                <a:gd name="connsiteY59" fmla="*/ 421662 h 854083"/>
                <a:gd name="connsiteX60" fmla="*/ 382661 w 839607"/>
                <a:gd name="connsiteY60" fmla="*/ 417319 h 854083"/>
                <a:gd name="connsiteX61" fmla="*/ 398777 w 839607"/>
                <a:gd name="connsiteY61" fmla="*/ 385423 h 854083"/>
                <a:gd name="connsiteX62" fmla="*/ 395544 w 839607"/>
                <a:gd name="connsiteY62" fmla="*/ 361827 h 854083"/>
                <a:gd name="connsiteX63" fmla="*/ 419140 w 839607"/>
                <a:gd name="connsiteY63" fmla="*/ 358595 h 854083"/>
                <a:gd name="connsiteX64" fmla="*/ 422373 w 839607"/>
                <a:gd name="connsiteY64" fmla="*/ 382190 h 854083"/>
                <a:gd name="connsiteX65" fmla="*/ 408959 w 839607"/>
                <a:gd name="connsiteY65" fmla="*/ 388849 h 85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39607" h="854083">
                  <a:moveTo>
                    <a:pt x="765020" y="451965"/>
                  </a:moveTo>
                  <a:cubicBezTo>
                    <a:pt x="737129" y="451974"/>
                    <a:pt x="711651" y="467922"/>
                    <a:pt x="699492" y="493028"/>
                  </a:cubicBezTo>
                  <a:lnTo>
                    <a:pt x="455330" y="426535"/>
                  </a:lnTo>
                  <a:cubicBezTo>
                    <a:pt x="456199" y="420865"/>
                    <a:pt x="456681" y="415143"/>
                    <a:pt x="456729" y="409405"/>
                  </a:cubicBezTo>
                  <a:cubicBezTo>
                    <a:pt x="456826" y="370542"/>
                    <a:pt x="437332" y="334251"/>
                    <a:pt x="404857" y="312899"/>
                  </a:cubicBezTo>
                  <a:lnTo>
                    <a:pt x="488625" y="146666"/>
                  </a:lnTo>
                  <a:cubicBezTo>
                    <a:pt x="527227" y="157885"/>
                    <a:pt x="567664" y="135674"/>
                    <a:pt x="578858" y="97057"/>
                  </a:cubicBezTo>
                  <a:cubicBezTo>
                    <a:pt x="580789" y="90427"/>
                    <a:pt x="581754" y="83555"/>
                    <a:pt x="581754" y="76650"/>
                  </a:cubicBezTo>
                  <a:cubicBezTo>
                    <a:pt x="581802" y="36383"/>
                    <a:pt x="549231" y="3687"/>
                    <a:pt x="508939" y="3619"/>
                  </a:cubicBezTo>
                  <a:cubicBezTo>
                    <a:pt x="468696" y="3556"/>
                    <a:pt x="435980" y="36147"/>
                    <a:pt x="435932" y="76414"/>
                  </a:cubicBezTo>
                  <a:cubicBezTo>
                    <a:pt x="435884" y="99228"/>
                    <a:pt x="446548" y="120739"/>
                    <a:pt x="464691" y="134554"/>
                  </a:cubicBezTo>
                  <a:lnTo>
                    <a:pt x="380875" y="300932"/>
                  </a:lnTo>
                  <a:cubicBezTo>
                    <a:pt x="349124" y="289158"/>
                    <a:pt x="313755" y="292111"/>
                    <a:pt x="284369" y="308990"/>
                  </a:cubicBezTo>
                  <a:lnTo>
                    <a:pt x="203641" y="199262"/>
                  </a:lnTo>
                  <a:cubicBezTo>
                    <a:pt x="231338" y="169697"/>
                    <a:pt x="229794" y="123282"/>
                    <a:pt x="200263" y="95590"/>
                  </a:cubicBezTo>
                  <a:cubicBezTo>
                    <a:pt x="170684" y="67902"/>
                    <a:pt x="124264" y="69422"/>
                    <a:pt x="96567" y="98987"/>
                  </a:cubicBezTo>
                  <a:cubicBezTo>
                    <a:pt x="68869" y="128557"/>
                    <a:pt x="70413" y="174971"/>
                    <a:pt x="99993" y="202659"/>
                  </a:cubicBezTo>
                  <a:cubicBezTo>
                    <a:pt x="122093" y="223374"/>
                    <a:pt x="154664" y="228354"/>
                    <a:pt x="181975" y="215186"/>
                  </a:cubicBezTo>
                  <a:lnTo>
                    <a:pt x="262751" y="324962"/>
                  </a:lnTo>
                  <a:cubicBezTo>
                    <a:pt x="224100" y="360959"/>
                    <a:pt x="214836" y="418622"/>
                    <a:pt x="240314" y="464897"/>
                  </a:cubicBezTo>
                  <a:lnTo>
                    <a:pt x="127980" y="545045"/>
                  </a:lnTo>
                  <a:cubicBezTo>
                    <a:pt x="98786" y="516904"/>
                    <a:pt x="52367" y="517734"/>
                    <a:pt x="24187" y="546908"/>
                  </a:cubicBezTo>
                  <a:cubicBezTo>
                    <a:pt x="-3945" y="576077"/>
                    <a:pt x="-3125" y="622540"/>
                    <a:pt x="26069" y="650686"/>
                  </a:cubicBezTo>
                  <a:cubicBezTo>
                    <a:pt x="55214" y="678828"/>
                    <a:pt x="101682" y="677993"/>
                    <a:pt x="129862" y="648824"/>
                  </a:cubicBezTo>
                  <a:cubicBezTo>
                    <a:pt x="150900" y="626979"/>
                    <a:pt x="156353" y="594423"/>
                    <a:pt x="143565" y="566904"/>
                  </a:cubicBezTo>
                  <a:lnTo>
                    <a:pt x="255899" y="486997"/>
                  </a:lnTo>
                  <a:cubicBezTo>
                    <a:pt x="282728" y="516817"/>
                    <a:pt x="323164" y="530454"/>
                    <a:pt x="362539" y="522945"/>
                  </a:cubicBezTo>
                  <a:lnTo>
                    <a:pt x="422614" y="715958"/>
                  </a:lnTo>
                  <a:cubicBezTo>
                    <a:pt x="387051" y="734811"/>
                    <a:pt x="373541" y="778915"/>
                    <a:pt x="392360" y="814467"/>
                  </a:cubicBezTo>
                  <a:cubicBezTo>
                    <a:pt x="411226" y="850016"/>
                    <a:pt x="455330" y="863551"/>
                    <a:pt x="490893" y="844698"/>
                  </a:cubicBezTo>
                  <a:cubicBezTo>
                    <a:pt x="526455" y="825846"/>
                    <a:pt x="539966" y="781742"/>
                    <a:pt x="521099" y="746189"/>
                  </a:cubicBezTo>
                  <a:cubicBezTo>
                    <a:pt x="508505" y="722357"/>
                    <a:pt x="483703" y="707456"/>
                    <a:pt x="456729" y="707466"/>
                  </a:cubicBezTo>
                  <a:cubicBezTo>
                    <a:pt x="453931" y="707495"/>
                    <a:pt x="451084" y="707673"/>
                    <a:pt x="448285" y="707997"/>
                  </a:cubicBezTo>
                  <a:lnTo>
                    <a:pt x="388210" y="514983"/>
                  </a:lnTo>
                  <a:cubicBezTo>
                    <a:pt x="415569" y="502761"/>
                    <a:pt x="437090" y="480415"/>
                    <a:pt x="448333" y="452640"/>
                  </a:cubicBezTo>
                  <a:lnTo>
                    <a:pt x="692447" y="519133"/>
                  </a:lnTo>
                  <a:cubicBezTo>
                    <a:pt x="692447" y="521063"/>
                    <a:pt x="692158" y="522993"/>
                    <a:pt x="692158" y="524972"/>
                  </a:cubicBezTo>
                  <a:cubicBezTo>
                    <a:pt x="692158" y="565215"/>
                    <a:pt x="724777" y="597834"/>
                    <a:pt x="765020" y="597834"/>
                  </a:cubicBezTo>
                  <a:cubicBezTo>
                    <a:pt x="805263" y="597834"/>
                    <a:pt x="837882" y="565215"/>
                    <a:pt x="837882" y="524972"/>
                  </a:cubicBezTo>
                  <a:cubicBezTo>
                    <a:pt x="837882" y="484729"/>
                    <a:pt x="805263" y="452109"/>
                    <a:pt x="765020" y="452109"/>
                  </a:cubicBezTo>
                  <a:close/>
                  <a:moveTo>
                    <a:pt x="409441" y="388849"/>
                  </a:moveTo>
                  <a:cubicBezTo>
                    <a:pt x="407801" y="388854"/>
                    <a:pt x="406208" y="388642"/>
                    <a:pt x="404616" y="388222"/>
                  </a:cubicBezTo>
                  <a:lnTo>
                    <a:pt x="388692" y="419828"/>
                  </a:lnTo>
                  <a:cubicBezTo>
                    <a:pt x="404230" y="428451"/>
                    <a:pt x="409827" y="448042"/>
                    <a:pt x="401238" y="463584"/>
                  </a:cubicBezTo>
                  <a:cubicBezTo>
                    <a:pt x="392601" y="479126"/>
                    <a:pt x="373010" y="484738"/>
                    <a:pt x="357472" y="476120"/>
                  </a:cubicBezTo>
                  <a:cubicBezTo>
                    <a:pt x="353950" y="474176"/>
                    <a:pt x="350861" y="471599"/>
                    <a:pt x="348304" y="468516"/>
                  </a:cubicBezTo>
                  <a:lnTo>
                    <a:pt x="324949" y="485211"/>
                  </a:lnTo>
                  <a:cubicBezTo>
                    <a:pt x="325963" y="487441"/>
                    <a:pt x="326494" y="489858"/>
                    <a:pt x="326494" y="492304"/>
                  </a:cubicBezTo>
                  <a:cubicBezTo>
                    <a:pt x="326446" y="501579"/>
                    <a:pt x="318918" y="509077"/>
                    <a:pt x="309654" y="509048"/>
                  </a:cubicBezTo>
                  <a:cubicBezTo>
                    <a:pt x="300389" y="509024"/>
                    <a:pt x="292861" y="501487"/>
                    <a:pt x="292910" y="492213"/>
                  </a:cubicBezTo>
                  <a:cubicBezTo>
                    <a:pt x="292957" y="482938"/>
                    <a:pt x="300485" y="475440"/>
                    <a:pt x="309750" y="475464"/>
                  </a:cubicBezTo>
                  <a:cubicBezTo>
                    <a:pt x="314044" y="475478"/>
                    <a:pt x="318194" y="477153"/>
                    <a:pt x="321330" y="480144"/>
                  </a:cubicBezTo>
                  <a:lnTo>
                    <a:pt x="344830" y="463401"/>
                  </a:lnTo>
                  <a:cubicBezTo>
                    <a:pt x="338075" y="451144"/>
                    <a:pt x="340004" y="435911"/>
                    <a:pt x="349655" y="425763"/>
                  </a:cubicBezTo>
                  <a:lnTo>
                    <a:pt x="333635" y="404001"/>
                  </a:lnTo>
                  <a:cubicBezTo>
                    <a:pt x="325384" y="408170"/>
                    <a:pt x="315299" y="404860"/>
                    <a:pt x="311149" y="396608"/>
                  </a:cubicBezTo>
                  <a:cubicBezTo>
                    <a:pt x="306951" y="388352"/>
                    <a:pt x="310281" y="378282"/>
                    <a:pt x="318532" y="374113"/>
                  </a:cubicBezTo>
                  <a:cubicBezTo>
                    <a:pt x="326783" y="369944"/>
                    <a:pt x="336868" y="373249"/>
                    <a:pt x="341018" y="381505"/>
                  </a:cubicBezTo>
                  <a:cubicBezTo>
                    <a:pt x="344155" y="387706"/>
                    <a:pt x="343141" y="395200"/>
                    <a:pt x="338461" y="400334"/>
                  </a:cubicBezTo>
                  <a:lnTo>
                    <a:pt x="354143" y="421662"/>
                  </a:lnTo>
                  <a:cubicBezTo>
                    <a:pt x="362442" y="415765"/>
                    <a:pt x="373010" y="414153"/>
                    <a:pt x="382661" y="417319"/>
                  </a:cubicBezTo>
                  <a:lnTo>
                    <a:pt x="398777" y="385423"/>
                  </a:lnTo>
                  <a:cubicBezTo>
                    <a:pt x="391346" y="379802"/>
                    <a:pt x="389899" y="369234"/>
                    <a:pt x="395544" y="361827"/>
                  </a:cubicBezTo>
                  <a:cubicBezTo>
                    <a:pt x="401190" y="354421"/>
                    <a:pt x="411709" y="352973"/>
                    <a:pt x="419140" y="358595"/>
                  </a:cubicBezTo>
                  <a:cubicBezTo>
                    <a:pt x="426571" y="364216"/>
                    <a:pt x="428019" y="374783"/>
                    <a:pt x="422373" y="382190"/>
                  </a:cubicBezTo>
                  <a:cubicBezTo>
                    <a:pt x="419188" y="386384"/>
                    <a:pt x="414218" y="388849"/>
                    <a:pt x="408959" y="388849"/>
                  </a:cubicBezTo>
                  <a:close/>
                </a:path>
              </a:pathLst>
            </a:custGeom>
            <a:grpFill/>
            <a:ln w="9525" cap="flat">
              <a:noFill/>
              <a:prstDash val="solid"/>
              <a:miter/>
            </a:ln>
          </p:spPr>
          <p:txBody>
            <a:bodyPr rtlCol="0" anchor="ctr"/>
            <a:lstStyle/>
            <a:p>
              <a:endParaRPr lang="zh-TW" altLang="en-US" sz="2400"/>
            </a:p>
          </p:txBody>
        </p:sp>
      </p:grpSp>
      <p:grpSp>
        <p:nvGrpSpPr>
          <p:cNvPr id="9" name="群組 749">
            <a:extLst>
              <a:ext uri="{FF2B5EF4-FFF2-40B4-BE49-F238E27FC236}">
                <a16:creationId xmlns:a16="http://schemas.microsoft.com/office/drawing/2014/main" id="{C8DC7FD9-605A-4C2A-BBCC-8A2B7744779E}"/>
              </a:ext>
            </a:extLst>
          </p:cNvPr>
          <p:cNvGrpSpPr/>
          <p:nvPr/>
        </p:nvGrpSpPr>
        <p:grpSpPr>
          <a:xfrm>
            <a:off x="6770639" y="2317197"/>
            <a:ext cx="865600" cy="811353"/>
            <a:chOff x="14268237" y="3174859"/>
            <a:chExt cx="1213798" cy="1183640"/>
          </a:xfrm>
          <a:solidFill>
            <a:srgbClr val="3B3829"/>
          </a:solidFill>
        </p:grpSpPr>
        <p:grpSp>
          <p:nvGrpSpPr>
            <p:cNvPr id="1628" name="群組 750">
              <a:extLst>
                <a:ext uri="{FF2B5EF4-FFF2-40B4-BE49-F238E27FC236}">
                  <a16:creationId xmlns:a16="http://schemas.microsoft.com/office/drawing/2014/main" id="{E7636D26-7077-4508-B896-6F113018DCEF}"/>
                </a:ext>
              </a:extLst>
            </p:cNvPr>
            <p:cNvGrpSpPr/>
            <p:nvPr/>
          </p:nvGrpSpPr>
          <p:grpSpPr>
            <a:xfrm>
              <a:off x="14268237" y="3174859"/>
              <a:ext cx="640424" cy="1183640"/>
              <a:chOff x="7484087" y="1781729"/>
              <a:chExt cx="540437" cy="998843"/>
            </a:xfrm>
            <a:grpFill/>
          </p:grpSpPr>
          <p:sp>
            <p:nvSpPr>
              <p:cNvPr id="1709" name="手繪多邊形: 圖案 1070">
                <a:extLst>
                  <a:ext uri="{FF2B5EF4-FFF2-40B4-BE49-F238E27FC236}">
                    <a16:creationId xmlns:a16="http://schemas.microsoft.com/office/drawing/2014/main" id="{26302597-BCAF-4A18-BF70-B633C43D4ECF}"/>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1710" name="手繪多邊形: 圖案 1071">
                <a:extLst>
                  <a:ext uri="{FF2B5EF4-FFF2-40B4-BE49-F238E27FC236}">
                    <a16:creationId xmlns:a16="http://schemas.microsoft.com/office/drawing/2014/main" id="{7CDADC97-1B24-4F24-B619-EF56EC3D06A5}"/>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1711" name="手繪多邊形: 圖案 1072">
                <a:extLst>
                  <a:ext uri="{FF2B5EF4-FFF2-40B4-BE49-F238E27FC236}">
                    <a16:creationId xmlns:a16="http://schemas.microsoft.com/office/drawing/2014/main" id="{2CF52C4B-472F-47D4-B3F5-D3EEF62491F6}"/>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1712" name="手繪多邊形: 圖案 1073">
                <a:extLst>
                  <a:ext uri="{FF2B5EF4-FFF2-40B4-BE49-F238E27FC236}">
                    <a16:creationId xmlns:a16="http://schemas.microsoft.com/office/drawing/2014/main" id="{00720476-6F94-4B21-9B10-CAA8BDEE286B}"/>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713" name="手繪多邊形: 圖案 1074">
                <a:extLst>
                  <a:ext uri="{FF2B5EF4-FFF2-40B4-BE49-F238E27FC236}">
                    <a16:creationId xmlns:a16="http://schemas.microsoft.com/office/drawing/2014/main" id="{3F392CA1-D250-4AB4-B007-AEBE2E1BCFC8}"/>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14" name="手繪多邊形: 圖案 1075">
                <a:extLst>
                  <a:ext uri="{FF2B5EF4-FFF2-40B4-BE49-F238E27FC236}">
                    <a16:creationId xmlns:a16="http://schemas.microsoft.com/office/drawing/2014/main" id="{7319FB9A-862A-4222-A0EF-DD7B36D0F96B}"/>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15" name="手繪多邊形: 圖案 1076">
                <a:extLst>
                  <a:ext uri="{FF2B5EF4-FFF2-40B4-BE49-F238E27FC236}">
                    <a16:creationId xmlns:a16="http://schemas.microsoft.com/office/drawing/2014/main" id="{9B229BA1-F422-4C1A-B283-8499BD4B3A48}"/>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16" name="手繪多邊形: 圖案 1077">
                <a:extLst>
                  <a:ext uri="{FF2B5EF4-FFF2-40B4-BE49-F238E27FC236}">
                    <a16:creationId xmlns:a16="http://schemas.microsoft.com/office/drawing/2014/main" id="{C1C4CA09-8037-43A6-A4E5-30FDB0B158DB}"/>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17" name="手繪多邊形: 圖案 1078">
                <a:extLst>
                  <a:ext uri="{FF2B5EF4-FFF2-40B4-BE49-F238E27FC236}">
                    <a16:creationId xmlns:a16="http://schemas.microsoft.com/office/drawing/2014/main" id="{67576DB5-ED83-4D9D-BC0A-FCB3DA2535FA}"/>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718" name="手繪多邊形: 圖案 1079">
                <a:extLst>
                  <a:ext uri="{FF2B5EF4-FFF2-40B4-BE49-F238E27FC236}">
                    <a16:creationId xmlns:a16="http://schemas.microsoft.com/office/drawing/2014/main" id="{9256F793-CB3C-45C2-982B-DAF6ABFE3994}"/>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719" name="手繪多邊形: 圖案 1080">
                <a:extLst>
                  <a:ext uri="{FF2B5EF4-FFF2-40B4-BE49-F238E27FC236}">
                    <a16:creationId xmlns:a16="http://schemas.microsoft.com/office/drawing/2014/main" id="{D1D30DBA-BFDA-4429-A279-7749A18308BD}"/>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720" name="手繪多邊形: 圖案 1081">
                <a:extLst>
                  <a:ext uri="{FF2B5EF4-FFF2-40B4-BE49-F238E27FC236}">
                    <a16:creationId xmlns:a16="http://schemas.microsoft.com/office/drawing/2014/main" id="{46C4A078-3B51-4A74-A5A1-E90ED1E0E2DB}"/>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1721" name="手繪多邊形: 圖案 1082">
                <a:extLst>
                  <a:ext uri="{FF2B5EF4-FFF2-40B4-BE49-F238E27FC236}">
                    <a16:creationId xmlns:a16="http://schemas.microsoft.com/office/drawing/2014/main" id="{938F5FA8-206B-4E2F-9AC7-1931BBE7C1D2}"/>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722" name="手繪多邊形: 圖案 1083">
                <a:extLst>
                  <a:ext uri="{FF2B5EF4-FFF2-40B4-BE49-F238E27FC236}">
                    <a16:creationId xmlns:a16="http://schemas.microsoft.com/office/drawing/2014/main" id="{EBD310EF-FF17-4996-9932-91003AECE413}"/>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23" name="手繪多邊形: 圖案 1084">
                <a:extLst>
                  <a:ext uri="{FF2B5EF4-FFF2-40B4-BE49-F238E27FC236}">
                    <a16:creationId xmlns:a16="http://schemas.microsoft.com/office/drawing/2014/main" id="{4A26633D-9AB6-46DA-A16F-258EBBBC2936}"/>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24" name="手繪多邊形: 圖案 1085">
                <a:extLst>
                  <a:ext uri="{FF2B5EF4-FFF2-40B4-BE49-F238E27FC236}">
                    <a16:creationId xmlns:a16="http://schemas.microsoft.com/office/drawing/2014/main" id="{4CF1F45C-9BD6-4B07-8C28-445E77974664}"/>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25" name="手繪多邊形: 圖案 1086">
                <a:extLst>
                  <a:ext uri="{FF2B5EF4-FFF2-40B4-BE49-F238E27FC236}">
                    <a16:creationId xmlns:a16="http://schemas.microsoft.com/office/drawing/2014/main" id="{38133525-73C4-4EF9-AED8-1B6906097A70}"/>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26" name="手繪多邊形: 圖案 1087">
                <a:extLst>
                  <a:ext uri="{FF2B5EF4-FFF2-40B4-BE49-F238E27FC236}">
                    <a16:creationId xmlns:a16="http://schemas.microsoft.com/office/drawing/2014/main" id="{D26767E3-4D59-44CE-A063-DCB9BBA2A13A}"/>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727" name="手繪多邊形: 圖案 1088">
                <a:extLst>
                  <a:ext uri="{FF2B5EF4-FFF2-40B4-BE49-F238E27FC236}">
                    <a16:creationId xmlns:a16="http://schemas.microsoft.com/office/drawing/2014/main" id="{196D217B-4D43-49AC-A19E-FE223D524B6F}"/>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728" name="手繪多邊形: 圖案 1089">
                <a:extLst>
                  <a:ext uri="{FF2B5EF4-FFF2-40B4-BE49-F238E27FC236}">
                    <a16:creationId xmlns:a16="http://schemas.microsoft.com/office/drawing/2014/main" id="{76762D1E-DFA1-48CA-AB0C-0BE3C8C6AB5A}"/>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729" name="手繪多邊形: 圖案 1090">
                <a:extLst>
                  <a:ext uri="{FF2B5EF4-FFF2-40B4-BE49-F238E27FC236}">
                    <a16:creationId xmlns:a16="http://schemas.microsoft.com/office/drawing/2014/main" id="{8FFD102E-9644-4C6B-90D6-DE35A3423552}"/>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1730" name="手繪多邊形: 圖案 1091">
                <a:extLst>
                  <a:ext uri="{FF2B5EF4-FFF2-40B4-BE49-F238E27FC236}">
                    <a16:creationId xmlns:a16="http://schemas.microsoft.com/office/drawing/2014/main" id="{0FC9438C-24DC-481F-9467-74106D8713E2}"/>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731" name="手繪多邊形: 圖案 1092">
                <a:extLst>
                  <a:ext uri="{FF2B5EF4-FFF2-40B4-BE49-F238E27FC236}">
                    <a16:creationId xmlns:a16="http://schemas.microsoft.com/office/drawing/2014/main" id="{302533B4-E1CA-4AF8-995A-B0E6941297D9}"/>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32" name="手繪多邊形: 圖案 1093">
                <a:extLst>
                  <a:ext uri="{FF2B5EF4-FFF2-40B4-BE49-F238E27FC236}">
                    <a16:creationId xmlns:a16="http://schemas.microsoft.com/office/drawing/2014/main" id="{5A826D35-CBB4-4B89-8383-C1A52B354C9A}"/>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33" name="手繪多邊形: 圖案 1094">
                <a:extLst>
                  <a:ext uri="{FF2B5EF4-FFF2-40B4-BE49-F238E27FC236}">
                    <a16:creationId xmlns:a16="http://schemas.microsoft.com/office/drawing/2014/main" id="{5630EE37-EFD0-4EAD-9E1C-986B23D8472B}"/>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34" name="手繪多邊形: 圖案 1095">
                <a:extLst>
                  <a:ext uri="{FF2B5EF4-FFF2-40B4-BE49-F238E27FC236}">
                    <a16:creationId xmlns:a16="http://schemas.microsoft.com/office/drawing/2014/main" id="{967F67E4-436D-40C0-B0E5-720CB325B27E}"/>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35" name="手繪多邊形: 圖案 1096">
                <a:extLst>
                  <a:ext uri="{FF2B5EF4-FFF2-40B4-BE49-F238E27FC236}">
                    <a16:creationId xmlns:a16="http://schemas.microsoft.com/office/drawing/2014/main" id="{930492A1-6907-42A5-A389-93F90958D2EF}"/>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736" name="手繪多邊形: 圖案 1097">
                <a:extLst>
                  <a:ext uri="{FF2B5EF4-FFF2-40B4-BE49-F238E27FC236}">
                    <a16:creationId xmlns:a16="http://schemas.microsoft.com/office/drawing/2014/main" id="{80089987-460E-47F8-8B45-E47022786FDE}"/>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737" name="手繪多邊形: 圖案 1098">
                <a:extLst>
                  <a:ext uri="{FF2B5EF4-FFF2-40B4-BE49-F238E27FC236}">
                    <a16:creationId xmlns:a16="http://schemas.microsoft.com/office/drawing/2014/main" id="{B83999F2-A192-4B7F-8CDA-6D1B2DA82309}"/>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1738" name="手繪多邊形: 圖案 1099">
                <a:extLst>
                  <a:ext uri="{FF2B5EF4-FFF2-40B4-BE49-F238E27FC236}">
                    <a16:creationId xmlns:a16="http://schemas.microsoft.com/office/drawing/2014/main" id="{0A2A7D08-FB15-4780-BB2B-24F68502DB1B}"/>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739" name="手繪多邊形: 圖案 1100">
                <a:extLst>
                  <a:ext uri="{FF2B5EF4-FFF2-40B4-BE49-F238E27FC236}">
                    <a16:creationId xmlns:a16="http://schemas.microsoft.com/office/drawing/2014/main" id="{C6784F20-B2D5-4659-9A14-94D46D456689}"/>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740" name="手繪多邊形: 圖案 1101">
                <a:extLst>
                  <a:ext uri="{FF2B5EF4-FFF2-40B4-BE49-F238E27FC236}">
                    <a16:creationId xmlns:a16="http://schemas.microsoft.com/office/drawing/2014/main" id="{407F2359-E2ED-46AD-836B-64E4F836FF94}"/>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41" name="手繪多邊形: 圖案 1102">
                <a:extLst>
                  <a:ext uri="{FF2B5EF4-FFF2-40B4-BE49-F238E27FC236}">
                    <a16:creationId xmlns:a16="http://schemas.microsoft.com/office/drawing/2014/main" id="{01E9DA94-54C3-4307-BBB4-52A45B84736B}"/>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42" name="手繪多邊形: 圖案 1103">
                <a:extLst>
                  <a:ext uri="{FF2B5EF4-FFF2-40B4-BE49-F238E27FC236}">
                    <a16:creationId xmlns:a16="http://schemas.microsoft.com/office/drawing/2014/main" id="{8C782B1B-4B8B-4EFD-B3BF-965A11FBB4DF}"/>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43" name="手繪多邊形: 圖案 1104">
                <a:extLst>
                  <a:ext uri="{FF2B5EF4-FFF2-40B4-BE49-F238E27FC236}">
                    <a16:creationId xmlns:a16="http://schemas.microsoft.com/office/drawing/2014/main" id="{CF07DFB9-3912-4F57-A040-0409CA05DDE8}"/>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44" name="手繪多邊形: 圖案 1105">
                <a:extLst>
                  <a:ext uri="{FF2B5EF4-FFF2-40B4-BE49-F238E27FC236}">
                    <a16:creationId xmlns:a16="http://schemas.microsoft.com/office/drawing/2014/main" id="{9DED8E7D-7897-47E3-B9DE-59C4CBFEE3BC}"/>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745" name="手繪多邊形: 圖案 1106">
                <a:extLst>
                  <a:ext uri="{FF2B5EF4-FFF2-40B4-BE49-F238E27FC236}">
                    <a16:creationId xmlns:a16="http://schemas.microsoft.com/office/drawing/2014/main" id="{65D5B8A6-9A0B-452D-88BC-33674CE68425}"/>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746" name="手繪多邊形: 圖案 1107">
                <a:extLst>
                  <a:ext uri="{FF2B5EF4-FFF2-40B4-BE49-F238E27FC236}">
                    <a16:creationId xmlns:a16="http://schemas.microsoft.com/office/drawing/2014/main" id="{37FEA41F-7D84-42C7-931D-26611E7E0402}"/>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747" name="手繪多邊形: 圖案 1108">
                <a:extLst>
                  <a:ext uri="{FF2B5EF4-FFF2-40B4-BE49-F238E27FC236}">
                    <a16:creationId xmlns:a16="http://schemas.microsoft.com/office/drawing/2014/main" id="{CD5B9FB7-31DC-4FAE-9F26-6DE830D36FA3}"/>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748" name="手繪多邊形: 圖案 1109">
                <a:extLst>
                  <a:ext uri="{FF2B5EF4-FFF2-40B4-BE49-F238E27FC236}">
                    <a16:creationId xmlns:a16="http://schemas.microsoft.com/office/drawing/2014/main" id="{50797A8A-E937-43F6-B462-F830D103CA59}"/>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749" name="手繪多邊形: 圖案 1110">
                <a:extLst>
                  <a:ext uri="{FF2B5EF4-FFF2-40B4-BE49-F238E27FC236}">
                    <a16:creationId xmlns:a16="http://schemas.microsoft.com/office/drawing/2014/main" id="{D3288F8F-8A89-42DA-81A8-B4F611A7FA4C}"/>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50" name="手繪多邊形: 圖案 1111">
                <a:extLst>
                  <a:ext uri="{FF2B5EF4-FFF2-40B4-BE49-F238E27FC236}">
                    <a16:creationId xmlns:a16="http://schemas.microsoft.com/office/drawing/2014/main" id="{D28AC941-BE74-4096-9EE0-9458CA88632C}"/>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51" name="手繪多邊形: 圖案 1112">
                <a:extLst>
                  <a:ext uri="{FF2B5EF4-FFF2-40B4-BE49-F238E27FC236}">
                    <a16:creationId xmlns:a16="http://schemas.microsoft.com/office/drawing/2014/main" id="{34F5CB60-C3BF-4841-88FB-66ECCE791605}"/>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52" name="手繪多邊形: 圖案 1113">
                <a:extLst>
                  <a:ext uri="{FF2B5EF4-FFF2-40B4-BE49-F238E27FC236}">
                    <a16:creationId xmlns:a16="http://schemas.microsoft.com/office/drawing/2014/main" id="{DD64DD48-13E6-447C-8C1E-0FA2E8F225D5}"/>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53" name="手繪多邊形: 圖案 1114">
                <a:extLst>
                  <a:ext uri="{FF2B5EF4-FFF2-40B4-BE49-F238E27FC236}">
                    <a16:creationId xmlns:a16="http://schemas.microsoft.com/office/drawing/2014/main" id="{F1F9C908-07CA-4E86-8500-4CB120D58339}"/>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754" name="手繪多邊形: 圖案 1115">
                <a:extLst>
                  <a:ext uri="{FF2B5EF4-FFF2-40B4-BE49-F238E27FC236}">
                    <a16:creationId xmlns:a16="http://schemas.microsoft.com/office/drawing/2014/main" id="{0EC0D988-65BD-4507-81B9-4FC400DC0D1C}"/>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755" name="手繪多邊形: 圖案 1116">
                <a:extLst>
                  <a:ext uri="{FF2B5EF4-FFF2-40B4-BE49-F238E27FC236}">
                    <a16:creationId xmlns:a16="http://schemas.microsoft.com/office/drawing/2014/main" id="{AEFB911F-C240-4201-8B9B-7019ABB40A9C}"/>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56" name="手繪多邊形: 圖案 1117">
                <a:extLst>
                  <a:ext uri="{FF2B5EF4-FFF2-40B4-BE49-F238E27FC236}">
                    <a16:creationId xmlns:a16="http://schemas.microsoft.com/office/drawing/2014/main" id="{1A2A320C-FEC1-409B-8A77-6418F50CE97A}"/>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57" name="手繪多邊形: 圖案 1118">
                <a:extLst>
                  <a:ext uri="{FF2B5EF4-FFF2-40B4-BE49-F238E27FC236}">
                    <a16:creationId xmlns:a16="http://schemas.microsoft.com/office/drawing/2014/main" id="{F4C09486-0F39-4347-88C0-3286B2B6F937}"/>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58" name="手繪多邊形: 圖案 1119">
                <a:extLst>
                  <a:ext uri="{FF2B5EF4-FFF2-40B4-BE49-F238E27FC236}">
                    <a16:creationId xmlns:a16="http://schemas.microsoft.com/office/drawing/2014/main" id="{007BFF10-2D14-4326-AC06-6FB76841896C}"/>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59" name="手繪多邊形: 圖案 1120">
                <a:extLst>
                  <a:ext uri="{FF2B5EF4-FFF2-40B4-BE49-F238E27FC236}">
                    <a16:creationId xmlns:a16="http://schemas.microsoft.com/office/drawing/2014/main" id="{6058E8F9-9568-4816-8656-3E9ACB4A32AC}"/>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0" name="手繪多邊形: 圖案 1121">
                <a:extLst>
                  <a:ext uri="{FF2B5EF4-FFF2-40B4-BE49-F238E27FC236}">
                    <a16:creationId xmlns:a16="http://schemas.microsoft.com/office/drawing/2014/main" id="{F8A31244-ED8A-4202-8D80-80B3E840F3AF}"/>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61" name="手繪多邊形: 圖案 1122">
                <a:extLst>
                  <a:ext uri="{FF2B5EF4-FFF2-40B4-BE49-F238E27FC236}">
                    <a16:creationId xmlns:a16="http://schemas.microsoft.com/office/drawing/2014/main" id="{83691322-E5BF-479A-B526-C722A878390B}"/>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2" name="手繪多邊形: 圖案 1123">
                <a:extLst>
                  <a:ext uri="{FF2B5EF4-FFF2-40B4-BE49-F238E27FC236}">
                    <a16:creationId xmlns:a16="http://schemas.microsoft.com/office/drawing/2014/main" id="{5D93855C-204E-4C5F-A882-4D2B40480AA2}"/>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63" name="手繪多邊形: 圖案 1124">
                <a:extLst>
                  <a:ext uri="{FF2B5EF4-FFF2-40B4-BE49-F238E27FC236}">
                    <a16:creationId xmlns:a16="http://schemas.microsoft.com/office/drawing/2014/main" id="{796AD2CB-3214-4AF4-A9EE-1F5F4D85674F}"/>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4" name="手繪多邊形: 圖案 1125">
                <a:extLst>
                  <a:ext uri="{FF2B5EF4-FFF2-40B4-BE49-F238E27FC236}">
                    <a16:creationId xmlns:a16="http://schemas.microsoft.com/office/drawing/2014/main" id="{4D65498C-B1D2-4D02-9841-50D95E35EED7}"/>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5" name="手繪多邊形: 圖案 1126">
                <a:extLst>
                  <a:ext uri="{FF2B5EF4-FFF2-40B4-BE49-F238E27FC236}">
                    <a16:creationId xmlns:a16="http://schemas.microsoft.com/office/drawing/2014/main" id="{11662C5C-A30E-4DFA-9793-141C8CB44EDC}"/>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6" name="手繪多邊形: 圖案 1127">
                <a:extLst>
                  <a:ext uri="{FF2B5EF4-FFF2-40B4-BE49-F238E27FC236}">
                    <a16:creationId xmlns:a16="http://schemas.microsoft.com/office/drawing/2014/main" id="{3587CF41-95F4-486E-B981-1562F2B6E8F3}"/>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67" name="手繪多邊形: 圖案 1128">
                <a:extLst>
                  <a:ext uri="{FF2B5EF4-FFF2-40B4-BE49-F238E27FC236}">
                    <a16:creationId xmlns:a16="http://schemas.microsoft.com/office/drawing/2014/main" id="{9632F49C-C2E2-4010-B886-ED59856CD12A}"/>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8" name="手繪多邊形: 圖案 1129">
                <a:extLst>
                  <a:ext uri="{FF2B5EF4-FFF2-40B4-BE49-F238E27FC236}">
                    <a16:creationId xmlns:a16="http://schemas.microsoft.com/office/drawing/2014/main" id="{1CD87341-7D73-4DFA-9EE1-F25686DAB12D}"/>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69" name="手繪多邊形: 圖案 1130">
                <a:extLst>
                  <a:ext uri="{FF2B5EF4-FFF2-40B4-BE49-F238E27FC236}">
                    <a16:creationId xmlns:a16="http://schemas.microsoft.com/office/drawing/2014/main" id="{52399C2F-2C17-404F-9806-45DDB633F845}"/>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70" name="手繪多邊形: 圖案 1131">
                <a:extLst>
                  <a:ext uri="{FF2B5EF4-FFF2-40B4-BE49-F238E27FC236}">
                    <a16:creationId xmlns:a16="http://schemas.microsoft.com/office/drawing/2014/main" id="{89B0ED20-204A-4822-A4F2-C00C658C1678}"/>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71" name="手繪多邊形: 圖案 1132">
                <a:extLst>
                  <a:ext uri="{FF2B5EF4-FFF2-40B4-BE49-F238E27FC236}">
                    <a16:creationId xmlns:a16="http://schemas.microsoft.com/office/drawing/2014/main" id="{B4A9A3F7-D293-4615-AE10-7AD9DFE45D4E}"/>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72" name="手繪多邊形: 圖案 1133">
                <a:extLst>
                  <a:ext uri="{FF2B5EF4-FFF2-40B4-BE49-F238E27FC236}">
                    <a16:creationId xmlns:a16="http://schemas.microsoft.com/office/drawing/2014/main" id="{80732FAB-FC21-4CE2-9153-9C67CF9C11A4}"/>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73" name="手繪多邊形: 圖案 1134">
                <a:extLst>
                  <a:ext uri="{FF2B5EF4-FFF2-40B4-BE49-F238E27FC236}">
                    <a16:creationId xmlns:a16="http://schemas.microsoft.com/office/drawing/2014/main" id="{A1F3D40D-CB41-4DDB-9595-A767EBD001A1}"/>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774" name="手繪多邊形: 圖案 1135">
                <a:extLst>
                  <a:ext uri="{FF2B5EF4-FFF2-40B4-BE49-F238E27FC236}">
                    <a16:creationId xmlns:a16="http://schemas.microsoft.com/office/drawing/2014/main" id="{F9B7D72D-AB72-49D4-B591-93F6BFDEA9DC}"/>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775" name="手繪多邊形: 圖案 1136">
                <a:extLst>
                  <a:ext uri="{FF2B5EF4-FFF2-40B4-BE49-F238E27FC236}">
                    <a16:creationId xmlns:a16="http://schemas.microsoft.com/office/drawing/2014/main" id="{EE6E20CC-A8E5-478A-ACA4-36166A18EF23}"/>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776" name="手繪多邊形: 圖案 1137">
                <a:extLst>
                  <a:ext uri="{FF2B5EF4-FFF2-40B4-BE49-F238E27FC236}">
                    <a16:creationId xmlns:a16="http://schemas.microsoft.com/office/drawing/2014/main" id="{D42E8F84-3419-42F2-ABA4-699CDEF8907D}"/>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777" name="手繪多邊形: 圖案 1138">
                <a:extLst>
                  <a:ext uri="{FF2B5EF4-FFF2-40B4-BE49-F238E27FC236}">
                    <a16:creationId xmlns:a16="http://schemas.microsoft.com/office/drawing/2014/main" id="{836BD458-EE84-4B8F-BB24-E7975EE396B4}"/>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1778" name="手繪多邊形: 圖案 1139">
                <a:extLst>
                  <a:ext uri="{FF2B5EF4-FFF2-40B4-BE49-F238E27FC236}">
                    <a16:creationId xmlns:a16="http://schemas.microsoft.com/office/drawing/2014/main" id="{AC0681CE-3000-4A3A-BFE5-52CB08D294BF}"/>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779" name="手繪多邊形: 圖案 1140">
                <a:extLst>
                  <a:ext uri="{FF2B5EF4-FFF2-40B4-BE49-F238E27FC236}">
                    <a16:creationId xmlns:a16="http://schemas.microsoft.com/office/drawing/2014/main" id="{F61C120A-4820-49E8-9CA3-1D808FD90757}"/>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780" name="手繪多邊形: 圖案 1141">
                <a:extLst>
                  <a:ext uri="{FF2B5EF4-FFF2-40B4-BE49-F238E27FC236}">
                    <a16:creationId xmlns:a16="http://schemas.microsoft.com/office/drawing/2014/main" id="{2DF48A78-CDD8-427E-B2D4-FB13C3FC904C}"/>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781" name="手繪多邊形: 圖案 1142">
                <a:extLst>
                  <a:ext uri="{FF2B5EF4-FFF2-40B4-BE49-F238E27FC236}">
                    <a16:creationId xmlns:a16="http://schemas.microsoft.com/office/drawing/2014/main" id="{2B50A79A-2EC6-4702-B238-CB5F5647B5CD}"/>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782" name="手繪多邊形: 圖案 1143">
                <a:extLst>
                  <a:ext uri="{FF2B5EF4-FFF2-40B4-BE49-F238E27FC236}">
                    <a16:creationId xmlns:a16="http://schemas.microsoft.com/office/drawing/2014/main" id="{8911AA36-0887-4D38-8A50-60487469CF4B}"/>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nvGrpSpPr>
            <p:cNvPr id="1629" name="群組 751">
              <a:extLst>
                <a:ext uri="{FF2B5EF4-FFF2-40B4-BE49-F238E27FC236}">
                  <a16:creationId xmlns:a16="http://schemas.microsoft.com/office/drawing/2014/main" id="{0A769A95-0620-4977-BC33-9BE6B1CF5945}"/>
                </a:ext>
              </a:extLst>
            </p:cNvPr>
            <p:cNvGrpSpPr/>
            <p:nvPr/>
          </p:nvGrpSpPr>
          <p:grpSpPr>
            <a:xfrm>
              <a:off x="14915946" y="3271357"/>
              <a:ext cx="566089" cy="1040688"/>
              <a:chOff x="7887797" y="3025211"/>
              <a:chExt cx="477708" cy="878210"/>
            </a:xfrm>
            <a:grpFill/>
          </p:grpSpPr>
          <p:sp>
            <p:nvSpPr>
              <p:cNvPr id="1630" name="手繪多邊形: 圖案 752">
                <a:extLst>
                  <a:ext uri="{FF2B5EF4-FFF2-40B4-BE49-F238E27FC236}">
                    <a16:creationId xmlns:a16="http://schemas.microsoft.com/office/drawing/2014/main" id="{3FEA4CC6-494B-4033-A0A0-E94DF1DEF18E}"/>
                  </a:ext>
                </a:extLst>
              </p:cNvPr>
              <p:cNvSpPr/>
              <p:nvPr/>
            </p:nvSpPr>
            <p:spPr>
              <a:xfrm>
                <a:off x="7887797" y="3025211"/>
                <a:ext cx="477708" cy="878210"/>
              </a:xfrm>
              <a:custGeom>
                <a:avLst/>
                <a:gdLst>
                  <a:gd name="connsiteX0" fmla="*/ 474909 w 477707"/>
                  <a:gd name="connsiteY0" fmla="*/ 875701 h 878210"/>
                  <a:gd name="connsiteX1" fmla="*/ 3619 w 477707"/>
                  <a:gd name="connsiteY1" fmla="*/ 875701 h 878210"/>
                  <a:gd name="connsiteX2" fmla="*/ 3619 w 477707"/>
                  <a:gd name="connsiteY2" fmla="*/ 3619 h 878210"/>
                  <a:gd name="connsiteX3" fmla="*/ 474909 w 477707"/>
                  <a:gd name="connsiteY3" fmla="*/ 3619 h 878210"/>
                  <a:gd name="connsiteX4" fmla="*/ 21328 w 477707"/>
                  <a:gd name="connsiteY4" fmla="*/ 858088 h 878210"/>
                  <a:gd name="connsiteX5" fmla="*/ 457393 w 477707"/>
                  <a:gd name="connsiteY5" fmla="*/ 858088 h 878210"/>
                  <a:gd name="connsiteX6" fmla="*/ 457393 w 477707"/>
                  <a:gd name="connsiteY6" fmla="*/ 21231 h 878210"/>
                  <a:gd name="connsiteX7" fmla="*/ 21328 w 477707"/>
                  <a:gd name="connsiteY7" fmla="*/ 21231 h 878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707" h="878210">
                    <a:moveTo>
                      <a:pt x="474909" y="875701"/>
                    </a:moveTo>
                    <a:lnTo>
                      <a:pt x="3619" y="875701"/>
                    </a:lnTo>
                    <a:lnTo>
                      <a:pt x="3619" y="3619"/>
                    </a:lnTo>
                    <a:lnTo>
                      <a:pt x="474909" y="3619"/>
                    </a:lnTo>
                    <a:close/>
                    <a:moveTo>
                      <a:pt x="21328" y="858088"/>
                    </a:moveTo>
                    <a:lnTo>
                      <a:pt x="457393" y="858088"/>
                    </a:lnTo>
                    <a:lnTo>
                      <a:pt x="457393" y="21231"/>
                    </a:lnTo>
                    <a:lnTo>
                      <a:pt x="21328" y="21231"/>
                    </a:lnTo>
                    <a:close/>
                  </a:path>
                </a:pathLst>
              </a:custGeom>
              <a:grpFill/>
              <a:ln w="9525" cap="flat">
                <a:noFill/>
                <a:prstDash val="solid"/>
                <a:miter/>
              </a:ln>
            </p:spPr>
            <p:txBody>
              <a:bodyPr rtlCol="0" anchor="ctr"/>
              <a:lstStyle/>
              <a:p>
                <a:endParaRPr lang="zh-TW" altLang="en-US" sz="2400"/>
              </a:p>
            </p:txBody>
          </p:sp>
          <p:sp>
            <p:nvSpPr>
              <p:cNvPr id="1631" name="手繪多邊形: 圖案 753">
                <a:extLst>
                  <a:ext uri="{FF2B5EF4-FFF2-40B4-BE49-F238E27FC236}">
                    <a16:creationId xmlns:a16="http://schemas.microsoft.com/office/drawing/2014/main" id="{0303937F-1E3F-418B-A80D-7F040AE1107E}"/>
                  </a:ext>
                </a:extLst>
              </p:cNvPr>
              <p:cNvSpPr/>
              <p:nvPr/>
            </p:nvSpPr>
            <p:spPr>
              <a:xfrm>
                <a:off x="7914240" y="306487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1"/>
                    </a:lnTo>
                    <a:lnTo>
                      <a:pt x="21232" y="21231"/>
                    </a:lnTo>
                    <a:close/>
                  </a:path>
                </a:pathLst>
              </a:custGeom>
              <a:grpFill/>
              <a:ln w="9525" cap="flat">
                <a:noFill/>
                <a:prstDash val="solid"/>
                <a:miter/>
              </a:ln>
            </p:spPr>
            <p:txBody>
              <a:bodyPr rtlCol="0" anchor="ctr"/>
              <a:lstStyle/>
              <a:p>
                <a:endParaRPr lang="zh-TW" altLang="en-US" sz="2400"/>
              </a:p>
            </p:txBody>
          </p:sp>
          <p:sp>
            <p:nvSpPr>
              <p:cNvPr id="1632" name="手繪多邊形: 圖案 754">
                <a:extLst>
                  <a:ext uri="{FF2B5EF4-FFF2-40B4-BE49-F238E27FC236}">
                    <a16:creationId xmlns:a16="http://schemas.microsoft.com/office/drawing/2014/main" id="{5266B19E-85D6-4844-B4A5-B0C3F6212004}"/>
                  </a:ext>
                </a:extLst>
              </p:cNvPr>
              <p:cNvSpPr/>
              <p:nvPr/>
            </p:nvSpPr>
            <p:spPr>
              <a:xfrm>
                <a:off x="8121247" y="3095709"/>
                <a:ext cx="168887" cy="62729"/>
              </a:xfrm>
              <a:custGeom>
                <a:avLst/>
                <a:gdLst>
                  <a:gd name="connsiteX0" fmla="*/ 166570 w 168886"/>
                  <a:gd name="connsiteY0" fmla="*/ 60992 h 62729"/>
                  <a:gd name="connsiteX1" fmla="*/ 3619 w 168886"/>
                  <a:gd name="connsiteY1" fmla="*/ 60992 h 62729"/>
                  <a:gd name="connsiteX2" fmla="*/ 3619 w 168886"/>
                  <a:gd name="connsiteY2" fmla="*/ 3619 h 62729"/>
                  <a:gd name="connsiteX3" fmla="*/ 166570 w 168886"/>
                  <a:gd name="connsiteY3" fmla="*/ 3619 h 62729"/>
                  <a:gd name="connsiteX4" fmla="*/ 12160 w 168886"/>
                  <a:gd name="connsiteY4" fmla="*/ 52210 h 62729"/>
                  <a:gd name="connsiteX5" fmla="*/ 157499 w 168886"/>
                  <a:gd name="connsiteY5" fmla="*/ 52210 h 62729"/>
                  <a:gd name="connsiteX6" fmla="*/ 157499 w 168886"/>
                  <a:gd name="connsiteY6" fmla="*/ 12546 h 62729"/>
                  <a:gd name="connsiteX7" fmla="*/ 12160 w 168886"/>
                  <a:gd name="connsiteY7" fmla="*/ 1254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992"/>
                    </a:moveTo>
                    <a:lnTo>
                      <a:pt x="3619" y="60992"/>
                    </a:lnTo>
                    <a:lnTo>
                      <a:pt x="3619" y="3619"/>
                    </a:lnTo>
                    <a:lnTo>
                      <a:pt x="166570" y="3619"/>
                    </a:lnTo>
                    <a:close/>
                    <a:moveTo>
                      <a:pt x="12160" y="52210"/>
                    </a:moveTo>
                    <a:lnTo>
                      <a:pt x="157499" y="52210"/>
                    </a:lnTo>
                    <a:lnTo>
                      <a:pt x="157499" y="12546"/>
                    </a:lnTo>
                    <a:lnTo>
                      <a:pt x="12160" y="12546"/>
                    </a:lnTo>
                    <a:close/>
                  </a:path>
                </a:pathLst>
              </a:custGeom>
              <a:grpFill/>
              <a:ln w="9525" cap="flat">
                <a:noFill/>
                <a:prstDash val="solid"/>
                <a:miter/>
              </a:ln>
            </p:spPr>
            <p:txBody>
              <a:bodyPr rtlCol="0" anchor="ctr"/>
              <a:lstStyle/>
              <a:p>
                <a:endParaRPr lang="zh-TW" altLang="en-US" sz="2400"/>
              </a:p>
            </p:txBody>
          </p:sp>
          <p:sp>
            <p:nvSpPr>
              <p:cNvPr id="1633" name="手繪多邊形: 圖案 755">
                <a:extLst>
                  <a:ext uri="{FF2B5EF4-FFF2-40B4-BE49-F238E27FC236}">
                    <a16:creationId xmlns:a16="http://schemas.microsoft.com/office/drawing/2014/main" id="{8D5B8AB0-C35C-4317-AC4C-9412912FF824}"/>
                  </a:ext>
                </a:extLst>
              </p:cNvPr>
              <p:cNvSpPr/>
              <p:nvPr/>
            </p:nvSpPr>
            <p:spPr>
              <a:xfrm>
                <a:off x="8297420" y="3091270"/>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p>
            </p:txBody>
          </p:sp>
          <p:sp>
            <p:nvSpPr>
              <p:cNvPr id="1634" name="手繪多邊形: 圖案 756">
                <a:extLst>
                  <a:ext uri="{FF2B5EF4-FFF2-40B4-BE49-F238E27FC236}">
                    <a16:creationId xmlns:a16="http://schemas.microsoft.com/office/drawing/2014/main" id="{4E001CB1-6552-4D8E-8C9B-529185367F7A}"/>
                  </a:ext>
                </a:extLst>
              </p:cNvPr>
              <p:cNvSpPr/>
              <p:nvPr/>
            </p:nvSpPr>
            <p:spPr>
              <a:xfrm>
                <a:off x="8297420" y="312210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35" name="手繪多邊形: 圖案 757">
                <a:extLst>
                  <a:ext uri="{FF2B5EF4-FFF2-40B4-BE49-F238E27FC236}">
                    <a16:creationId xmlns:a16="http://schemas.microsoft.com/office/drawing/2014/main" id="{89BB4BA9-3903-41CA-8020-CB28939B03CB}"/>
                  </a:ext>
                </a:extLst>
              </p:cNvPr>
              <p:cNvSpPr/>
              <p:nvPr/>
            </p:nvSpPr>
            <p:spPr>
              <a:xfrm>
                <a:off x="8297420" y="313976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36" name="手繪多邊形: 圖案 758">
                <a:extLst>
                  <a:ext uri="{FF2B5EF4-FFF2-40B4-BE49-F238E27FC236}">
                    <a16:creationId xmlns:a16="http://schemas.microsoft.com/office/drawing/2014/main" id="{A31D7494-6D0F-42FA-A82A-561D25FDEC20}"/>
                  </a:ext>
                </a:extLst>
              </p:cNvPr>
              <p:cNvSpPr/>
              <p:nvPr/>
            </p:nvSpPr>
            <p:spPr>
              <a:xfrm>
                <a:off x="8125638"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37" name="手繪多邊形: 圖案 759">
                <a:extLst>
                  <a:ext uri="{FF2B5EF4-FFF2-40B4-BE49-F238E27FC236}">
                    <a16:creationId xmlns:a16="http://schemas.microsoft.com/office/drawing/2014/main" id="{8435F2F0-7DF9-48ED-8E89-27240FD370BF}"/>
                  </a:ext>
                </a:extLst>
              </p:cNvPr>
              <p:cNvSpPr/>
              <p:nvPr/>
            </p:nvSpPr>
            <p:spPr>
              <a:xfrm>
                <a:off x="8143250"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38" name="手繪多邊形: 圖案 760">
                <a:extLst>
                  <a:ext uri="{FF2B5EF4-FFF2-40B4-BE49-F238E27FC236}">
                    <a16:creationId xmlns:a16="http://schemas.microsoft.com/office/drawing/2014/main" id="{9DF7A8B6-6732-447F-B31E-0754FCB02E3F}"/>
                  </a:ext>
                </a:extLst>
              </p:cNvPr>
              <p:cNvSpPr/>
              <p:nvPr/>
            </p:nvSpPr>
            <p:spPr>
              <a:xfrm>
                <a:off x="8160863"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39" name="手繪多邊形: 圖案 761">
                <a:extLst>
                  <a:ext uri="{FF2B5EF4-FFF2-40B4-BE49-F238E27FC236}">
                    <a16:creationId xmlns:a16="http://schemas.microsoft.com/office/drawing/2014/main" id="{AFF5FD00-03EE-4622-98B9-4924C4A7C427}"/>
                  </a:ext>
                </a:extLst>
              </p:cNvPr>
              <p:cNvSpPr/>
              <p:nvPr/>
            </p:nvSpPr>
            <p:spPr>
              <a:xfrm>
                <a:off x="8178475" y="315737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40" name="手繪多邊形: 圖案 762">
                <a:extLst>
                  <a:ext uri="{FF2B5EF4-FFF2-40B4-BE49-F238E27FC236}">
                    <a16:creationId xmlns:a16="http://schemas.microsoft.com/office/drawing/2014/main" id="{82E9E830-0094-4A47-A80A-7FC483059147}"/>
                  </a:ext>
                </a:extLst>
              </p:cNvPr>
              <p:cNvSpPr/>
              <p:nvPr/>
            </p:nvSpPr>
            <p:spPr>
              <a:xfrm>
                <a:off x="8213748" y="315737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p>
            </p:txBody>
          </p:sp>
          <p:sp>
            <p:nvSpPr>
              <p:cNvPr id="1641" name="手繪多邊形: 圖案 763">
                <a:extLst>
                  <a:ext uri="{FF2B5EF4-FFF2-40B4-BE49-F238E27FC236}">
                    <a16:creationId xmlns:a16="http://schemas.microsoft.com/office/drawing/2014/main" id="{850E0CCE-F833-4B3A-845E-7991BFFCEDA4}"/>
                  </a:ext>
                </a:extLst>
              </p:cNvPr>
              <p:cNvSpPr/>
              <p:nvPr/>
            </p:nvSpPr>
            <p:spPr>
              <a:xfrm>
                <a:off x="7914240" y="3219045"/>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685 h 130283"/>
                  <a:gd name="connsiteX5" fmla="*/ 404411 w 424629"/>
                  <a:gd name="connsiteY5" fmla="*/ 113685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685"/>
                    </a:moveTo>
                    <a:lnTo>
                      <a:pt x="404411" y="113685"/>
                    </a:lnTo>
                    <a:lnTo>
                      <a:pt x="404411" y="21231"/>
                    </a:lnTo>
                    <a:lnTo>
                      <a:pt x="21232" y="21231"/>
                    </a:lnTo>
                    <a:close/>
                  </a:path>
                </a:pathLst>
              </a:custGeom>
              <a:grpFill/>
              <a:ln w="9525" cap="flat">
                <a:noFill/>
                <a:prstDash val="solid"/>
                <a:miter/>
              </a:ln>
            </p:spPr>
            <p:txBody>
              <a:bodyPr rtlCol="0" anchor="ctr"/>
              <a:lstStyle/>
              <a:p>
                <a:endParaRPr lang="zh-TW" altLang="en-US" sz="2400"/>
              </a:p>
            </p:txBody>
          </p:sp>
          <p:sp>
            <p:nvSpPr>
              <p:cNvPr id="1642" name="手繪多邊形: 圖案 764">
                <a:extLst>
                  <a:ext uri="{FF2B5EF4-FFF2-40B4-BE49-F238E27FC236}">
                    <a16:creationId xmlns:a16="http://schemas.microsoft.com/office/drawing/2014/main" id="{9A279E24-2C42-4958-BCAC-57D46022EA82}"/>
                  </a:ext>
                </a:extLst>
              </p:cNvPr>
              <p:cNvSpPr/>
              <p:nvPr/>
            </p:nvSpPr>
            <p:spPr>
              <a:xfrm>
                <a:off x="8125638" y="3245439"/>
                <a:ext cx="168887" cy="62729"/>
              </a:xfrm>
              <a:custGeom>
                <a:avLst/>
                <a:gdLst>
                  <a:gd name="connsiteX0" fmla="*/ 166570 w 168886"/>
                  <a:gd name="connsiteY0" fmla="*/ 60847 h 62729"/>
                  <a:gd name="connsiteX1" fmla="*/ 3619 w 168886"/>
                  <a:gd name="connsiteY1" fmla="*/ 60847 h 62729"/>
                  <a:gd name="connsiteX2" fmla="*/ 3619 w 168886"/>
                  <a:gd name="connsiteY2" fmla="*/ 3619 h 62729"/>
                  <a:gd name="connsiteX3" fmla="*/ 166570 w 168886"/>
                  <a:gd name="connsiteY3" fmla="*/ 3619 h 62729"/>
                  <a:gd name="connsiteX4" fmla="*/ 12449 w 168886"/>
                  <a:gd name="connsiteY4" fmla="*/ 52017 h 62729"/>
                  <a:gd name="connsiteX5" fmla="*/ 157788 w 168886"/>
                  <a:gd name="connsiteY5" fmla="*/ 52017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847"/>
                    </a:moveTo>
                    <a:lnTo>
                      <a:pt x="3619" y="60847"/>
                    </a:lnTo>
                    <a:lnTo>
                      <a:pt x="3619" y="3619"/>
                    </a:lnTo>
                    <a:lnTo>
                      <a:pt x="166570" y="3619"/>
                    </a:lnTo>
                    <a:close/>
                    <a:moveTo>
                      <a:pt x="12449" y="52017"/>
                    </a:moveTo>
                    <a:lnTo>
                      <a:pt x="157788" y="52017"/>
                    </a:lnTo>
                    <a:lnTo>
                      <a:pt x="157788" y="12594"/>
                    </a:lnTo>
                    <a:lnTo>
                      <a:pt x="12449" y="12594"/>
                    </a:lnTo>
                    <a:close/>
                  </a:path>
                </a:pathLst>
              </a:custGeom>
              <a:grpFill/>
              <a:ln w="9525" cap="flat">
                <a:noFill/>
                <a:prstDash val="solid"/>
                <a:miter/>
              </a:ln>
            </p:spPr>
            <p:txBody>
              <a:bodyPr rtlCol="0" anchor="ctr"/>
              <a:lstStyle/>
              <a:p>
                <a:endParaRPr lang="zh-TW" altLang="en-US" sz="2400"/>
              </a:p>
            </p:txBody>
          </p:sp>
          <p:sp>
            <p:nvSpPr>
              <p:cNvPr id="1643" name="手繪多邊形: 圖案 765">
                <a:extLst>
                  <a:ext uri="{FF2B5EF4-FFF2-40B4-BE49-F238E27FC236}">
                    <a16:creationId xmlns:a16="http://schemas.microsoft.com/office/drawing/2014/main" id="{AF9CA1DF-8AC3-425A-A5BD-FEC3F61A320C}"/>
                  </a:ext>
                </a:extLst>
              </p:cNvPr>
              <p:cNvSpPr/>
              <p:nvPr/>
            </p:nvSpPr>
            <p:spPr>
              <a:xfrm>
                <a:off x="8297420" y="324543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p>
            </p:txBody>
          </p:sp>
          <p:sp>
            <p:nvSpPr>
              <p:cNvPr id="1644" name="手繪多邊形: 圖案 766">
                <a:extLst>
                  <a:ext uri="{FF2B5EF4-FFF2-40B4-BE49-F238E27FC236}">
                    <a16:creationId xmlns:a16="http://schemas.microsoft.com/office/drawing/2014/main" id="{2D94A0C4-7E31-4B5D-AE6A-5DE24460C355}"/>
                  </a:ext>
                </a:extLst>
              </p:cNvPr>
              <p:cNvSpPr/>
              <p:nvPr/>
            </p:nvSpPr>
            <p:spPr>
              <a:xfrm>
                <a:off x="8297420" y="327627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45" name="手繪多邊形: 圖案 767">
                <a:extLst>
                  <a:ext uri="{FF2B5EF4-FFF2-40B4-BE49-F238E27FC236}">
                    <a16:creationId xmlns:a16="http://schemas.microsoft.com/office/drawing/2014/main" id="{69F2D81C-B52F-43CD-B705-E2597214D947}"/>
                  </a:ext>
                </a:extLst>
              </p:cNvPr>
              <p:cNvSpPr/>
              <p:nvPr/>
            </p:nvSpPr>
            <p:spPr>
              <a:xfrm>
                <a:off x="8297420" y="329388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46" name="手繪多邊形: 圖案 768">
                <a:extLst>
                  <a:ext uri="{FF2B5EF4-FFF2-40B4-BE49-F238E27FC236}">
                    <a16:creationId xmlns:a16="http://schemas.microsoft.com/office/drawing/2014/main" id="{58D98F35-A14B-4E1C-BCE7-5645E6B10476}"/>
                  </a:ext>
                </a:extLst>
              </p:cNvPr>
              <p:cNvSpPr/>
              <p:nvPr/>
            </p:nvSpPr>
            <p:spPr>
              <a:xfrm>
                <a:off x="8125638"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47" name="手繪多邊形: 圖案 769">
                <a:extLst>
                  <a:ext uri="{FF2B5EF4-FFF2-40B4-BE49-F238E27FC236}">
                    <a16:creationId xmlns:a16="http://schemas.microsoft.com/office/drawing/2014/main" id="{F49EE315-F032-421F-80C3-7940BCE76F59}"/>
                  </a:ext>
                </a:extLst>
              </p:cNvPr>
              <p:cNvSpPr/>
              <p:nvPr/>
            </p:nvSpPr>
            <p:spPr>
              <a:xfrm>
                <a:off x="8143250"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48" name="手繪多邊形: 圖案 770">
                <a:extLst>
                  <a:ext uri="{FF2B5EF4-FFF2-40B4-BE49-F238E27FC236}">
                    <a16:creationId xmlns:a16="http://schemas.microsoft.com/office/drawing/2014/main" id="{24C443DC-1F6A-4306-B99E-9210F2643BB7}"/>
                  </a:ext>
                </a:extLst>
              </p:cNvPr>
              <p:cNvSpPr/>
              <p:nvPr/>
            </p:nvSpPr>
            <p:spPr>
              <a:xfrm>
                <a:off x="8160863"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49" name="手繪多邊形: 圖案 771">
                <a:extLst>
                  <a:ext uri="{FF2B5EF4-FFF2-40B4-BE49-F238E27FC236}">
                    <a16:creationId xmlns:a16="http://schemas.microsoft.com/office/drawing/2014/main" id="{21730E05-E270-4425-B426-ECFCD10A5710}"/>
                  </a:ext>
                </a:extLst>
              </p:cNvPr>
              <p:cNvSpPr/>
              <p:nvPr/>
            </p:nvSpPr>
            <p:spPr>
              <a:xfrm>
                <a:off x="8178475" y="331149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50" name="手繪多邊形: 圖案 772">
                <a:extLst>
                  <a:ext uri="{FF2B5EF4-FFF2-40B4-BE49-F238E27FC236}">
                    <a16:creationId xmlns:a16="http://schemas.microsoft.com/office/drawing/2014/main" id="{DE324E07-9F72-47DB-935C-60E39F373EA1}"/>
                  </a:ext>
                </a:extLst>
              </p:cNvPr>
              <p:cNvSpPr/>
              <p:nvPr/>
            </p:nvSpPr>
            <p:spPr>
              <a:xfrm>
                <a:off x="8213748" y="331149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p>
            </p:txBody>
          </p:sp>
          <p:sp>
            <p:nvSpPr>
              <p:cNvPr id="1651" name="手繪多邊形: 圖案 773">
                <a:extLst>
                  <a:ext uri="{FF2B5EF4-FFF2-40B4-BE49-F238E27FC236}">
                    <a16:creationId xmlns:a16="http://schemas.microsoft.com/office/drawing/2014/main" id="{EC32154D-1C4E-4DB4-82F5-158ACFB031FF}"/>
                  </a:ext>
                </a:extLst>
              </p:cNvPr>
              <p:cNvSpPr/>
              <p:nvPr/>
            </p:nvSpPr>
            <p:spPr>
              <a:xfrm>
                <a:off x="7914240" y="3373166"/>
                <a:ext cx="424629" cy="130284"/>
              </a:xfrm>
              <a:custGeom>
                <a:avLst/>
                <a:gdLst>
                  <a:gd name="connsiteX0" fmla="*/ 422024 w 424629"/>
                  <a:gd name="connsiteY0" fmla="*/ 131345 h 130283"/>
                  <a:gd name="connsiteX1" fmla="*/ 3619 w 424629"/>
                  <a:gd name="connsiteY1" fmla="*/ 131345 h 130283"/>
                  <a:gd name="connsiteX2" fmla="*/ 3619 w 424629"/>
                  <a:gd name="connsiteY2" fmla="*/ 3619 h 130283"/>
                  <a:gd name="connsiteX3" fmla="*/ 422024 w 424629"/>
                  <a:gd name="connsiteY3" fmla="*/ 3619 h 130283"/>
                  <a:gd name="connsiteX4" fmla="*/ 21232 w 424629"/>
                  <a:gd name="connsiteY4" fmla="*/ 113733 h 130283"/>
                  <a:gd name="connsiteX5" fmla="*/ 404411 w 424629"/>
                  <a:gd name="connsiteY5" fmla="*/ 113733 h 130283"/>
                  <a:gd name="connsiteX6" fmla="*/ 404411 w 424629"/>
                  <a:gd name="connsiteY6" fmla="*/ 21232 h 130283"/>
                  <a:gd name="connsiteX7" fmla="*/ 21232 w 424629"/>
                  <a:gd name="connsiteY7" fmla="*/ 21232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345"/>
                    </a:moveTo>
                    <a:lnTo>
                      <a:pt x="3619" y="131345"/>
                    </a:lnTo>
                    <a:lnTo>
                      <a:pt x="3619" y="3619"/>
                    </a:lnTo>
                    <a:lnTo>
                      <a:pt x="422024" y="3619"/>
                    </a:lnTo>
                    <a:close/>
                    <a:moveTo>
                      <a:pt x="21232" y="113733"/>
                    </a:moveTo>
                    <a:lnTo>
                      <a:pt x="404411" y="113733"/>
                    </a:lnTo>
                    <a:lnTo>
                      <a:pt x="404411" y="21232"/>
                    </a:lnTo>
                    <a:lnTo>
                      <a:pt x="21232" y="21232"/>
                    </a:lnTo>
                    <a:close/>
                  </a:path>
                </a:pathLst>
              </a:custGeom>
              <a:grpFill/>
              <a:ln w="9525" cap="flat">
                <a:noFill/>
                <a:prstDash val="solid"/>
                <a:miter/>
              </a:ln>
            </p:spPr>
            <p:txBody>
              <a:bodyPr rtlCol="0" anchor="ctr"/>
              <a:lstStyle/>
              <a:p>
                <a:endParaRPr lang="zh-TW" altLang="en-US" sz="2400"/>
              </a:p>
            </p:txBody>
          </p:sp>
          <p:sp>
            <p:nvSpPr>
              <p:cNvPr id="1652" name="手繪多邊形: 圖案 1013">
                <a:extLst>
                  <a:ext uri="{FF2B5EF4-FFF2-40B4-BE49-F238E27FC236}">
                    <a16:creationId xmlns:a16="http://schemas.microsoft.com/office/drawing/2014/main" id="{3D41E788-4F74-4DC9-A2E9-A6270B5167ED}"/>
                  </a:ext>
                </a:extLst>
              </p:cNvPr>
              <p:cNvSpPr/>
              <p:nvPr/>
            </p:nvSpPr>
            <p:spPr>
              <a:xfrm>
                <a:off x="8125638" y="3399608"/>
                <a:ext cx="168887" cy="62729"/>
              </a:xfrm>
              <a:custGeom>
                <a:avLst/>
                <a:gdLst>
                  <a:gd name="connsiteX0" fmla="*/ 166570 w 168886"/>
                  <a:gd name="connsiteY0" fmla="*/ 61089 h 62729"/>
                  <a:gd name="connsiteX1" fmla="*/ 3619 w 168886"/>
                  <a:gd name="connsiteY1" fmla="*/ 61089 h 62729"/>
                  <a:gd name="connsiteX2" fmla="*/ 3619 w 168886"/>
                  <a:gd name="connsiteY2" fmla="*/ 3619 h 62729"/>
                  <a:gd name="connsiteX3" fmla="*/ 166570 w 168886"/>
                  <a:gd name="connsiteY3" fmla="*/ 3619 h 62729"/>
                  <a:gd name="connsiteX4" fmla="*/ 12449 w 168886"/>
                  <a:gd name="connsiteY4" fmla="*/ 52307 h 62729"/>
                  <a:gd name="connsiteX5" fmla="*/ 157788 w 168886"/>
                  <a:gd name="connsiteY5" fmla="*/ 52307 h 62729"/>
                  <a:gd name="connsiteX6" fmla="*/ 157788 w 168886"/>
                  <a:gd name="connsiteY6" fmla="*/ 12642 h 62729"/>
                  <a:gd name="connsiteX7" fmla="*/ 12449 w 168886"/>
                  <a:gd name="connsiteY7" fmla="*/ 12642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89"/>
                    </a:moveTo>
                    <a:lnTo>
                      <a:pt x="3619" y="61089"/>
                    </a:lnTo>
                    <a:lnTo>
                      <a:pt x="3619" y="3619"/>
                    </a:lnTo>
                    <a:lnTo>
                      <a:pt x="166570" y="3619"/>
                    </a:lnTo>
                    <a:close/>
                    <a:moveTo>
                      <a:pt x="12449" y="52307"/>
                    </a:moveTo>
                    <a:lnTo>
                      <a:pt x="157788" y="52307"/>
                    </a:lnTo>
                    <a:lnTo>
                      <a:pt x="157788" y="12642"/>
                    </a:lnTo>
                    <a:lnTo>
                      <a:pt x="12449" y="12642"/>
                    </a:lnTo>
                    <a:close/>
                  </a:path>
                </a:pathLst>
              </a:custGeom>
              <a:grpFill/>
              <a:ln w="9525" cap="flat">
                <a:noFill/>
                <a:prstDash val="solid"/>
                <a:miter/>
              </a:ln>
            </p:spPr>
            <p:txBody>
              <a:bodyPr rtlCol="0" anchor="ctr"/>
              <a:lstStyle/>
              <a:p>
                <a:endParaRPr lang="zh-TW" altLang="en-US" sz="2400"/>
              </a:p>
            </p:txBody>
          </p:sp>
          <p:sp>
            <p:nvSpPr>
              <p:cNvPr id="1653" name="手繪多邊形: 圖案 1014">
                <a:extLst>
                  <a:ext uri="{FF2B5EF4-FFF2-40B4-BE49-F238E27FC236}">
                    <a16:creationId xmlns:a16="http://schemas.microsoft.com/office/drawing/2014/main" id="{7249FA05-079D-4A94-B564-6BE750F9B970}"/>
                  </a:ext>
                </a:extLst>
              </p:cNvPr>
              <p:cNvSpPr/>
              <p:nvPr/>
            </p:nvSpPr>
            <p:spPr>
              <a:xfrm>
                <a:off x="8297420" y="3399608"/>
                <a:ext cx="14476" cy="28952"/>
              </a:xfrm>
              <a:custGeom>
                <a:avLst/>
                <a:gdLst>
                  <a:gd name="connsiteX0" fmla="*/ 3619 w 14475"/>
                  <a:gd name="connsiteY0" fmla="*/ 3619 h 28951"/>
                  <a:gd name="connsiteX1" fmla="*/ 12449 w 14475"/>
                  <a:gd name="connsiteY1" fmla="*/ 3619 h 28951"/>
                  <a:gd name="connsiteX2" fmla="*/ 12449 w 14475"/>
                  <a:gd name="connsiteY2" fmla="*/ 25622 h 28951"/>
                  <a:gd name="connsiteX3" fmla="*/ 3619 w 14475"/>
                  <a:gd name="connsiteY3" fmla="*/ 25622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2"/>
                    </a:lnTo>
                    <a:lnTo>
                      <a:pt x="3619" y="25622"/>
                    </a:lnTo>
                    <a:close/>
                  </a:path>
                </a:pathLst>
              </a:custGeom>
              <a:grpFill/>
              <a:ln w="9525" cap="flat">
                <a:noFill/>
                <a:prstDash val="solid"/>
                <a:miter/>
              </a:ln>
            </p:spPr>
            <p:txBody>
              <a:bodyPr rtlCol="0" anchor="ctr"/>
              <a:lstStyle/>
              <a:p>
                <a:endParaRPr lang="zh-TW" altLang="en-US" sz="2400"/>
              </a:p>
            </p:txBody>
          </p:sp>
          <p:sp>
            <p:nvSpPr>
              <p:cNvPr id="1654" name="手繪多邊形: 圖案 1015">
                <a:extLst>
                  <a:ext uri="{FF2B5EF4-FFF2-40B4-BE49-F238E27FC236}">
                    <a16:creationId xmlns:a16="http://schemas.microsoft.com/office/drawing/2014/main" id="{B7F85247-2A59-4E29-A51B-F4F19F290FF0}"/>
                  </a:ext>
                </a:extLst>
              </p:cNvPr>
              <p:cNvSpPr/>
              <p:nvPr/>
            </p:nvSpPr>
            <p:spPr>
              <a:xfrm>
                <a:off x="8297420" y="343044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55" name="手繪多邊形: 圖案 1016">
                <a:extLst>
                  <a:ext uri="{FF2B5EF4-FFF2-40B4-BE49-F238E27FC236}">
                    <a16:creationId xmlns:a16="http://schemas.microsoft.com/office/drawing/2014/main" id="{41267011-7301-452D-B4AC-B61EA0A0E86E}"/>
                  </a:ext>
                </a:extLst>
              </p:cNvPr>
              <p:cNvSpPr/>
              <p:nvPr/>
            </p:nvSpPr>
            <p:spPr>
              <a:xfrm>
                <a:off x="8297420" y="344805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56" name="手繪多邊形: 圖案 1017">
                <a:extLst>
                  <a:ext uri="{FF2B5EF4-FFF2-40B4-BE49-F238E27FC236}">
                    <a16:creationId xmlns:a16="http://schemas.microsoft.com/office/drawing/2014/main" id="{DEF9D84F-76A0-4AF2-BFE9-467435CACA1A}"/>
                  </a:ext>
                </a:extLst>
              </p:cNvPr>
              <p:cNvSpPr/>
              <p:nvPr/>
            </p:nvSpPr>
            <p:spPr>
              <a:xfrm>
                <a:off x="8125638"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57" name="手繪多邊形: 圖案 1018">
                <a:extLst>
                  <a:ext uri="{FF2B5EF4-FFF2-40B4-BE49-F238E27FC236}">
                    <a16:creationId xmlns:a16="http://schemas.microsoft.com/office/drawing/2014/main" id="{77EFA343-45E0-4528-A210-CF54DD8BE97B}"/>
                  </a:ext>
                </a:extLst>
              </p:cNvPr>
              <p:cNvSpPr/>
              <p:nvPr/>
            </p:nvSpPr>
            <p:spPr>
              <a:xfrm>
                <a:off x="8143250"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58" name="手繪多邊形: 圖案 1019">
                <a:extLst>
                  <a:ext uri="{FF2B5EF4-FFF2-40B4-BE49-F238E27FC236}">
                    <a16:creationId xmlns:a16="http://schemas.microsoft.com/office/drawing/2014/main" id="{1BC07CA7-217E-4684-9810-4561D1BD5B0A}"/>
                  </a:ext>
                </a:extLst>
              </p:cNvPr>
              <p:cNvSpPr/>
              <p:nvPr/>
            </p:nvSpPr>
            <p:spPr>
              <a:xfrm>
                <a:off x="8160863"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59" name="手繪多邊形: 圖案 1020">
                <a:extLst>
                  <a:ext uri="{FF2B5EF4-FFF2-40B4-BE49-F238E27FC236}">
                    <a16:creationId xmlns:a16="http://schemas.microsoft.com/office/drawing/2014/main" id="{11DC6A28-8475-41B6-900F-85596314C45A}"/>
                  </a:ext>
                </a:extLst>
              </p:cNvPr>
              <p:cNvSpPr/>
              <p:nvPr/>
            </p:nvSpPr>
            <p:spPr>
              <a:xfrm>
                <a:off x="8178475" y="3465667"/>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60" name="手繪多邊形: 圖案 1021">
                <a:extLst>
                  <a:ext uri="{FF2B5EF4-FFF2-40B4-BE49-F238E27FC236}">
                    <a16:creationId xmlns:a16="http://schemas.microsoft.com/office/drawing/2014/main" id="{F40C1169-45A1-41FA-83F7-730944D49D27}"/>
                  </a:ext>
                </a:extLst>
              </p:cNvPr>
              <p:cNvSpPr/>
              <p:nvPr/>
            </p:nvSpPr>
            <p:spPr>
              <a:xfrm>
                <a:off x="8213748" y="3465667"/>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p>
            </p:txBody>
          </p:sp>
          <p:sp>
            <p:nvSpPr>
              <p:cNvPr id="1661" name="手繪多邊形: 圖案 1022">
                <a:extLst>
                  <a:ext uri="{FF2B5EF4-FFF2-40B4-BE49-F238E27FC236}">
                    <a16:creationId xmlns:a16="http://schemas.microsoft.com/office/drawing/2014/main" id="{DEE0B443-5A14-41AF-8EE6-4E540D97D452}"/>
                  </a:ext>
                </a:extLst>
              </p:cNvPr>
              <p:cNvSpPr/>
              <p:nvPr/>
            </p:nvSpPr>
            <p:spPr>
              <a:xfrm>
                <a:off x="7914240" y="3527335"/>
                <a:ext cx="424629" cy="130284"/>
              </a:xfrm>
              <a:custGeom>
                <a:avLst/>
                <a:gdLst>
                  <a:gd name="connsiteX0" fmla="*/ 422024 w 424629"/>
                  <a:gd name="connsiteY0" fmla="*/ 131201 h 130283"/>
                  <a:gd name="connsiteX1" fmla="*/ 3619 w 424629"/>
                  <a:gd name="connsiteY1" fmla="*/ 131201 h 130283"/>
                  <a:gd name="connsiteX2" fmla="*/ 3619 w 424629"/>
                  <a:gd name="connsiteY2" fmla="*/ 3619 h 130283"/>
                  <a:gd name="connsiteX3" fmla="*/ 422024 w 424629"/>
                  <a:gd name="connsiteY3" fmla="*/ 3619 h 130283"/>
                  <a:gd name="connsiteX4" fmla="*/ 21232 w 424629"/>
                  <a:gd name="connsiteY4" fmla="*/ 113588 h 130283"/>
                  <a:gd name="connsiteX5" fmla="*/ 404411 w 424629"/>
                  <a:gd name="connsiteY5" fmla="*/ 113588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201"/>
                    </a:moveTo>
                    <a:lnTo>
                      <a:pt x="3619" y="131201"/>
                    </a:lnTo>
                    <a:lnTo>
                      <a:pt x="3619" y="3619"/>
                    </a:lnTo>
                    <a:lnTo>
                      <a:pt x="422024" y="3619"/>
                    </a:lnTo>
                    <a:close/>
                    <a:moveTo>
                      <a:pt x="21232" y="113588"/>
                    </a:moveTo>
                    <a:lnTo>
                      <a:pt x="404411" y="113588"/>
                    </a:lnTo>
                    <a:lnTo>
                      <a:pt x="404411" y="21231"/>
                    </a:lnTo>
                    <a:lnTo>
                      <a:pt x="21232" y="21231"/>
                    </a:lnTo>
                    <a:close/>
                  </a:path>
                </a:pathLst>
              </a:custGeom>
              <a:grpFill/>
              <a:ln w="9525" cap="flat">
                <a:noFill/>
                <a:prstDash val="solid"/>
                <a:miter/>
              </a:ln>
            </p:spPr>
            <p:txBody>
              <a:bodyPr rtlCol="0" anchor="ctr"/>
              <a:lstStyle/>
              <a:p>
                <a:endParaRPr lang="zh-TW" altLang="en-US" sz="2400"/>
              </a:p>
            </p:txBody>
          </p:sp>
          <p:sp>
            <p:nvSpPr>
              <p:cNvPr id="1662" name="手繪多邊形: 圖案 1023">
                <a:extLst>
                  <a:ext uri="{FF2B5EF4-FFF2-40B4-BE49-F238E27FC236}">
                    <a16:creationId xmlns:a16="http://schemas.microsoft.com/office/drawing/2014/main" id="{02804663-53CD-4BEB-8257-8A343C337F48}"/>
                  </a:ext>
                </a:extLst>
              </p:cNvPr>
              <p:cNvSpPr/>
              <p:nvPr/>
            </p:nvSpPr>
            <p:spPr>
              <a:xfrm>
                <a:off x="8125638" y="3553585"/>
                <a:ext cx="168887" cy="62729"/>
              </a:xfrm>
              <a:custGeom>
                <a:avLst/>
                <a:gdLst>
                  <a:gd name="connsiteX0" fmla="*/ 166570 w 168886"/>
                  <a:gd name="connsiteY0" fmla="*/ 61040 h 62729"/>
                  <a:gd name="connsiteX1" fmla="*/ 3619 w 168886"/>
                  <a:gd name="connsiteY1" fmla="*/ 61040 h 62729"/>
                  <a:gd name="connsiteX2" fmla="*/ 3619 w 168886"/>
                  <a:gd name="connsiteY2" fmla="*/ 3619 h 62729"/>
                  <a:gd name="connsiteX3" fmla="*/ 166570 w 168886"/>
                  <a:gd name="connsiteY3" fmla="*/ 3619 h 62729"/>
                  <a:gd name="connsiteX4" fmla="*/ 12449 w 168886"/>
                  <a:gd name="connsiteY4" fmla="*/ 52258 h 62729"/>
                  <a:gd name="connsiteX5" fmla="*/ 157788 w 168886"/>
                  <a:gd name="connsiteY5" fmla="*/ 52258 h 62729"/>
                  <a:gd name="connsiteX6" fmla="*/ 157788 w 168886"/>
                  <a:gd name="connsiteY6" fmla="*/ 12594 h 62729"/>
                  <a:gd name="connsiteX7" fmla="*/ 12449 w 168886"/>
                  <a:gd name="connsiteY7" fmla="*/ 12594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1040"/>
                    </a:moveTo>
                    <a:lnTo>
                      <a:pt x="3619" y="61040"/>
                    </a:lnTo>
                    <a:lnTo>
                      <a:pt x="3619" y="3619"/>
                    </a:lnTo>
                    <a:lnTo>
                      <a:pt x="166570" y="3619"/>
                    </a:lnTo>
                    <a:close/>
                    <a:moveTo>
                      <a:pt x="12449" y="52258"/>
                    </a:moveTo>
                    <a:lnTo>
                      <a:pt x="157788" y="52258"/>
                    </a:lnTo>
                    <a:lnTo>
                      <a:pt x="157788" y="12594"/>
                    </a:lnTo>
                    <a:lnTo>
                      <a:pt x="12449" y="12594"/>
                    </a:lnTo>
                    <a:close/>
                  </a:path>
                </a:pathLst>
              </a:custGeom>
              <a:grpFill/>
              <a:ln w="9525" cap="flat">
                <a:noFill/>
                <a:prstDash val="solid"/>
                <a:miter/>
              </a:ln>
            </p:spPr>
            <p:txBody>
              <a:bodyPr rtlCol="0" anchor="ctr"/>
              <a:lstStyle/>
              <a:p>
                <a:endParaRPr lang="zh-TW" altLang="en-US" sz="2400"/>
              </a:p>
            </p:txBody>
          </p:sp>
          <p:sp>
            <p:nvSpPr>
              <p:cNvPr id="1663" name="手繪多邊形: 圖案 1024">
                <a:extLst>
                  <a:ext uri="{FF2B5EF4-FFF2-40B4-BE49-F238E27FC236}">
                    <a16:creationId xmlns:a16="http://schemas.microsoft.com/office/drawing/2014/main" id="{327C60EB-CB3B-4FD4-8ADA-7BCDE6C0E9A8}"/>
                  </a:ext>
                </a:extLst>
              </p:cNvPr>
              <p:cNvSpPr/>
              <p:nvPr/>
            </p:nvSpPr>
            <p:spPr>
              <a:xfrm>
                <a:off x="8297420" y="3553778"/>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p>
            </p:txBody>
          </p:sp>
          <p:sp>
            <p:nvSpPr>
              <p:cNvPr id="1664" name="手繪多邊形: 圖案 1025">
                <a:extLst>
                  <a:ext uri="{FF2B5EF4-FFF2-40B4-BE49-F238E27FC236}">
                    <a16:creationId xmlns:a16="http://schemas.microsoft.com/office/drawing/2014/main" id="{0464D527-7883-4B11-874B-9C9595B42A90}"/>
                  </a:ext>
                </a:extLst>
              </p:cNvPr>
              <p:cNvSpPr/>
              <p:nvPr/>
            </p:nvSpPr>
            <p:spPr>
              <a:xfrm>
                <a:off x="8297420" y="358461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65" name="手繪多邊形: 圖案 1026">
                <a:extLst>
                  <a:ext uri="{FF2B5EF4-FFF2-40B4-BE49-F238E27FC236}">
                    <a16:creationId xmlns:a16="http://schemas.microsoft.com/office/drawing/2014/main" id="{BB133D82-3CFA-4032-9051-F69904F19949}"/>
                  </a:ext>
                </a:extLst>
              </p:cNvPr>
              <p:cNvSpPr/>
              <p:nvPr/>
            </p:nvSpPr>
            <p:spPr>
              <a:xfrm>
                <a:off x="8297420" y="3602224"/>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66" name="手繪多邊形: 圖案 1027">
                <a:extLst>
                  <a:ext uri="{FF2B5EF4-FFF2-40B4-BE49-F238E27FC236}">
                    <a16:creationId xmlns:a16="http://schemas.microsoft.com/office/drawing/2014/main" id="{FB0BF465-D9DB-4F77-A723-ED3F3DAE33A5}"/>
                  </a:ext>
                </a:extLst>
              </p:cNvPr>
              <p:cNvSpPr/>
              <p:nvPr/>
            </p:nvSpPr>
            <p:spPr>
              <a:xfrm>
                <a:off x="8125638"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67" name="手繪多邊形: 圖案 1028">
                <a:extLst>
                  <a:ext uri="{FF2B5EF4-FFF2-40B4-BE49-F238E27FC236}">
                    <a16:creationId xmlns:a16="http://schemas.microsoft.com/office/drawing/2014/main" id="{AA61EF57-6CC1-446A-A8DA-FD5361ECB42E}"/>
                  </a:ext>
                </a:extLst>
              </p:cNvPr>
              <p:cNvSpPr/>
              <p:nvPr/>
            </p:nvSpPr>
            <p:spPr>
              <a:xfrm>
                <a:off x="8143250"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68" name="手繪多邊形: 圖案 1029">
                <a:extLst>
                  <a:ext uri="{FF2B5EF4-FFF2-40B4-BE49-F238E27FC236}">
                    <a16:creationId xmlns:a16="http://schemas.microsoft.com/office/drawing/2014/main" id="{A40DE5D4-B0D5-459D-8922-E23CD182A8EE}"/>
                  </a:ext>
                </a:extLst>
              </p:cNvPr>
              <p:cNvSpPr/>
              <p:nvPr/>
            </p:nvSpPr>
            <p:spPr>
              <a:xfrm>
                <a:off x="8160863"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69" name="手繪多邊形: 圖案 1030">
                <a:extLst>
                  <a:ext uri="{FF2B5EF4-FFF2-40B4-BE49-F238E27FC236}">
                    <a16:creationId xmlns:a16="http://schemas.microsoft.com/office/drawing/2014/main" id="{12A59049-AD25-4F04-B7B4-9BDC7265491F}"/>
                  </a:ext>
                </a:extLst>
              </p:cNvPr>
              <p:cNvSpPr/>
              <p:nvPr/>
            </p:nvSpPr>
            <p:spPr>
              <a:xfrm>
                <a:off x="8178475" y="3619836"/>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70" name="手繪多邊形: 圖案 1031">
                <a:extLst>
                  <a:ext uri="{FF2B5EF4-FFF2-40B4-BE49-F238E27FC236}">
                    <a16:creationId xmlns:a16="http://schemas.microsoft.com/office/drawing/2014/main" id="{FDFF63A4-33C6-499F-B330-B27DD36938F7}"/>
                  </a:ext>
                </a:extLst>
              </p:cNvPr>
              <p:cNvSpPr/>
              <p:nvPr/>
            </p:nvSpPr>
            <p:spPr>
              <a:xfrm>
                <a:off x="8213748" y="3619836"/>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p>
            </p:txBody>
          </p:sp>
          <p:sp>
            <p:nvSpPr>
              <p:cNvPr id="1671" name="手繪多邊形: 圖案 1032">
                <a:extLst>
                  <a:ext uri="{FF2B5EF4-FFF2-40B4-BE49-F238E27FC236}">
                    <a16:creationId xmlns:a16="http://schemas.microsoft.com/office/drawing/2014/main" id="{04F2B17C-5953-4E38-BA83-F65E4099D2B5}"/>
                  </a:ext>
                </a:extLst>
              </p:cNvPr>
              <p:cNvSpPr/>
              <p:nvPr/>
            </p:nvSpPr>
            <p:spPr>
              <a:xfrm>
                <a:off x="7914240" y="3681504"/>
                <a:ext cx="424629" cy="130284"/>
              </a:xfrm>
              <a:custGeom>
                <a:avLst/>
                <a:gdLst>
                  <a:gd name="connsiteX0" fmla="*/ 422024 w 424629"/>
                  <a:gd name="connsiteY0" fmla="*/ 131442 h 130283"/>
                  <a:gd name="connsiteX1" fmla="*/ 3619 w 424629"/>
                  <a:gd name="connsiteY1" fmla="*/ 131442 h 130283"/>
                  <a:gd name="connsiteX2" fmla="*/ 3619 w 424629"/>
                  <a:gd name="connsiteY2" fmla="*/ 3619 h 130283"/>
                  <a:gd name="connsiteX3" fmla="*/ 422024 w 424629"/>
                  <a:gd name="connsiteY3" fmla="*/ 3619 h 130283"/>
                  <a:gd name="connsiteX4" fmla="*/ 21232 w 424629"/>
                  <a:gd name="connsiteY4" fmla="*/ 113830 h 130283"/>
                  <a:gd name="connsiteX5" fmla="*/ 404411 w 424629"/>
                  <a:gd name="connsiteY5" fmla="*/ 113830 h 130283"/>
                  <a:gd name="connsiteX6" fmla="*/ 404411 w 424629"/>
                  <a:gd name="connsiteY6" fmla="*/ 21231 h 130283"/>
                  <a:gd name="connsiteX7" fmla="*/ 21232 w 424629"/>
                  <a:gd name="connsiteY7" fmla="*/ 21231 h 130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629" h="130283">
                    <a:moveTo>
                      <a:pt x="422024" y="131442"/>
                    </a:moveTo>
                    <a:lnTo>
                      <a:pt x="3619" y="131442"/>
                    </a:lnTo>
                    <a:lnTo>
                      <a:pt x="3619" y="3619"/>
                    </a:lnTo>
                    <a:lnTo>
                      <a:pt x="422024" y="3619"/>
                    </a:lnTo>
                    <a:close/>
                    <a:moveTo>
                      <a:pt x="21232" y="113830"/>
                    </a:moveTo>
                    <a:lnTo>
                      <a:pt x="404411" y="113830"/>
                    </a:lnTo>
                    <a:lnTo>
                      <a:pt x="404411" y="21231"/>
                    </a:lnTo>
                    <a:lnTo>
                      <a:pt x="21232" y="21231"/>
                    </a:lnTo>
                    <a:close/>
                  </a:path>
                </a:pathLst>
              </a:custGeom>
              <a:grpFill/>
              <a:ln w="9525" cap="flat">
                <a:noFill/>
                <a:prstDash val="solid"/>
                <a:miter/>
              </a:ln>
            </p:spPr>
            <p:txBody>
              <a:bodyPr rtlCol="0" anchor="ctr"/>
              <a:lstStyle/>
              <a:p>
                <a:endParaRPr lang="zh-TW" altLang="en-US" sz="2400"/>
              </a:p>
            </p:txBody>
          </p:sp>
          <p:sp>
            <p:nvSpPr>
              <p:cNvPr id="1672" name="手繪多邊形: 圖案 1033">
                <a:extLst>
                  <a:ext uri="{FF2B5EF4-FFF2-40B4-BE49-F238E27FC236}">
                    <a16:creationId xmlns:a16="http://schemas.microsoft.com/office/drawing/2014/main" id="{D493339B-6524-4F5E-AF22-87F106EBFF01}"/>
                  </a:ext>
                </a:extLst>
              </p:cNvPr>
              <p:cNvSpPr/>
              <p:nvPr/>
            </p:nvSpPr>
            <p:spPr>
              <a:xfrm>
                <a:off x="8125638" y="3707995"/>
                <a:ext cx="168887" cy="62729"/>
              </a:xfrm>
              <a:custGeom>
                <a:avLst/>
                <a:gdLst>
                  <a:gd name="connsiteX0" fmla="*/ 166570 w 168886"/>
                  <a:gd name="connsiteY0" fmla="*/ 60799 h 62729"/>
                  <a:gd name="connsiteX1" fmla="*/ 3619 w 168886"/>
                  <a:gd name="connsiteY1" fmla="*/ 60799 h 62729"/>
                  <a:gd name="connsiteX2" fmla="*/ 3619 w 168886"/>
                  <a:gd name="connsiteY2" fmla="*/ 3619 h 62729"/>
                  <a:gd name="connsiteX3" fmla="*/ 166570 w 168886"/>
                  <a:gd name="connsiteY3" fmla="*/ 3619 h 62729"/>
                  <a:gd name="connsiteX4" fmla="*/ 12449 w 168886"/>
                  <a:gd name="connsiteY4" fmla="*/ 51872 h 62729"/>
                  <a:gd name="connsiteX5" fmla="*/ 157788 w 168886"/>
                  <a:gd name="connsiteY5" fmla="*/ 51872 h 62729"/>
                  <a:gd name="connsiteX6" fmla="*/ 157788 w 168886"/>
                  <a:gd name="connsiteY6" fmla="*/ 12256 h 62729"/>
                  <a:gd name="connsiteX7" fmla="*/ 12449 w 168886"/>
                  <a:gd name="connsiteY7" fmla="*/ 12256 h 62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886" h="62729">
                    <a:moveTo>
                      <a:pt x="166570" y="60799"/>
                    </a:moveTo>
                    <a:lnTo>
                      <a:pt x="3619" y="60799"/>
                    </a:lnTo>
                    <a:lnTo>
                      <a:pt x="3619" y="3619"/>
                    </a:lnTo>
                    <a:lnTo>
                      <a:pt x="166570" y="3619"/>
                    </a:lnTo>
                    <a:close/>
                    <a:moveTo>
                      <a:pt x="12449" y="51872"/>
                    </a:moveTo>
                    <a:lnTo>
                      <a:pt x="157788" y="51872"/>
                    </a:lnTo>
                    <a:lnTo>
                      <a:pt x="157788" y="12256"/>
                    </a:lnTo>
                    <a:lnTo>
                      <a:pt x="12449" y="12256"/>
                    </a:lnTo>
                    <a:close/>
                  </a:path>
                </a:pathLst>
              </a:custGeom>
              <a:grpFill/>
              <a:ln w="9525" cap="flat">
                <a:noFill/>
                <a:prstDash val="solid"/>
                <a:miter/>
              </a:ln>
            </p:spPr>
            <p:txBody>
              <a:bodyPr rtlCol="0" anchor="ctr"/>
              <a:lstStyle/>
              <a:p>
                <a:endParaRPr lang="zh-TW" altLang="en-US" sz="2400"/>
              </a:p>
            </p:txBody>
          </p:sp>
          <p:sp>
            <p:nvSpPr>
              <p:cNvPr id="1673" name="手繪多邊形: 圖案 1034">
                <a:extLst>
                  <a:ext uri="{FF2B5EF4-FFF2-40B4-BE49-F238E27FC236}">
                    <a16:creationId xmlns:a16="http://schemas.microsoft.com/office/drawing/2014/main" id="{77D12F55-9A56-40AC-BEDA-017C1E625B46}"/>
                  </a:ext>
                </a:extLst>
              </p:cNvPr>
              <p:cNvSpPr/>
              <p:nvPr/>
            </p:nvSpPr>
            <p:spPr>
              <a:xfrm>
                <a:off x="8297420" y="3707899"/>
                <a:ext cx="14476" cy="28952"/>
              </a:xfrm>
              <a:custGeom>
                <a:avLst/>
                <a:gdLst>
                  <a:gd name="connsiteX0" fmla="*/ 3619 w 14475"/>
                  <a:gd name="connsiteY0" fmla="*/ 3619 h 28951"/>
                  <a:gd name="connsiteX1" fmla="*/ 12449 w 14475"/>
                  <a:gd name="connsiteY1" fmla="*/ 3619 h 28951"/>
                  <a:gd name="connsiteX2" fmla="*/ 12449 w 14475"/>
                  <a:gd name="connsiteY2" fmla="*/ 25623 h 28951"/>
                  <a:gd name="connsiteX3" fmla="*/ 3619 w 14475"/>
                  <a:gd name="connsiteY3" fmla="*/ 25623 h 28951"/>
                </a:gdLst>
                <a:ahLst/>
                <a:cxnLst>
                  <a:cxn ang="0">
                    <a:pos x="connsiteX0" y="connsiteY0"/>
                  </a:cxn>
                  <a:cxn ang="0">
                    <a:pos x="connsiteX1" y="connsiteY1"/>
                  </a:cxn>
                  <a:cxn ang="0">
                    <a:pos x="connsiteX2" y="connsiteY2"/>
                  </a:cxn>
                  <a:cxn ang="0">
                    <a:pos x="connsiteX3" y="connsiteY3"/>
                  </a:cxn>
                </a:cxnLst>
                <a:rect l="l" t="t" r="r" b="b"/>
                <a:pathLst>
                  <a:path w="14475" h="28951">
                    <a:moveTo>
                      <a:pt x="3619" y="3619"/>
                    </a:moveTo>
                    <a:lnTo>
                      <a:pt x="12449" y="3619"/>
                    </a:lnTo>
                    <a:lnTo>
                      <a:pt x="12449" y="25623"/>
                    </a:lnTo>
                    <a:lnTo>
                      <a:pt x="3619" y="25623"/>
                    </a:lnTo>
                    <a:close/>
                  </a:path>
                </a:pathLst>
              </a:custGeom>
              <a:grpFill/>
              <a:ln w="9525" cap="flat">
                <a:noFill/>
                <a:prstDash val="solid"/>
                <a:miter/>
              </a:ln>
            </p:spPr>
            <p:txBody>
              <a:bodyPr rtlCol="0" anchor="ctr"/>
              <a:lstStyle/>
              <a:p>
                <a:endParaRPr lang="zh-TW" altLang="en-US" sz="2400"/>
              </a:p>
            </p:txBody>
          </p:sp>
          <p:sp>
            <p:nvSpPr>
              <p:cNvPr id="1674" name="手繪多邊形: 圖案 1035">
                <a:extLst>
                  <a:ext uri="{FF2B5EF4-FFF2-40B4-BE49-F238E27FC236}">
                    <a16:creationId xmlns:a16="http://schemas.microsoft.com/office/drawing/2014/main" id="{7347028C-6789-457A-B0EA-FB8EBE01A052}"/>
                  </a:ext>
                </a:extLst>
              </p:cNvPr>
              <p:cNvSpPr/>
              <p:nvPr/>
            </p:nvSpPr>
            <p:spPr>
              <a:xfrm>
                <a:off x="8297420" y="3738733"/>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75" name="手繪多邊形: 圖案 1036">
                <a:extLst>
                  <a:ext uri="{FF2B5EF4-FFF2-40B4-BE49-F238E27FC236}">
                    <a16:creationId xmlns:a16="http://schemas.microsoft.com/office/drawing/2014/main" id="{C85940F4-AA69-4B93-A40B-595C4DF95B83}"/>
                  </a:ext>
                </a:extLst>
              </p:cNvPr>
              <p:cNvSpPr/>
              <p:nvPr/>
            </p:nvSpPr>
            <p:spPr>
              <a:xfrm>
                <a:off x="8297420" y="3756345"/>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76" name="手繪多邊形: 圖案 1037">
                <a:extLst>
                  <a:ext uri="{FF2B5EF4-FFF2-40B4-BE49-F238E27FC236}">
                    <a16:creationId xmlns:a16="http://schemas.microsoft.com/office/drawing/2014/main" id="{50FA2941-AC85-4CC4-B147-FC135D0CA8C3}"/>
                  </a:ext>
                </a:extLst>
              </p:cNvPr>
              <p:cNvSpPr/>
              <p:nvPr/>
            </p:nvSpPr>
            <p:spPr>
              <a:xfrm>
                <a:off x="8125638"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77" name="手繪多邊形: 圖案 1038">
                <a:extLst>
                  <a:ext uri="{FF2B5EF4-FFF2-40B4-BE49-F238E27FC236}">
                    <a16:creationId xmlns:a16="http://schemas.microsoft.com/office/drawing/2014/main" id="{4E904A88-C8A2-42C8-81C9-10296DAD7B68}"/>
                  </a:ext>
                </a:extLst>
              </p:cNvPr>
              <p:cNvSpPr/>
              <p:nvPr/>
            </p:nvSpPr>
            <p:spPr>
              <a:xfrm>
                <a:off x="8143250"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78" name="手繪多邊形: 圖案 1039">
                <a:extLst>
                  <a:ext uri="{FF2B5EF4-FFF2-40B4-BE49-F238E27FC236}">
                    <a16:creationId xmlns:a16="http://schemas.microsoft.com/office/drawing/2014/main" id="{E2B61E8A-4E6A-4661-B810-B8E97B356FD1}"/>
                  </a:ext>
                </a:extLst>
              </p:cNvPr>
              <p:cNvSpPr/>
              <p:nvPr/>
            </p:nvSpPr>
            <p:spPr>
              <a:xfrm>
                <a:off x="8160863"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79" name="手繪多邊形: 圖案 1040">
                <a:extLst>
                  <a:ext uri="{FF2B5EF4-FFF2-40B4-BE49-F238E27FC236}">
                    <a16:creationId xmlns:a16="http://schemas.microsoft.com/office/drawing/2014/main" id="{EA93B3AD-6934-49EB-9D8F-A988BC0E0270}"/>
                  </a:ext>
                </a:extLst>
              </p:cNvPr>
              <p:cNvSpPr/>
              <p:nvPr/>
            </p:nvSpPr>
            <p:spPr>
              <a:xfrm>
                <a:off x="8178475" y="3773958"/>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0" name="手繪多邊形: 圖案 1041">
                <a:extLst>
                  <a:ext uri="{FF2B5EF4-FFF2-40B4-BE49-F238E27FC236}">
                    <a16:creationId xmlns:a16="http://schemas.microsoft.com/office/drawing/2014/main" id="{F235D4E1-FF9F-468B-9752-EE866A02331A}"/>
                  </a:ext>
                </a:extLst>
              </p:cNvPr>
              <p:cNvSpPr/>
              <p:nvPr/>
            </p:nvSpPr>
            <p:spPr>
              <a:xfrm>
                <a:off x="8213748" y="3773958"/>
                <a:ext cx="24127" cy="14476"/>
              </a:xfrm>
              <a:custGeom>
                <a:avLst/>
                <a:gdLst>
                  <a:gd name="connsiteX0" fmla="*/ 3619 w 24126"/>
                  <a:gd name="connsiteY0" fmla="*/ 3619 h 14475"/>
                  <a:gd name="connsiteX1" fmla="*/ 21232 w 24126"/>
                  <a:gd name="connsiteY1" fmla="*/ 3619 h 14475"/>
                  <a:gd name="connsiteX2" fmla="*/ 21232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2" y="3619"/>
                    </a:lnTo>
                    <a:lnTo>
                      <a:pt x="21232" y="12449"/>
                    </a:lnTo>
                    <a:lnTo>
                      <a:pt x="3619" y="12449"/>
                    </a:lnTo>
                    <a:close/>
                  </a:path>
                </a:pathLst>
              </a:custGeom>
              <a:grpFill/>
              <a:ln w="9525" cap="flat">
                <a:noFill/>
                <a:prstDash val="solid"/>
                <a:miter/>
              </a:ln>
            </p:spPr>
            <p:txBody>
              <a:bodyPr rtlCol="0" anchor="ctr"/>
              <a:lstStyle/>
              <a:p>
                <a:endParaRPr lang="zh-TW" altLang="en-US" sz="2400"/>
              </a:p>
            </p:txBody>
          </p:sp>
          <p:sp>
            <p:nvSpPr>
              <p:cNvPr id="1681" name="手繪多邊形: 圖案 1042">
                <a:extLst>
                  <a:ext uri="{FF2B5EF4-FFF2-40B4-BE49-F238E27FC236}">
                    <a16:creationId xmlns:a16="http://schemas.microsoft.com/office/drawing/2014/main" id="{ADC098AF-A6B1-4002-AF1A-2E198A898ED5}"/>
                  </a:ext>
                </a:extLst>
              </p:cNvPr>
              <p:cNvSpPr/>
              <p:nvPr/>
            </p:nvSpPr>
            <p:spPr>
              <a:xfrm>
                <a:off x="8143250"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2" name="手繪多邊形: 圖案 1043">
                <a:extLst>
                  <a:ext uri="{FF2B5EF4-FFF2-40B4-BE49-F238E27FC236}">
                    <a16:creationId xmlns:a16="http://schemas.microsoft.com/office/drawing/2014/main" id="{B49AAA30-9317-40F3-A45F-0391BF18740B}"/>
                  </a:ext>
                </a:extLst>
              </p:cNvPr>
              <p:cNvSpPr/>
              <p:nvPr/>
            </p:nvSpPr>
            <p:spPr>
              <a:xfrm>
                <a:off x="8160863" y="372551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3" name="手繪多邊形: 圖案 1044">
                <a:extLst>
                  <a:ext uri="{FF2B5EF4-FFF2-40B4-BE49-F238E27FC236}">
                    <a16:creationId xmlns:a16="http://schemas.microsoft.com/office/drawing/2014/main" id="{B858AF7D-B85B-4520-8DE7-285430461141}"/>
                  </a:ext>
                </a:extLst>
              </p:cNvPr>
              <p:cNvSpPr/>
              <p:nvPr/>
            </p:nvSpPr>
            <p:spPr>
              <a:xfrm>
                <a:off x="8143250" y="3571390"/>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4" name="手繪多邊形: 圖案 1045">
                <a:extLst>
                  <a:ext uri="{FF2B5EF4-FFF2-40B4-BE49-F238E27FC236}">
                    <a16:creationId xmlns:a16="http://schemas.microsoft.com/office/drawing/2014/main" id="{5A04662F-5D24-4BA0-AE98-45F3B9A0C812}"/>
                  </a:ext>
                </a:extLst>
              </p:cNvPr>
              <p:cNvSpPr/>
              <p:nvPr/>
            </p:nvSpPr>
            <p:spPr>
              <a:xfrm>
                <a:off x="8143250"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5" name="手繪多邊形: 圖案 1046">
                <a:extLst>
                  <a:ext uri="{FF2B5EF4-FFF2-40B4-BE49-F238E27FC236}">
                    <a16:creationId xmlns:a16="http://schemas.microsoft.com/office/drawing/2014/main" id="{DD55C52D-AF23-4B1D-9EE5-FE02CA1AB36C}"/>
                  </a:ext>
                </a:extLst>
              </p:cNvPr>
              <p:cNvSpPr/>
              <p:nvPr/>
            </p:nvSpPr>
            <p:spPr>
              <a:xfrm>
                <a:off x="816086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6" name="手繪多邊形: 圖案 1047">
                <a:extLst>
                  <a:ext uri="{FF2B5EF4-FFF2-40B4-BE49-F238E27FC236}">
                    <a16:creationId xmlns:a16="http://schemas.microsoft.com/office/drawing/2014/main" id="{08DD4122-BA01-4141-B382-5714A38EC17E}"/>
                  </a:ext>
                </a:extLst>
              </p:cNvPr>
              <p:cNvSpPr/>
              <p:nvPr/>
            </p:nvSpPr>
            <p:spPr>
              <a:xfrm>
                <a:off x="8169693"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7" name="手繪多邊形: 圖案 1048">
                <a:extLst>
                  <a:ext uri="{FF2B5EF4-FFF2-40B4-BE49-F238E27FC236}">
                    <a16:creationId xmlns:a16="http://schemas.microsoft.com/office/drawing/2014/main" id="{F3432074-3295-45FE-8E5C-DB3925C681DF}"/>
                  </a:ext>
                </a:extLst>
              </p:cNvPr>
              <p:cNvSpPr/>
              <p:nvPr/>
            </p:nvSpPr>
            <p:spPr>
              <a:xfrm>
                <a:off x="8187306"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8" name="手繪多邊形: 圖案 1049">
                <a:extLst>
                  <a:ext uri="{FF2B5EF4-FFF2-40B4-BE49-F238E27FC236}">
                    <a16:creationId xmlns:a16="http://schemas.microsoft.com/office/drawing/2014/main" id="{92753065-F786-4FDF-A954-A699E6143A77}"/>
                  </a:ext>
                </a:extLst>
              </p:cNvPr>
              <p:cNvSpPr/>
              <p:nvPr/>
            </p:nvSpPr>
            <p:spPr>
              <a:xfrm>
                <a:off x="820491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89" name="手繪多邊形: 圖案 1050">
                <a:extLst>
                  <a:ext uri="{FF2B5EF4-FFF2-40B4-BE49-F238E27FC236}">
                    <a16:creationId xmlns:a16="http://schemas.microsoft.com/office/drawing/2014/main" id="{77A7BB27-DA65-47D2-945F-C727B5F05D92}"/>
                  </a:ext>
                </a:extLst>
              </p:cNvPr>
              <p:cNvSpPr/>
              <p:nvPr/>
            </p:nvSpPr>
            <p:spPr>
              <a:xfrm>
                <a:off x="8213748" y="341722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0" name="手繪多邊形: 圖案 1051">
                <a:extLst>
                  <a:ext uri="{FF2B5EF4-FFF2-40B4-BE49-F238E27FC236}">
                    <a16:creationId xmlns:a16="http://schemas.microsoft.com/office/drawing/2014/main" id="{7724C842-0924-4B03-9D3D-8A3E7E95ABE2}"/>
                  </a:ext>
                </a:extLst>
              </p:cNvPr>
              <p:cNvSpPr/>
              <p:nvPr/>
            </p:nvSpPr>
            <p:spPr>
              <a:xfrm>
                <a:off x="8143250"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1" name="手繪多邊形: 圖案 1052">
                <a:extLst>
                  <a:ext uri="{FF2B5EF4-FFF2-40B4-BE49-F238E27FC236}">
                    <a16:creationId xmlns:a16="http://schemas.microsoft.com/office/drawing/2014/main" id="{58493F36-49DA-48C0-8418-A883ADCAF485}"/>
                  </a:ext>
                </a:extLst>
              </p:cNvPr>
              <p:cNvSpPr/>
              <p:nvPr/>
            </p:nvSpPr>
            <p:spPr>
              <a:xfrm>
                <a:off x="816086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2" name="手繪多邊形: 圖案 1053">
                <a:extLst>
                  <a:ext uri="{FF2B5EF4-FFF2-40B4-BE49-F238E27FC236}">
                    <a16:creationId xmlns:a16="http://schemas.microsoft.com/office/drawing/2014/main" id="{CD0EBC5E-7F8F-46B8-A5C1-CCDF774D5DF4}"/>
                  </a:ext>
                </a:extLst>
              </p:cNvPr>
              <p:cNvSpPr/>
              <p:nvPr/>
            </p:nvSpPr>
            <p:spPr>
              <a:xfrm>
                <a:off x="816969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3" name="手繪多邊形: 圖案 1054">
                <a:extLst>
                  <a:ext uri="{FF2B5EF4-FFF2-40B4-BE49-F238E27FC236}">
                    <a16:creationId xmlns:a16="http://schemas.microsoft.com/office/drawing/2014/main" id="{E44737D3-8C8B-40E8-8FB0-6F320795FD3E}"/>
                  </a:ext>
                </a:extLst>
              </p:cNvPr>
              <p:cNvSpPr/>
              <p:nvPr/>
            </p:nvSpPr>
            <p:spPr>
              <a:xfrm>
                <a:off x="8187306"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4" name="手繪多邊形: 圖案 1055">
                <a:extLst>
                  <a:ext uri="{FF2B5EF4-FFF2-40B4-BE49-F238E27FC236}">
                    <a16:creationId xmlns:a16="http://schemas.microsoft.com/office/drawing/2014/main" id="{D4EFC571-6C5B-4244-B81C-3F27C77BFD53}"/>
                  </a:ext>
                </a:extLst>
              </p:cNvPr>
              <p:cNvSpPr/>
              <p:nvPr/>
            </p:nvSpPr>
            <p:spPr>
              <a:xfrm>
                <a:off x="8143250"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5" name="手繪多邊形: 圖案 1056">
                <a:extLst>
                  <a:ext uri="{FF2B5EF4-FFF2-40B4-BE49-F238E27FC236}">
                    <a16:creationId xmlns:a16="http://schemas.microsoft.com/office/drawing/2014/main" id="{F7D408A3-1758-437F-9A5B-648352C5D7E9}"/>
                  </a:ext>
                </a:extLst>
              </p:cNvPr>
              <p:cNvSpPr/>
              <p:nvPr/>
            </p:nvSpPr>
            <p:spPr>
              <a:xfrm>
                <a:off x="8160863"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6" name="手繪多邊形: 圖案 1057">
                <a:extLst>
                  <a:ext uri="{FF2B5EF4-FFF2-40B4-BE49-F238E27FC236}">
                    <a16:creationId xmlns:a16="http://schemas.microsoft.com/office/drawing/2014/main" id="{097EF3D6-C656-48DA-9290-EE10020F482C}"/>
                  </a:ext>
                </a:extLst>
              </p:cNvPr>
              <p:cNvSpPr/>
              <p:nvPr/>
            </p:nvSpPr>
            <p:spPr>
              <a:xfrm>
                <a:off x="820491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7" name="手繪多邊形: 圖案 1058">
                <a:extLst>
                  <a:ext uri="{FF2B5EF4-FFF2-40B4-BE49-F238E27FC236}">
                    <a16:creationId xmlns:a16="http://schemas.microsoft.com/office/drawing/2014/main" id="{DA7D75BC-2F71-4E79-AB44-C014B6B8D65C}"/>
                  </a:ext>
                </a:extLst>
              </p:cNvPr>
              <p:cNvSpPr/>
              <p:nvPr/>
            </p:nvSpPr>
            <p:spPr>
              <a:xfrm>
                <a:off x="8213748"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8" name="手繪多邊形: 圖案 1059">
                <a:extLst>
                  <a:ext uri="{FF2B5EF4-FFF2-40B4-BE49-F238E27FC236}">
                    <a16:creationId xmlns:a16="http://schemas.microsoft.com/office/drawing/2014/main" id="{8E8506C8-0C1D-48A2-A532-D8A17E1222E3}"/>
                  </a:ext>
                </a:extLst>
              </p:cNvPr>
              <p:cNvSpPr/>
              <p:nvPr/>
            </p:nvSpPr>
            <p:spPr>
              <a:xfrm>
                <a:off x="8222531" y="3108931"/>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699" name="手繪多邊形: 圖案 1060">
                <a:extLst>
                  <a:ext uri="{FF2B5EF4-FFF2-40B4-BE49-F238E27FC236}">
                    <a16:creationId xmlns:a16="http://schemas.microsoft.com/office/drawing/2014/main" id="{94B20CF2-E889-4A00-ABD3-A8B17D6D8CAC}"/>
                  </a:ext>
                </a:extLst>
              </p:cNvPr>
              <p:cNvSpPr/>
              <p:nvPr/>
            </p:nvSpPr>
            <p:spPr>
              <a:xfrm>
                <a:off x="8178475" y="3108931"/>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grpFill/>
              <a:ln w="9525" cap="flat">
                <a:noFill/>
                <a:prstDash val="solid"/>
                <a:miter/>
              </a:ln>
            </p:spPr>
            <p:txBody>
              <a:bodyPr rtlCol="0" anchor="ctr"/>
              <a:lstStyle/>
              <a:p>
                <a:endParaRPr lang="zh-TW" altLang="en-US" sz="2400"/>
              </a:p>
            </p:txBody>
          </p:sp>
          <p:sp>
            <p:nvSpPr>
              <p:cNvPr id="1700" name="手繪多邊形: 圖案 1061">
                <a:extLst>
                  <a:ext uri="{FF2B5EF4-FFF2-40B4-BE49-F238E27FC236}">
                    <a16:creationId xmlns:a16="http://schemas.microsoft.com/office/drawing/2014/main" id="{ABB9E450-46C0-4F96-8517-6536025F011B}"/>
                  </a:ext>
                </a:extLst>
              </p:cNvPr>
              <p:cNvSpPr/>
              <p:nvPr/>
            </p:nvSpPr>
            <p:spPr>
              <a:xfrm>
                <a:off x="8204918" y="3263052"/>
                <a:ext cx="24127" cy="14476"/>
              </a:xfrm>
              <a:custGeom>
                <a:avLst/>
                <a:gdLst>
                  <a:gd name="connsiteX0" fmla="*/ 3619 w 24126"/>
                  <a:gd name="connsiteY0" fmla="*/ 3619 h 14475"/>
                  <a:gd name="connsiteX1" fmla="*/ 21231 w 24126"/>
                  <a:gd name="connsiteY1" fmla="*/ 3619 h 14475"/>
                  <a:gd name="connsiteX2" fmla="*/ 21231 w 24126"/>
                  <a:gd name="connsiteY2" fmla="*/ 12449 h 14475"/>
                  <a:gd name="connsiteX3" fmla="*/ 3619 w 24126"/>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1231" y="3619"/>
                    </a:lnTo>
                    <a:lnTo>
                      <a:pt x="21231" y="12449"/>
                    </a:lnTo>
                    <a:lnTo>
                      <a:pt x="3619" y="12449"/>
                    </a:lnTo>
                    <a:close/>
                  </a:path>
                </a:pathLst>
              </a:custGeom>
              <a:grpFill/>
              <a:ln w="9525" cap="flat">
                <a:noFill/>
                <a:prstDash val="solid"/>
                <a:miter/>
              </a:ln>
            </p:spPr>
            <p:txBody>
              <a:bodyPr rtlCol="0" anchor="ctr"/>
              <a:lstStyle/>
              <a:p>
                <a:endParaRPr lang="zh-TW" altLang="en-US" sz="2400"/>
              </a:p>
            </p:txBody>
          </p:sp>
          <p:sp>
            <p:nvSpPr>
              <p:cNvPr id="1701" name="手繪多邊形: 圖案 1062">
                <a:extLst>
                  <a:ext uri="{FF2B5EF4-FFF2-40B4-BE49-F238E27FC236}">
                    <a16:creationId xmlns:a16="http://schemas.microsoft.com/office/drawing/2014/main" id="{2F404628-4F06-4F6F-8652-F2F50B805E12}"/>
                  </a:ext>
                </a:extLst>
              </p:cNvPr>
              <p:cNvSpPr/>
              <p:nvPr/>
            </p:nvSpPr>
            <p:spPr>
              <a:xfrm>
                <a:off x="8231361"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702" name="手繪多邊形: 圖案 1063">
                <a:extLst>
                  <a:ext uri="{FF2B5EF4-FFF2-40B4-BE49-F238E27FC236}">
                    <a16:creationId xmlns:a16="http://schemas.microsoft.com/office/drawing/2014/main" id="{D412F703-7894-4E1C-8085-FB46F7193C8B}"/>
                  </a:ext>
                </a:extLst>
              </p:cNvPr>
              <p:cNvSpPr/>
              <p:nvPr/>
            </p:nvSpPr>
            <p:spPr>
              <a:xfrm>
                <a:off x="8248973" y="3263052"/>
                <a:ext cx="14476" cy="14476"/>
              </a:xfrm>
              <a:custGeom>
                <a:avLst/>
                <a:gdLst>
                  <a:gd name="connsiteX0" fmla="*/ 3619 w 14475"/>
                  <a:gd name="connsiteY0" fmla="*/ 3619 h 14475"/>
                  <a:gd name="connsiteX1" fmla="*/ 12449 w 14475"/>
                  <a:gd name="connsiteY1" fmla="*/ 3619 h 14475"/>
                  <a:gd name="connsiteX2" fmla="*/ 12449 w 14475"/>
                  <a:gd name="connsiteY2" fmla="*/ 12449 h 14475"/>
                  <a:gd name="connsiteX3" fmla="*/ 3619 w 14475"/>
                  <a:gd name="connsiteY3" fmla="*/ 12449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449" y="3619"/>
                    </a:lnTo>
                    <a:lnTo>
                      <a:pt x="12449" y="12449"/>
                    </a:lnTo>
                    <a:lnTo>
                      <a:pt x="3619" y="12449"/>
                    </a:lnTo>
                    <a:close/>
                  </a:path>
                </a:pathLst>
              </a:custGeom>
              <a:grpFill/>
              <a:ln w="9525" cap="flat">
                <a:noFill/>
                <a:prstDash val="solid"/>
                <a:miter/>
              </a:ln>
            </p:spPr>
            <p:txBody>
              <a:bodyPr rtlCol="0" anchor="ctr"/>
              <a:lstStyle/>
              <a:p>
                <a:endParaRPr lang="zh-TW" altLang="en-US" sz="2400"/>
              </a:p>
            </p:txBody>
          </p:sp>
          <p:sp>
            <p:nvSpPr>
              <p:cNvPr id="1703" name="手繪多邊形: 圖案 1064">
                <a:extLst>
                  <a:ext uri="{FF2B5EF4-FFF2-40B4-BE49-F238E27FC236}">
                    <a16:creationId xmlns:a16="http://schemas.microsoft.com/office/drawing/2014/main" id="{1F91DDB8-3D9D-43F8-84CF-3DF4987EB4F5}"/>
                  </a:ext>
                </a:extLst>
              </p:cNvPr>
              <p:cNvSpPr/>
              <p:nvPr/>
            </p:nvSpPr>
            <p:spPr>
              <a:xfrm>
                <a:off x="8160863"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p>
            </p:txBody>
          </p:sp>
          <p:sp>
            <p:nvSpPr>
              <p:cNvPr id="1704" name="手繪多邊形: 圖案 1065">
                <a:extLst>
                  <a:ext uri="{FF2B5EF4-FFF2-40B4-BE49-F238E27FC236}">
                    <a16:creationId xmlns:a16="http://schemas.microsoft.com/office/drawing/2014/main" id="{D879C781-5888-40A4-8BA9-43DE2F58A55B}"/>
                  </a:ext>
                </a:extLst>
              </p:cNvPr>
              <p:cNvSpPr/>
              <p:nvPr/>
            </p:nvSpPr>
            <p:spPr>
              <a:xfrm>
                <a:off x="8191697"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p>
            </p:txBody>
          </p:sp>
          <p:sp>
            <p:nvSpPr>
              <p:cNvPr id="1705" name="手繪多邊形: 圖案 1066">
                <a:extLst>
                  <a:ext uri="{FF2B5EF4-FFF2-40B4-BE49-F238E27FC236}">
                    <a16:creationId xmlns:a16="http://schemas.microsoft.com/office/drawing/2014/main" id="{1A6F0DD5-68E8-41B6-93A0-3E43D3D4251E}"/>
                  </a:ext>
                </a:extLst>
              </p:cNvPr>
              <p:cNvSpPr/>
              <p:nvPr/>
            </p:nvSpPr>
            <p:spPr>
              <a:xfrm>
                <a:off x="8222531" y="3571390"/>
                <a:ext cx="28952" cy="14476"/>
              </a:xfrm>
              <a:custGeom>
                <a:avLst/>
                <a:gdLst>
                  <a:gd name="connsiteX0" fmla="*/ 3619 w 28951"/>
                  <a:gd name="connsiteY0" fmla="*/ 3619 h 14475"/>
                  <a:gd name="connsiteX1" fmla="*/ 25623 w 28951"/>
                  <a:gd name="connsiteY1" fmla="*/ 3619 h 14475"/>
                  <a:gd name="connsiteX2" fmla="*/ 25623 w 28951"/>
                  <a:gd name="connsiteY2" fmla="*/ 12449 h 14475"/>
                  <a:gd name="connsiteX3" fmla="*/ 3619 w 28951"/>
                  <a:gd name="connsiteY3" fmla="*/ 12449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5623" y="3619"/>
                    </a:lnTo>
                    <a:lnTo>
                      <a:pt x="25623" y="12449"/>
                    </a:lnTo>
                    <a:lnTo>
                      <a:pt x="3619" y="12449"/>
                    </a:lnTo>
                    <a:close/>
                  </a:path>
                </a:pathLst>
              </a:custGeom>
              <a:grpFill/>
              <a:ln w="9525" cap="flat">
                <a:noFill/>
                <a:prstDash val="solid"/>
                <a:miter/>
              </a:ln>
            </p:spPr>
            <p:txBody>
              <a:bodyPr rtlCol="0" anchor="ctr"/>
              <a:lstStyle/>
              <a:p>
                <a:endParaRPr lang="zh-TW" altLang="en-US" sz="2400"/>
              </a:p>
            </p:txBody>
          </p:sp>
          <p:sp>
            <p:nvSpPr>
              <p:cNvPr id="1706" name="手繪多邊形: 圖案 1067">
                <a:extLst>
                  <a:ext uri="{FF2B5EF4-FFF2-40B4-BE49-F238E27FC236}">
                    <a16:creationId xmlns:a16="http://schemas.microsoft.com/office/drawing/2014/main" id="{E207394A-533D-42C5-B999-3C9276ECCD76}"/>
                  </a:ext>
                </a:extLst>
              </p:cNvPr>
              <p:cNvSpPr/>
              <p:nvPr/>
            </p:nvSpPr>
            <p:spPr>
              <a:xfrm>
                <a:off x="7914240" y="3822404"/>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p>
            </p:txBody>
          </p:sp>
          <p:sp>
            <p:nvSpPr>
              <p:cNvPr id="1707" name="手繪多邊形: 圖案 1068">
                <a:extLst>
                  <a:ext uri="{FF2B5EF4-FFF2-40B4-BE49-F238E27FC236}">
                    <a16:creationId xmlns:a16="http://schemas.microsoft.com/office/drawing/2014/main" id="{1E3EB787-6810-46BA-BF34-F238FDB239ED}"/>
                  </a:ext>
                </a:extLst>
              </p:cNvPr>
              <p:cNvSpPr/>
              <p:nvPr/>
            </p:nvSpPr>
            <p:spPr>
              <a:xfrm>
                <a:off x="7914240" y="3840065"/>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p>
            </p:txBody>
          </p:sp>
          <p:sp>
            <p:nvSpPr>
              <p:cNvPr id="1708" name="手繪多邊形: 圖案 1069">
                <a:extLst>
                  <a:ext uri="{FF2B5EF4-FFF2-40B4-BE49-F238E27FC236}">
                    <a16:creationId xmlns:a16="http://schemas.microsoft.com/office/drawing/2014/main" id="{7B67CC97-7835-4B45-9987-E1D47CCAD3B6}"/>
                  </a:ext>
                </a:extLst>
              </p:cNvPr>
              <p:cNvSpPr/>
              <p:nvPr/>
            </p:nvSpPr>
            <p:spPr>
              <a:xfrm>
                <a:off x="7914240" y="3857677"/>
                <a:ext cx="424629" cy="14476"/>
              </a:xfrm>
              <a:custGeom>
                <a:avLst/>
                <a:gdLst>
                  <a:gd name="connsiteX0" fmla="*/ 3619 w 424629"/>
                  <a:gd name="connsiteY0" fmla="*/ 3619 h 14475"/>
                  <a:gd name="connsiteX1" fmla="*/ 422023 w 424629"/>
                  <a:gd name="connsiteY1" fmla="*/ 3619 h 14475"/>
                  <a:gd name="connsiteX2" fmla="*/ 422023 w 424629"/>
                  <a:gd name="connsiteY2" fmla="*/ 12449 h 14475"/>
                  <a:gd name="connsiteX3" fmla="*/ 3619 w 424629"/>
                  <a:gd name="connsiteY3" fmla="*/ 12449 h 14475"/>
                </a:gdLst>
                <a:ahLst/>
                <a:cxnLst>
                  <a:cxn ang="0">
                    <a:pos x="connsiteX0" y="connsiteY0"/>
                  </a:cxn>
                  <a:cxn ang="0">
                    <a:pos x="connsiteX1" y="connsiteY1"/>
                  </a:cxn>
                  <a:cxn ang="0">
                    <a:pos x="connsiteX2" y="connsiteY2"/>
                  </a:cxn>
                  <a:cxn ang="0">
                    <a:pos x="connsiteX3" y="connsiteY3"/>
                  </a:cxn>
                </a:cxnLst>
                <a:rect l="l" t="t" r="r" b="b"/>
                <a:pathLst>
                  <a:path w="424629" h="14475">
                    <a:moveTo>
                      <a:pt x="3619" y="3619"/>
                    </a:moveTo>
                    <a:lnTo>
                      <a:pt x="422023" y="3619"/>
                    </a:lnTo>
                    <a:lnTo>
                      <a:pt x="422023" y="12449"/>
                    </a:lnTo>
                    <a:lnTo>
                      <a:pt x="3619" y="12449"/>
                    </a:lnTo>
                    <a:close/>
                  </a:path>
                </a:pathLst>
              </a:custGeom>
              <a:grpFill/>
              <a:ln w="9525" cap="flat">
                <a:noFill/>
                <a:prstDash val="solid"/>
                <a:miter/>
              </a:ln>
            </p:spPr>
            <p:txBody>
              <a:bodyPr rtlCol="0" anchor="ctr"/>
              <a:lstStyle/>
              <a:p>
                <a:endParaRPr lang="zh-TW" altLang="en-US" sz="2400"/>
              </a:p>
            </p:txBody>
          </p:sp>
        </p:grpSp>
      </p:grpSp>
      <p:grpSp>
        <p:nvGrpSpPr>
          <p:cNvPr id="1783" name="群組 1146">
            <a:extLst>
              <a:ext uri="{FF2B5EF4-FFF2-40B4-BE49-F238E27FC236}">
                <a16:creationId xmlns:a16="http://schemas.microsoft.com/office/drawing/2014/main" id="{892F7EE6-CFA3-41C5-B7E5-D88B4144B768}"/>
              </a:ext>
            </a:extLst>
          </p:cNvPr>
          <p:cNvGrpSpPr/>
          <p:nvPr/>
        </p:nvGrpSpPr>
        <p:grpSpPr>
          <a:xfrm>
            <a:off x="7713872" y="2723303"/>
            <a:ext cx="397324" cy="361002"/>
            <a:chOff x="5470295" y="3055731"/>
            <a:chExt cx="1009436" cy="942947"/>
          </a:xfrm>
          <a:solidFill>
            <a:srgbClr val="3B3829"/>
          </a:solidFill>
        </p:grpSpPr>
        <p:grpSp>
          <p:nvGrpSpPr>
            <p:cNvPr id="1784" name="群組 1147">
              <a:extLst>
                <a:ext uri="{FF2B5EF4-FFF2-40B4-BE49-F238E27FC236}">
                  <a16:creationId xmlns:a16="http://schemas.microsoft.com/office/drawing/2014/main" id="{74DF93DA-83CF-435E-9643-1975C0C67826}"/>
                </a:ext>
              </a:extLst>
            </p:cNvPr>
            <p:cNvGrpSpPr/>
            <p:nvPr/>
          </p:nvGrpSpPr>
          <p:grpSpPr>
            <a:xfrm>
              <a:off x="6090231" y="3096487"/>
              <a:ext cx="389500" cy="902191"/>
              <a:chOff x="6120376" y="3091463"/>
              <a:chExt cx="389500" cy="902191"/>
            </a:xfrm>
            <a:grpFill/>
          </p:grpSpPr>
          <p:sp>
            <p:nvSpPr>
              <p:cNvPr id="1786" name="手繪多邊形: 圖案 582">
                <a:extLst>
                  <a:ext uri="{FF2B5EF4-FFF2-40B4-BE49-F238E27FC236}">
                    <a16:creationId xmlns:a16="http://schemas.microsoft.com/office/drawing/2014/main" id="{1D8085A1-E3EE-424C-8599-82F2DA767BCF}"/>
                  </a:ext>
                </a:extLst>
              </p:cNvPr>
              <p:cNvSpPr/>
              <p:nvPr/>
            </p:nvSpPr>
            <p:spPr>
              <a:xfrm>
                <a:off x="6174854" y="3959877"/>
                <a:ext cx="38603" cy="33777"/>
              </a:xfrm>
              <a:custGeom>
                <a:avLst/>
                <a:gdLst>
                  <a:gd name="connsiteX0" fmla="*/ 3619 w 38602"/>
                  <a:gd name="connsiteY0" fmla="*/ 3619 h 33777"/>
                  <a:gd name="connsiteX1" fmla="*/ 36287 w 38602"/>
                  <a:gd name="connsiteY1" fmla="*/ 3619 h 33777"/>
                  <a:gd name="connsiteX2" fmla="*/ 36287 w 38602"/>
                  <a:gd name="connsiteY2" fmla="*/ 34212 h 33777"/>
                  <a:gd name="connsiteX3" fmla="*/ 3619 w 38602"/>
                  <a:gd name="connsiteY3" fmla="*/ 3421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287" y="3619"/>
                    </a:lnTo>
                    <a:lnTo>
                      <a:pt x="36287" y="34212"/>
                    </a:lnTo>
                    <a:lnTo>
                      <a:pt x="3619" y="34212"/>
                    </a:lnTo>
                    <a:close/>
                  </a:path>
                </a:pathLst>
              </a:custGeom>
              <a:grpFill/>
              <a:ln w="9525" cap="flat">
                <a:noFill/>
                <a:prstDash val="solid"/>
                <a:miter/>
              </a:ln>
            </p:spPr>
            <p:txBody>
              <a:bodyPr rtlCol="0" anchor="ctr"/>
              <a:lstStyle/>
              <a:p>
                <a:endParaRPr lang="zh-TW" altLang="en-US" sz="2400"/>
              </a:p>
            </p:txBody>
          </p:sp>
          <p:sp>
            <p:nvSpPr>
              <p:cNvPr id="1787" name="手繪多邊形: 圖案 583">
                <a:extLst>
                  <a:ext uri="{FF2B5EF4-FFF2-40B4-BE49-F238E27FC236}">
                    <a16:creationId xmlns:a16="http://schemas.microsoft.com/office/drawing/2014/main" id="{46701900-C4A4-4AEF-82D6-C6CD05E9EE82}"/>
                  </a:ext>
                </a:extLst>
              </p:cNvPr>
              <p:cNvSpPr/>
              <p:nvPr/>
            </p:nvSpPr>
            <p:spPr>
              <a:xfrm>
                <a:off x="6174854" y="3911672"/>
                <a:ext cx="38603" cy="33777"/>
              </a:xfrm>
              <a:custGeom>
                <a:avLst/>
                <a:gdLst>
                  <a:gd name="connsiteX0" fmla="*/ 3619 w 38602"/>
                  <a:gd name="connsiteY0" fmla="*/ 3619 h 33777"/>
                  <a:gd name="connsiteX1" fmla="*/ 36817 w 38602"/>
                  <a:gd name="connsiteY1" fmla="*/ 3619 h 33777"/>
                  <a:gd name="connsiteX2" fmla="*/ 36817 w 38602"/>
                  <a:gd name="connsiteY2" fmla="*/ 34742 h 33777"/>
                  <a:gd name="connsiteX3" fmla="*/ 3619 w 38602"/>
                  <a:gd name="connsiteY3" fmla="*/ 3474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817" y="3619"/>
                    </a:lnTo>
                    <a:lnTo>
                      <a:pt x="36817" y="34742"/>
                    </a:lnTo>
                    <a:lnTo>
                      <a:pt x="3619" y="34742"/>
                    </a:lnTo>
                    <a:close/>
                  </a:path>
                </a:pathLst>
              </a:custGeom>
              <a:grpFill/>
              <a:ln w="9525" cap="flat">
                <a:noFill/>
                <a:prstDash val="solid"/>
                <a:miter/>
              </a:ln>
            </p:spPr>
            <p:txBody>
              <a:bodyPr rtlCol="0" anchor="ctr"/>
              <a:lstStyle/>
              <a:p>
                <a:endParaRPr lang="zh-TW" altLang="en-US" sz="2400"/>
              </a:p>
            </p:txBody>
          </p:sp>
          <p:sp>
            <p:nvSpPr>
              <p:cNvPr id="1788" name="手繪多邊形: 圖案 584">
                <a:extLst>
                  <a:ext uri="{FF2B5EF4-FFF2-40B4-BE49-F238E27FC236}">
                    <a16:creationId xmlns:a16="http://schemas.microsoft.com/office/drawing/2014/main" id="{CAD74867-A399-4178-8DA3-8460ABC5F83A}"/>
                  </a:ext>
                </a:extLst>
              </p:cNvPr>
              <p:cNvSpPr/>
              <p:nvPr/>
            </p:nvSpPr>
            <p:spPr>
              <a:xfrm>
                <a:off x="6173792" y="3863467"/>
                <a:ext cx="38603" cy="38603"/>
              </a:xfrm>
              <a:custGeom>
                <a:avLst/>
                <a:gdLst>
                  <a:gd name="connsiteX0" fmla="*/ 3619 w 38602"/>
                  <a:gd name="connsiteY0" fmla="*/ 3619 h 38602"/>
                  <a:gd name="connsiteX1" fmla="*/ 37879 w 38602"/>
                  <a:gd name="connsiteY1" fmla="*/ 3619 h 38602"/>
                  <a:gd name="connsiteX2" fmla="*/ 37879 w 38602"/>
                  <a:gd name="connsiteY2" fmla="*/ 34984 h 38602"/>
                  <a:gd name="connsiteX3" fmla="*/ 3619 w 38602"/>
                  <a:gd name="connsiteY3" fmla="*/ 34984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4984"/>
                    </a:lnTo>
                    <a:lnTo>
                      <a:pt x="3619" y="34984"/>
                    </a:lnTo>
                    <a:close/>
                  </a:path>
                </a:pathLst>
              </a:custGeom>
              <a:grpFill/>
              <a:ln w="9525" cap="flat">
                <a:noFill/>
                <a:prstDash val="solid"/>
                <a:miter/>
              </a:ln>
            </p:spPr>
            <p:txBody>
              <a:bodyPr rtlCol="0" anchor="ctr"/>
              <a:lstStyle/>
              <a:p>
                <a:endParaRPr lang="zh-TW" altLang="en-US" sz="2400"/>
              </a:p>
            </p:txBody>
          </p:sp>
          <p:sp>
            <p:nvSpPr>
              <p:cNvPr id="1789" name="手繪多邊形: 圖案 585">
                <a:extLst>
                  <a:ext uri="{FF2B5EF4-FFF2-40B4-BE49-F238E27FC236}">
                    <a16:creationId xmlns:a16="http://schemas.microsoft.com/office/drawing/2014/main" id="{5F931D5B-6EBB-4C52-A797-E4751AB22CE8}"/>
                  </a:ext>
                </a:extLst>
              </p:cNvPr>
              <p:cNvSpPr/>
              <p:nvPr/>
            </p:nvSpPr>
            <p:spPr>
              <a:xfrm>
                <a:off x="6355755" y="3919682"/>
                <a:ext cx="38603" cy="38603"/>
              </a:xfrm>
              <a:custGeom>
                <a:avLst/>
                <a:gdLst>
                  <a:gd name="connsiteX0" fmla="*/ 3619 w 38602"/>
                  <a:gd name="connsiteY0" fmla="*/ 3619 h 38602"/>
                  <a:gd name="connsiteX1" fmla="*/ 37879 w 38602"/>
                  <a:gd name="connsiteY1" fmla="*/ 3619 h 38602"/>
                  <a:gd name="connsiteX2" fmla="*/ 37879 w 38602"/>
                  <a:gd name="connsiteY2" fmla="*/ 35804 h 38602"/>
                  <a:gd name="connsiteX3" fmla="*/ 3619 w 38602"/>
                  <a:gd name="connsiteY3" fmla="*/ 35804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5804"/>
                    </a:lnTo>
                    <a:lnTo>
                      <a:pt x="3619" y="35804"/>
                    </a:lnTo>
                    <a:close/>
                  </a:path>
                </a:pathLst>
              </a:custGeom>
              <a:grpFill/>
              <a:ln w="9525" cap="flat">
                <a:noFill/>
                <a:prstDash val="solid"/>
                <a:miter/>
              </a:ln>
            </p:spPr>
            <p:txBody>
              <a:bodyPr rtlCol="0" anchor="ctr"/>
              <a:lstStyle/>
              <a:p>
                <a:endParaRPr lang="zh-TW" altLang="en-US" sz="2400"/>
              </a:p>
            </p:txBody>
          </p:sp>
          <p:sp>
            <p:nvSpPr>
              <p:cNvPr id="1790" name="手繪多邊形: 圖案 586">
                <a:extLst>
                  <a:ext uri="{FF2B5EF4-FFF2-40B4-BE49-F238E27FC236}">
                    <a16:creationId xmlns:a16="http://schemas.microsoft.com/office/drawing/2014/main" id="{BB4F69F5-AE82-4382-B3A5-9BA5A2B2D52B}"/>
                  </a:ext>
                </a:extLst>
              </p:cNvPr>
              <p:cNvSpPr/>
              <p:nvPr/>
            </p:nvSpPr>
            <p:spPr>
              <a:xfrm>
                <a:off x="6173792" y="3766768"/>
                <a:ext cx="38603" cy="38603"/>
              </a:xfrm>
              <a:custGeom>
                <a:avLst/>
                <a:gdLst>
                  <a:gd name="connsiteX0" fmla="*/ 3619 w 38602"/>
                  <a:gd name="connsiteY0" fmla="*/ 3619 h 38602"/>
                  <a:gd name="connsiteX1" fmla="*/ 37879 w 38602"/>
                  <a:gd name="connsiteY1" fmla="*/ 3619 h 38602"/>
                  <a:gd name="connsiteX2" fmla="*/ 37879 w 38602"/>
                  <a:gd name="connsiteY2" fmla="*/ 36286 h 38602"/>
                  <a:gd name="connsiteX3" fmla="*/ 3619 w 38602"/>
                  <a:gd name="connsiteY3" fmla="*/ 36286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6286"/>
                    </a:lnTo>
                    <a:lnTo>
                      <a:pt x="3619" y="36286"/>
                    </a:lnTo>
                    <a:close/>
                  </a:path>
                </a:pathLst>
              </a:custGeom>
              <a:grpFill/>
              <a:ln w="9525" cap="flat">
                <a:noFill/>
                <a:prstDash val="solid"/>
                <a:miter/>
              </a:ln>
            </p:spPr>
            <p:txBody>
              <a:bodyPr rtlCol="0" anchor="ctr"/>
              <a:lstStyle/>
              <a:p>
                <a:endParaRPr lang="zh-TW" altLang="en-US" sz="2400"/>
              </a:p>
            </p:txBody>
          </p:sp>
          <p:sp>
            <p:nvSpPr>
              <p:cNvPr id="1791" name="手繪多邊形: 圖案 587">
                <a:extLst>
                  <a:ext uri="{FF2B5EF4-FFF2-40B4-BE49-F238E27FC236}">
                    <a16:creationId xmlns:a16="http://schemas.microsoft.com/office/drawing/2014/main" id="{E645EDD6-A2D3-439B-91DB-92FADE82FA5D}"/>
                  </a:ext>
                </a:extLst>
              </p:cNvPr>
              <p:cNvSpPr/>
              <p:nvPr/>
            </p:nvSpPr>
            <p:spPr>
              <a:xfrm>
                <a:off x="6173792" y="3718514"/>
                <a:ext cx="38603" cy="38603"/>
              </a:xfrm>
              <a:custGeom>
                <a:avLst/>
                <a:gdLst>
                  <a:gd name="connsiteX0" fmla="*/ 3619 w 38602"/>
                  <a:gd name="connsiteY0" fmla="*/ 3619 h 38602"/>
                  <a:gd name="connsiteX1" fmla="*/ 37879 w 38602"/>
                  <a:gd name="connsiteY1" fmla="*/ 3619 h 38602"/>
                  <a:gd name="connsiteX2" fmla="*/ 37879 w 38602"/>
                  <a:gd name="connsiteY2" fmla="*/ 36528 h 38602"/>
                  <a:gd name="connsiteX3" fmla="*/ 3619 w 38602"/>
                  <a:gd name="connsiteY3" fmla="*/ 36528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79" y="3619"/>
                    </a:lnTo>
                    <a:lnTo>
                      <a:pt x="37879" y="36528"/>
                    </a:lnTo>
                    <a:lnTo>
                      <a:pt x="3619" y="36528"/>
                    </a:lnTo>
                    <a:close/>
                  </a:path>
                </a:pathLst>
              </a:custGeom>
              <a:grpFill/>
              <a:ln w="9525" cap="flat">
                <a:noFill/>
                <a:prstDash val="solid"/>
                <a:miter/>
              </a:ln>
            </p:spPr>
            <p:txBody>
              <a:bodyPr rtlCol="0" anchor="ctr"/>
              <a:lstStyle/>
              <a:p>
                <a:endParaRPr lang="zh-TW" altLang="en-US" sz="2400"/>
              </a:p>
            </p:txBody>
          </p:sp>
          <p:sp>
            <p:nvSpPr>
              <p:cNvPr id="1792" name="手繪多邊形: 圖案 588">
                <a:extLst>
                  <a:ext uri="{FF2B5EF4-FFF2-40B4-BE49-F238E27FC236}">
                    <a16:creationId xmlns:a16="http://schemas.microsoft.com/office/drawing/2014/main" id="{A73F7901-0E9B-4EF4-BF8C-ADA6D1B3C666}"/>
                  </a:ext>
                </a:extLst>
              </p:cNvPr>
              <p:cNvSpPr/>
              <p:nvPr/>
            </p:nvSpPr>
            <p:spPr>
              <a:xfrm>
                <a:off x="6413852" y="3557541"/>
                <a:ext cx="38603" cy="38603"/>
              </a:xfrm>
              <a:custGeom>
                <a:avLst/>
                <a:gdLst>
                  <a:gd name="connsiteX0" fmla="*/ 3619 w 38602"/>
                  <a:gd name="connsiteY0" fmla="*/ 3619 h 38602"/>
                  <a:gd name="connsiteX1" fmla="*/ 38893 w 38602"/>
                  <a:gd name="connsiteY1" fmla="*/ 3619 h 38602"/>
                  <a:gd name="connsiteX2" fmla="*/ 38893 w 38602"/>
                  <a:gd name="connsiteY2" fmla="*/ 37348 h 38602"/>
                  <a:gd name="connsiteX3" fmla="*/ 3619 w 38602"/>
                  <a:gd name="connsiteY3" fmla="*/ 37348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8893" y="3619"/>
                    </a:lnTo>
                    <a:lnTo>
                      <a:pt x="38893" y="37348"/>
                    </a:lnTo>
                    <a:lnTo>
                      <a:pt x="3619" y="37348"/>
                    </a:lnTo>
                    <a:close/>
                  </a:path>
                </a:pathLst>
              </a:custGeom>
              <a:grpFill/>
              <a:ln w="9525" cap="flat">
                <a:noFill/>
                <a:prstDash val="solid"/>
                <a:miter/>
              </a:ln>
            </p:spPr>
            <p:txBody>
              <a:bodyPr rtlCol="0" anchor="ctr"/>
              <a:lstStyle/>
              <a:p>
                <a:endParaRPr lang="zh-TW" altLang="en-US" sz="2400"/>
              </a:p>
            </p:txBody>
          </p:sp>
          <p:sp>
            <p:nvSpPr>
              <p:cNvPr id="1793" name="手繪多邊形: 圖案 589">
                <a:extLst>
                  <a:ext uri="{FF2B5EF4-FFF2-40B4-BE49-F238E27FC236}">
                    <a16:creationId xmlns:a16="http://schemas.microsoft.com/office/drawing/2014/main" id="{7D42FDB9-0076-489D-AA14-3A9D588908AB}"/>
                  </a:ext>
                </a:extLst>
              </p:cNvPr>
              <p:cNvSpPr/>
              <p:nvPr/>
            </p:nvSpPr>
            <p:spPr>
              <a:xfrm>
                <a:off x="6172248" y="3358979"/>
                <a:ext cx="43428" cy="38603"/>
              </a:xfrm>
              <a:custGeom>
                <a:avLst/>
                <a:gdLst>
                  <a:gd name="connsiteX0" fmla="*/ 3619 w 43427"/>
                  <a:gd name="connsiteY0" fmla="*/ 3619 h 38602"/>
                  <a:gd name="connsiteX1" fmla="*/ 41449 w 43427"/>
                  <a:gd name="connsiteY1" fmla="*/ 3619 h 38602"/>
                  <a:gd name="connsiteX2" fmla="*/ 41449 w 43427"/>
                  <a:gd name="connsiteY2" fmla="*/ 39664 h 38602"/>
                  <a:gd name="connsiteX3" fmla="*/ 3619 w 43427"/>
                  <a:gd name="connsiteY3" fmla="*/ 39664 h 38602"/>
                </a:gdLst>
                <a:ahLst/>
                <a:cxnLst>
                  <a:cxn ang="0">
                    <a:pos x="connsiteX0" y="connsiteY0"/>
                  </a:cxn>
                  <a:cxn ang="0">
                    <a:pos x="connsiteX1" y="connsiteY1"/>
                  </a:cxn>
                  <a:cxn ang="0">
                    <a:pos x="connsiteX2" y="connsiteY2"/>
                  </a:cxn>
                  <a:cxn ang="0">
                    <a:pos x="connsiteX3" y="connsiteY3"/>
                  </a:cxn>
                </a:cxnLst>
                <a:rect l="l" t="t" r="r" b="b"/>
                <a:pathLst>
                  <a:path w="43427" h="38602">
                    <a:moveTo>
                      <a:pt x="3619" y="3619"/>
                    </a:moveTo>
                    <a:lnTo>
                      <a:pt x="41449" y="3619"/>
                    </a:lnTo>
                    <a:lnTo>
                      <a:pt x="41449" y="39664"/>
                    </a:lnTo>
                    <a:lnTo>
                      <a:pt x="3619" y="39664"/>
                    </a:lnTo>
                    <a:close/>
                  </a:path>
                </a:pathLst>
              </a:custGeom>
              <a:grpFill/>
              <a:ln w="9525" cap="flat">
                <a:noFill/>
                <a:prstDash val="solid"/>
                <a:miter/>
              </a:ln>
            </p:spPr>
            <p:txBody>
              <a:bodyPr rtlCol="0" anchor="ctr"/>
              <a:lstStyle/>
              <a:p>
                <a:endParaRPr lang="zh-TW" altLang="en-US" sz="2400"/>
              </a:p>
            </p:txBody>
          </p:sp>
          <p:sp>
            <p:nvSpPr>
              <p:cNvPr id="1794" name="手繪多邊形: 圖案 590">
                <a:extLst>
                  <a:ext uri="{FF2B5EF4-FFF2-40B4-BE49-F238E27FC236}">
                    <a16:creationId xmlns:a16="http://schemas.microsoft.com/office/drawing/2014/main" id="{902C5829-D212-40BB-92BB-ED3E905D6003}"/>
                  </a:ext>
                </a:extLst>
              </p:cNvPr>
              <p:cNvSpPr/>
              <p:nvPr/>
            </p:nvSpPr>
            <p:spPr>
              <a:xfrm>
                <a:off x="6171186" y="3284331"/>
                <a:ext cx="43428" cy="43428"/>
              </a:xfrm>
              <a:custGeom>
                <a:avLst/>
                <a:gdLst>
                  <a:gd name="connsiteX0" fmla="*/ 3619 w 43427"/>
                  <a:gd name="connsiteY0" fmla="*/ 3619 h 43427"/>
                  <a:gd name="connsiteX1" fmla="*/ 43042 w 43427"/>
                  <a:gd name="connsiteY1" fmla="*/ 3619 h 43427"/>
                  <a:gd name="connsiteX2" fmla="*/ 43042 w 43427"/>
                  <a:gd name="connsiteY2" fmla="*/ 40436 h 43427"/>
                  <a:gd name="connsiteX3" fmla="*/ 3619 w 43427"/>
                  <a:gd name="connsiteY3" fmla="*/ 40436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042" y="3619"/>
                    </a:lnTo>
                    <a:lnTo>
                      <a:pt x="43042" y="40436"/>
                    </a:lnTo>
                    <a:lnTo>
                      <a:pt x="3619" y="40436"/>
                    </a:lnTo>
                    <a:close/>
                  </a:path>
                </a:pathLst>
              </a:custGeom>
              <a:grpFill/>
              <a:ln w="9525" cap="flat">
                <a:noFill/>
                <a:prstDash val="solid"/>
                <a:miter/>
              </a:ln>
            </p:spPr>
            <p:txBody>
              <a:bodyPr rtlCol="0" anchor="ctr"/>
              <a:lstStyle/>
              <a:p>
                <a:endParaRPr lang="zh-TW" altLang="en-US" sz="2400"/>
              </a:p>
            </p:txBody>
          </p:sp>
          <p:sp>
            <p:nvSpPr>
              <p:cNvPr id="1795" name="手繪多邊形: 圖案 591">
                <a:extLst>
                  <a:ext uri="{FF2B5EF4-FFF2-40B4-BE49-F238E27FC236}">
                    <a16:creationId xmlns:a16="http://schemas.microsoft.com/office/drawing/2014/main" id="{57C85D47-AF75-486E-8063-A837B35263AE}"/>
                  </a:ext>
                </a:extLst>
              </p:cNvPr>
              <p:cNvSpPr/>
              <p:nvPr/>
            </p:nvSpPr>
            <p:spPr>
              <a:xfrm>
                <a:off x="6171186" y="3236126"/>
                <a:ext cx="43428" cy="43428"/>
              </a:xfrm>
              <a:custGeom>
                <a:avLst/>
                <a:gdLst>
                  <a:gd name="connsiteX0" fmla="*/ 3619 w 43427"/>
                  <a:gd name="connsiteY0" fmla="*/ 3619 h 43427"/>
                  <a:gd name="connsiteX1" fmla="*/ 43042 w 43427"/>
                  <a:gd name="connsiteY1" fmla="*/ 3619 h 43427"/>
                  <a:gd name="connsiteX2" fmla="*/ 43042 w 43427"/>
                  <a:gd name="connsiteY2" fmla="*/ 40677 h 43427"/>
                  <a:gd name="connsiteX3" fmla="*/ 3619 w 43427"/>
                  <a:gd name="connsiteY3" fmla="*/ 40677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042" y="3619"/>
                    </a:lnTo>
                    <a:lnTo>
                      <a:pt x="43042" y="40677"/>
                    </a:lnTo>
                    <a:lnTo>
                      <a:pt x="3619" y="40677"/>
                    </a:lnTo>
                    <a:close/>
                  </a:path>
                </a:pathLst>
              </a:custGeom>
              <a:grpFill/>
              <a:ln w="9525" cap="flat">
                <a:noFill/>
                <a:prstDash val="solid"/>
                <a:miter/>
              </a:ln>
            </p:spPr>
            <p:txBody>
              <a:bodyPr rtlCol="0" anchor="ctr"/>
              <a:lstStyle/>
              <a:p>
                <a:endParaRPr lang="zh-TW" altLang="en-US" sz="2400"/>
              </a:p>
            </p:txBody>
          </p:sp>
          <p:sp>
            <p:nvSpPr>
              <p:cNvPr id="1796" name="手繪多邊形: 圖案 592">
                <a:extLst>
                  <a:ext uri="{FF2B5EF4-FFF2-40B4-BE49-F238E27FC236}">
                    <a16:creationId xmlns:a16="http://schemas.microsoft.com/office/drawing/2014/main" id="{57D2EB02-2160-4618-A4D5-46420549A616}"/>
                  </a:ext>
                </a:extLst>
              </p:cNvPr>
              <p:cNvSpPr/>
              <p:nvPr/>
            </p:nvSpPr>
            <p:spPr>
              <a:xfrm>
                <a:off x="6171186" y="3187921"/>
                <a:ext cx="43428" cy="43428"/>
              </a:xfrm>
              <a:custGeom>
                <a:avLst/>
                <a:gdLst>
                  <a:gd name="connsiteX0" fmla="*/ 3619 w 43427"/>
                  <a:gd name="connsiteY0" fmla="*/ 3619 h 43427"/>
                  <a:gd name="connsiteX1" fmla="*/ 43042 w 43427"/>
                  <a:gd name="connsiteY1" fmla="*/ 3619 h 43427"/>
                  <a:gd name="connsiteX2" fmla="*/ 43042 w 43427"/>
                  <a:gd name="connsiteY2" fmla="*/ 41208 h 43427"/>
                  <a:gd name="connsiteX3" fmla="*/ 3619 w 43427"/>
                  <a:gd name="connsiteY3" fmla="*/ 41208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042" y="3619"/>
                    </a:lnTo>
                    <a:lnTo>
                      <a:pt x="43042" y="41208"/>
                    </a:lnTo>
                    <a:lnTo>
                      <a:pt x="3619" y="41208"/>
                    </a:lnTo>
                    <a:close/>
                  </a:path>
                </a:pathLst>
              </a:custGeom>
              <a:grpFill/>
              <a:ln w="9525" cap="flat">
                <a:noFill/>
                <a:prstDash val="solid"/>
                <a:miter/>
              </a:ln>
            </p:spPr>
            <p:txBody>
              <a:bodyPr rtlCol="0" anchor="ctr"/>
              <a:lstStyle/>
              <a:p>
                <a:endParaRPr lang="zh-TW" altLang="en-US" sz="2400"/>
              </a:p>
            </p:txBody>
          </p:sp>
          <p:sp>
            <p:nvSpPr>
              <p:cNvPr id="1797" name="手繪多邊形: 圖案 593">
                <a:extLst>
                  <a:ext uri="{FF2B5EF4-FFF2-40B4-BE49-F238E27FC236}">
                    <a16:creationId xmlns:a16="http://schemas.microsoft.com/office/drawing/2014/main" id="{6BC87317-5D4A-4BBA-B44D-BB648FFA54D3}"/>
                  </a:ext>
                </a:extLst>
              </p:cNvPr>
              <p:cNvSpPr/>
              <p:nvPr/>
            </p:nvSpPr>
            <p:spPr>
              <a:xfrm>
                <a:off x="6123512" y="3911672"/>
                <a:ext cx="38603" cy="33777"/>
              </a:xfrm>
              <a:custGeom>
                <a:avLst/>
                <a:gdLst>
                  <a:gd name="connsiteX0" fmla="*/ 3619 w 38602"/>
                  <a:gd name="connsiteY0" fmla="*/ 3619 h 33777"/>
                  <a:gd name="connsiteX1" fmla="*/ 36817 w 38602"/>
                  <a:gd name="connsiteY1" fmla="*/ 3619 h 33777"/>
                  <a:gd name="connsiteX2" fmla="*/ 36817 w 38602"/>
                  <a:gd name="connsiteY2" fmla="*/ 34742 h 33777"/>
                  <a:gd name="connsiteX3" fmla="*/ 3619 w 38602"/>
                  <a:gd name="connsiteY3" fmla="*/ 3474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817" y="3619"/>
                    </a:lnTo>
                    <a:lnTo>
                      <a:pt x="36817" y="34742"/>
                    </a:lnTo>
                    <a:lnTo>
                      <a:pt x="3619" y="34742"/>
                    </a:lnTo>
                    <a:close/>
                  </a:path>
                </a:pathLst>
              </a:custGeom>
              <a:grpFill/>
              <a:ln w="9525" cap="flat">
                <a:noFill/>
                <a:prstDash val="solid"/>
                <a:miter/>
              </a:ln>
            </p:spPr>
            <p:txBody>
              <a:bodyPr rtlCol="0" anchor="ctr"/>
              <a:lstStyle/>
              <a:p>
                <a:endParaRPr lang="zh-TW" altLang="en-US" sz="2400"/>
              </a:p>
            </p:txBody>
          </p:sp>
          <p:sp>
            <p:nvSpPr>
              <p:cNvPr id="1798" name="手繪多邊形: 圖案 594">
                <a:extLst>
                  <a:ext uri="{FF2B5EF4-FFF2-40B4-BE49-F238E27FC236}">
                    <a16:creationId xmlns:a16="http://schemas.microsoft.com/office/drawing/2014/main" id="{CB4F0FE1-410A-4832-8648-42973D0D0ECA}"/>
                  </a:ext>
                </a:extLst>
              </p:cNvPr>
              <p:cNvSpPr/>
              <p:nvPr/>
            </p:nvSpPr>
            <p:spPr>
              <a:xfrm>
                <a:off x="6123512" y="3814973"/>
                <a:ext cx="38603" cy="38603"/>
              </a:xfrm>
              <a:custGeom>
                <a:avLst/>
                <a:gdLst>
                  <a:gd name="connsiteX0" fmla="*/ 3619 w 38602"/>
                  <a:gd name="connsiteY0" fmla="*/ 3619 h 38602"/>
                  <a:gd name="connsiteX1" fmla="*/ 36817 w 38602"/>
                  <a:gd name="connsiteY1" fmla="*/ 3619 h 38602"/>
                  <a:gd name="connsiteX2" fmla="*/ 36817 w 38602"/>
                  <a:gd name="connsiteY2" fmla="*/ 35756 h 38602"/>
                  <a:gd name="connsiteX3" fmla="*/ 3619 w 38602"/>
                  <a:gd name="connsiteY3" fmla="*/ 35756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6817" y="3619"/>
                    </a:lnTo>
                    <a:lnTo>
                      <a:pt x="36817" y="35756"/>
                    </a:lnTo>
                    <a:lnTo>
                      <a:pt x="3619" y="35756"/>
                    </a:lnTo>
                    <a:close/>
                  </a:path>
                </a:pathLst>
              </a:custGeom>
              <a:grpFill/>
              <a:ln w="9525" cap="flat">
                <a:noFill/>
                <a:prstDash val="solid"/>
                <a:miter/>
              </a:ln>
            </p:spPr>
            <p:txBody>
              <a:bodyPr rtlCol="0" anchor="ctr"/>
              <a:lstStyle/>
              <a:p>
                <a:endParaRPr lang="zh-TW" altLang="en-US" sz="2400"/>
              </a:p>
            </p:txBody>
          </p:sp>
          <p:sp>
            <p:nvSpPr>
              <p:cNvPr id="1799" name="手繪多邊形: 圖案 595">
                <a:extLst>
                  <a:ext uri="{FF2B5EF4-FFF2-40B4-BE49-F238E27FC236}">
                    <a16:creationId xmlns:a16="http://schemas.microsoft.com/office/drawing/2014/main" id="{B902FBA6-B0FA-4BF5-8AE2-BE0DF2522DDE}"/>
                  </a:ext>
                </a:extLst>
              </p:cNvPr>
              <p:cNvSpPr/>
              <p:nvPr/>
            </p:nvSpPr>
            <p:spPr>
              <a:xfrm>
                <a:off x="6120906" y="3332536"/>
                <a:ext cx="43428" cy="43428"/>
              </a:xfrm>
              <a:custGeom>
                <a:avLst/>
                <a:gdLst>
                  <a:gd name="connsiteX0" fmla="*/ 3619 w 43427"/>
                  <a:gd name="connsiteY0" fmla="*/ 3619 h 43427"/>
                  <a:gd name="connsiteX1" fmla="*/ 41980 w 43427"/>
                  <a:gd name="connsiteY1" fmla="*/ 3619 h 43427"/>
                  <a:gd name="connsiteX2" fmla="*/ 41980 w 43427"/>
                  <a:gd name="connsiteY2" fmla="*/ 39905 h 43427"/>
                  <a:gd name="connsiteX3" fmla="*/ 3619 w 43427"/>
                  <a:gd name="connsiteY3" fmla="*/ 39905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1980" y="3619"/>
                    </a:lnTo>
                    <a:lnTo>
                      <a:pt x="41980" y="39905"/>
                    </a:lnTo>
                    <a:lnTo>
                      <a:pt x="3619" y="39905"/>
                    </a:lnTo>
                    <a:close/>
                  </a:path>
                </a:pathLst>
              </a:custGeom>
              <a:grpFill/>
              <a:ln w="9525" cap="flat">
                <a:noFill/>
                <a:prstDash val="solid"/>
                <a:miter/>
              </a:ln>
            </p:spPr>
            <p:txBody>
              <a:bodyPr rtlCol="0" anchor="ctr"/>
              <a:lstStyle/>
              <a:p>
                <a:endParaRPr lang="zh-TW" altLang="en-US" sz="2400"/>
              </a:p>
            </p:txBody>
          </p:sp>
          <p:sp>
            <p:nvSpPr>
              <p:cNvPr id="1800" name="手繪多邊形: 圖案 596">
                <a:extLst>
                  <a:ext uri="{FF2B5EF4-FFF2-40B4-BE49-F238E27FC236}">
                    <a16:creationId xmlns:a16="http://schemas.microsoft.com/office/drawing/2014/main" id="{6C553DF1-8DF3-4B87-9559-FC0A7DF5C3AA}"/>
                  </a:ext>
                </a:extLst>
              </p:cNvPr>
              <p:cNvSpPr/>
              <p:nvPr/>
            </p:nvSpPr>
            <p:spPr>
              <a:xfrm>
                <a:off x="6120376" y="3187921"/>
                <a:ext cx="43428" cy="43428"/>
              </a:xfrm>
              <a:custGeom>
                <a:avLst/>
                <a:gdLst>
                  <a:gd name="connsiteX0" fmla="*/ 3619 w 43427"/>
                  <a:gd name="connsiteY0" fmla="*/ 3619 h 43427"/>
                  <a:gd name="connsiteX1" fmla="*/ 43524 w 43427"/>
                  <a:gd name="connsiteY1" fmla="*/ 3619 h 43427"/>
                  <a:gd name="connsiteX2" fmla="*/ 43524 w 43427"/>
                  <a:gd name="connsiteY2" fmla="*/ 41208 h 43427"/>
                  <a:gd name="connsiteX3" fmla="*/ 3619 w 43427"/>
                  <a:gd name="connsiteY3" fmla="*/ 41208 h 43427"/>
                </a:gdLst>
                <a:ahLst/>
                <a:cxnLst>
                  <a:cxn ang="0">
                    <a:pos x="connsiteX0" y="connsiteY0"/>
                  </a:cxn>
                  <a:cxn ang="0">
                    <a:pos x="connsiteX1" y="connsiteY1"/>
                  </a:cxn>
                  <a:cxn ang="0">
                    <a:pos x="connsiteX2" y="connsiteY2"/>
                  </a:cxn>
                  <a:cxn ang="0">
                    <a:pos x="connsiteX3" y="connsiteY3"/>
                  </a:cxn>
                </a:cxnLst>
                <a:rect l="l" t="t" r="r" b="b"/>
                <a:pathLst>
                  <a:path w="43427" h="43427">
                    <a:moveTo>
                      <a:pt x="3619" y="3619"/>
                    </a:moveTo>
                    <a:lnTo>
                      <a:pt x="43524" y="3619"/>
                    </a:lnTo>
                    <a:lnTo>
                      <a:pt x="43524" y="41208"/>
                    </a:lnTo>
                    <a:lnTo>
                      <a:pt x="3619" y="41208"/>
                    </a:lnTo>
                    <a:close/>
                  </a:path>
                </a:pathLst>
              </a:custGeom>
              <a:grpFill/>
              <a:ln w="9525" cap="flat">
                <a:noFill/>
                <a:prstDash val="solid"/>
                <a:miter/>
              </a:ln>
            </p:spPr>
            <p:txBody>
              <a:bodyPr rtlCol="0" anchor="ctr"/>
              <a:lstStyle/>
              <a:p>
                <a:endParaRPr lang="zh-TW" altLang="en-US" sz="2400"/>
              </a:p>
            </p:txBody>
          </p:sp>
          <p:sp>
            <p:nvSpPr>
              <p:cNvPr id="1801" name="手繪多邊形: 圖案 597">
                <a:extLst>
                  <a:ext uri="{FF2B5EF4-FFF2-40B4-BE49-F238E27FC236}">
                    <a16:creationId xmlns:a16="http://schemas.microsoft.com/office/drawing/2014/main" id="{5BB68320-F955-4605-90FC-BA375D8898A2}"/>
                  </a:ext>
                </a:extLst>
              </p:cNvPr>
              <p:cNvSpPr/>
              <p:nvPr/>
            </p:nvSpPr>
            <p:spPr>
              <a:xfrm>
                <a:off x="6231841" y="3911672"/>
                <a:ext cx="33777" cy="33777"/>
              </a:xfrm>
              <a:custGeom>
                <a:avLst/>
                <a:gdLst>
                  <a:gd name="connsiteX0" fmla="*/ 3619 w 33777"/>
                  <a:gd name="connsiteY0" fmla="*/ 3619 h 33777"/>
                  <a:gd name="connsiteX1" fmla="*/ 31123 w 33777"/>
                  <a:gd name="connsiteY1" fmla="*/ 3619 h 33777"/>
                  <a:gd name="connsiteX2" fmla="*/ 31123 w 33777"/>
                  <a:gd name="connsiteY2" fmla="*/ 34742 h 33777"/>
                  <a:gd name="connsiteX3" fmla="*/ 3619 w 33777"/>
                  <a:gd name="connsiteY3" fmla="*/ 34742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1123" y="3619"/>
                    </a:lnTo>
                    <a:lnTo>
                      <a:pt x="31123" y="34742"/>
                    </a:lnTo>
                    <a:lnTo>
                      <a:pt x="3619" y="34742"/>
                    </a:lnTo>
                    <a:close/>
                  </a:path>
                </a:pathLst>
              </a:custGeom>
              <a:grpFill/>
              <a:ln w="9525" cap="flat">
                <a:noFill/>
                <a:prstDash val="solid"/>
                <a:miter/>
              </a:ln>
            </p:spPr>
            <p:txBody>
              <a:bodyPr rtlCol="0" anchor="ctr"/>
              <a:lstStyle/>
              <a:p>
                <a:endParaRPr lang="zh-TW" altLang="en-US" sz="2400"/>
              </a:p>
            </p:txBody>
          </p:sp>
          <p:sp>
            <p:nvSpPr>
              <p:cNvPr id="1802" name="手繪多邊形: 圖案 598">
                <a:extLst>
                  <a:ext uri="{FF2B5EF4-FFF2-40B4-BE49-F238E27FC236}">
                    <a16:creationId xmlns:a16="http://schemas.microsoft.com/office/drawing/2014/main" id="{421EE5D4-C357-433A-80BD-6E23B309F531}"/>
                  </a:ext>
                </a:extLst>
              </p:cNvPr>
              <p:cNvSpPr/>
              <p:nvPr/>
            </p:nvSpPr>
            <p:spPr>
              <a:xfrm>
                <a:off x="6231841" y="3814973"/>
                <a:ext cx="33777" cy="38603"/>
              </a:xfrm>
              <a:custGeom>
                <a:avLst/>
                <a:gdLst>
                  <a:gd name="connsiteX0" fmla="*/ 3619 w 33777"/>
                  <a:gd name="connsiteY0" fmla="*/ 3619 h 38602"/>
                  <a:gd name="connsiteX1" fmla="*/ 31123 w 33777"/>
                  <a:gd name="connsiteY1" fmla="*/ 3619 h 38602"/>
                  <a:gd name="connsiteX2" fmla="*/ 31123 w 33777"/>
                  <a:gd name="connsiteY2" fmla="*/ 35756 h 38602"/>
                  <a:gd name="connsiteX3" fmla="*/ 3619 w 33777"/>
                  <a:gd name="connsiteY3" fmla="*/ 35756 h 38602"/>
                </a:gdLst>
                <a:ahLst/>
                <a:cxnLst>
                  <a:cxn ang="0">
                    <a:pos x="connsiteX0" y="connsiteY0"/>
                  </a:cxn>
                  <a:cxn ang="0">
                    <a:pos x="connsiteX1" y="connsiteY1"/>
                  </a:cxn>
                  <a:cxn ang="0">
                    <a:pos x="connsiteX2" y="connsiteY2"/>
                  </a:cxn>
                  <a:cxn ang="0">
                    <a:pos x="connsiteX3" y="connsiteY3"/>
                  </a:cxn>
                </a:cxnLst>
                <a:rect l="l" t="t" r="r" b="b"/>
                <a:pathLst>
                  <a:path w="33777" h="38602">
                    <a:moveTo>
                      <a:pt x="3619" y="3619"/>
                    </a:moveTo>
                    <a:lnTo>
                      <a:pt x="31123" y="3619"/>
                    </a:lnTo>
                    <a:lnTo>
                      <a:pt x="31123" y="35756"/>
                    </a:lnTo>
                    <a:lnTo>
                      <a:pt x="3619" y="35756"/>
                    </a:lnTo>
                    <a:close/>
                  </a:path>
                </a:pathLst>
              </a:custGeom>
              <a:grpFill/>
              <a:ln w="9525" cap="flat">
                <a:noFill/>
                <a:prstDash val="solid"/>
                <a:miter/>
              </a:ln>
            </p:spPr>
            <p:txBody>
              <a:bodyPr rtlCol="0" anchor="ctr"/>
              <a:lstStyle/>
              <a:p>
                <a:endParaRPr lang="zh-TW" altLang="en-US" sz="2400"/>
              </a:p>
            </p:txBody>
          </p:sp>
          <p:sp>
            <p:nvSpPr>
              <p:cNvPr id="1803" name="手繪多邊形: 圖案 599">
                <a:extLst>
                  <a:ext uri="{FF2B5EF4-FFF2-40B4-BE49-F238E27FC236}">
                    <a16:creationId xmlns:a16="http://schemas.microsoft.com/office/drawing/2014/main" id="{746B4695-B649-463F-8FAC-03A256BBDDDA}"/>
                  </a:ext>
                </a:extLst>
              </p:cNvPr>
              <p:cNvSpPr/>
              <p:nvPr/>
            </p:nvSpPr>
            <p:spPr>
              <a:xfrm>
                <a:off x="6231310" y="3718514"/>
                <a:ext cx="33777" cy="38603"/>
              </a:xfrm>
              <a:custGeom>
                <a:avLst/>
                <a:gdLst>
                  <a:gd name="connsiteX0" fmla="*/ 3619 w 33777"/>
                  <a:gd name="connsiteY0" fmla="*/ 3619 h 38602"/>
                  <a:gd name="connsiteX1" fmla="*/ 32667 w 33777"/>
                  <a:gd name="connsiteY1" fmla="*/ 3619 h 38602"/>
                  <a:gd name="connsiteX2" fmla="*/ 32667 w 33777"/>
                  <a:gd name="connsiteY2" fmla="*/ 36528 h 38602"/>
                  <a:gd name="connsiteX3" fmla="*/ 3619 w 33777"/>
                  <a:gd name="connsiteY3" fmla="*/ 36528 h 38602"/>
                </a:gdLst>
                <a:ahLst/>
                <a:cxnLst>
                  <a:cxn ang="0">
                    <a:pos x="connsiteX0" y="connsiteY0"/>
                  </a:cxn>
                  <a:cxn ang="0">
                    <a:pos x="connsiteX1" y="connsiteY1"/>
                  </a:cxn>
                  <a:cxn ang="0">
                    <a:pos x="connsiteX2" y="connsiteY2"/>
                  </a:cxn>
                  <a:cxn ang="0">
                    <a:pos x="connsiteX3" y="connsiteY3"/>
                  </a:cxn>
                </a:cxnLst>
                <a:rect l="l" t="t" r="r" b="b"/>
                <a:pathLst>
                  <a:path w="33777" h="38602">
                    <a:moveTo>
                      <a:pt x="3619" y="3619"/>
                    </a:moveTo>
                    <a:lnTo>
                      <a:pt x="32667" y="3619"/>
                    </a:lnTo>
                    <a:lnTo>
                      <a:pt x="32667" y="36528"/>
                    </a:lnTo>
                    <a:lnTo>
                      <a:pt x="3619" y="36528"/>
                    </a:lnTo>
                    <a:close/>
                  </a:path>
                </a:pathLst>
              </a:custGeom>
              <a:grpFill/>
              <a:ln w="9525" cap="flat">
                <a:noFill/>
                <a:prstDash val="solid"/>
                <a:miter/>
              </a:ln>
            </p:spPr>
            <p:txBody>
              <a:bodyPr rtlCol="0" anchor="ctr"/>
              <a:lstStyle/>
              <a:p>
                <a:endParaRPr lang="zh-TW" altLang="en-US" sz="2400"/>
              </a:p>
            </p:txBody>
          </p:sp>
          <p:sp>
            <p:nvSpPr>
              <p:cNvPr id="1804" name="手繪多邊形: 圖案 600">
                <a:extLst>
                  <a:ext uri="{FF2B5EF4-FFF2-40B4-BE49-F238E27FC236}">
                    <a16:creationId xmlns:a16="http://schemas.microsoft.com/office/drawing/2014/main" id="{C4527260-3BE2-4329-B048-08774A32C6D5}"/>
                  </a:ext>
                </a:extLst>
              </p:cNvPr>
              <p:cNvSpPr/>
              <p:nvPr/>
            </p:nvSpPr>
            <p:spPr>
              <a:xfrm>
                <a:off x="6229235" y="3332536"/>
                <a:ext cx="38603" cy="43428"/>
              </a:xfrm>
              <a:custGeom>
                <a:avLst/>
                <a:gdLst>
                  <a:gd name="connsiteX0" fmla="*/ 3619 w 38602"/>
                  <a:gd name="connsiteY0" fmla="*/ 3619 h 43427"/>
                  <a:gd name="connsiteX1" fmla="*/ 36287 w 38602"/>
                  <a:gd name="connsiteY1" fmla="*/ 3619 h 43427"/>
                  <a:gd name="connsiteX2" fmla="*/ 36287 w 38602"/>
                  <a:gd name="connsiteY2" fmla="*/ 39905 h 43427"/>
                  <a:gd name="connsiteX3" fmla="*/ 3619 w 38602"/>
                  <a:gd name="connsiteY3" fmla="*/ 39905 h 43427"/>
                </a:gdLst>
                <a:ahLst/>
                <a:cxnLst>
                  <a:cxn ang="0">
                    <a:pos x="connsiteX0" y="connsiteY0"/>
                  </a:cxn>
                  <a:cxn ang="0">
                    <a:pos x="connsiteX1" y="connsiteY1"/>
                  </a:cxn>
                  <a:cxn ang="0">
                    <a:pos x="connsiteX2" y="connsiteY2"/>
                  </a:cxn>
                  <a:cxn ang="0">
                    <a:pos x="connsiteX3" y="connsiteY3"/>
                  </a:cxn>
                </a:cxnLst>
                <a:rect l="l" t="t" r="r" b="b"/>
                <a:pathLst>
                  <a:path w="38602" h="43427">
                    <a:moveTo>
                      <a:pt x="3619" y="3619"/>
                    </a:moveTo>
                    <a:lnTo>
                      <a:pt x="36287" y="3619"/>
                    </a:lnTo>
                    <a:lnTo>
                      <a:pt x="36287" y="39905"/>
                    </a:lnTo>
                    <a:lnTo>
                      <a:pt x="3619" y="39905"/>
                    </a:lnTo>
                    <a:close/>
                  </a:path>
                </a:pathLst>
              </a:custGeom>
              <a:grpFill/>
              <a:ln w="9525" cap="flat">
                <a:noFill/>
                <a:prstDash val="solid"/>
                <a:miter/>
              </a:ln>
            </p:spPr>
            <p:txBody>
              <a:bodyPr rtlCol="0" anchor="ctr"/>
              <a:lstStyle/>
              <a:p>
                <a:endParaRPr lang="zh-TW" altLang="en-US" sz="2400"/>
              </a:p>
            </p:txBody>
          </p:sp>
          <p:sp>
            <p:nvSpPr>
              <p:cNvPr id="1805" name="手繪多邊形: 圖案 601">
                <a:extLst>
                  <a:ext uri="{FF2B5EF4-FFF2-40B4-BE49-F238E27FC236}">
                    <a16:creationId xmlns:a16="http://schemas.microsoft.com/office/drawing/2014/main" id="{E9D7254C-57C9-4384-AD81-1E6B885B263A}"/>
                  </a:ext>
                </a:extLst>
              </p:cNvPr>
              <p:cNvSpPr/>
              <p:nvPr/>
            </p:nvSpPr>
            <p:spPr>
              <a:xfrm>
                <a:off x="6229235" y="3284331"/>
                <a:ext cx="38603" cy="43428"/>
              </a:xfrm>
              <a:custGeom>
                <a:avLst/>
                <a:gdLst>
                  <a:gd name="connsiteX0" fmla="*/ 3619 w 38602"/>
                  <a:gd name="connsiteY0" fmla="*/ 3619 h 43427"/>
                  <a:gd name="connsiteX1" fmla="*/ 36287 w 38602"/>
                  <a:gd name="connsiteY1" fmla="*/ 3619 h 43427"/>
                  <a:gd name="connsiteX2" fmla="*/ 36287 w 38602"/>
                  <a:gd name="connsiteY2" fmla="*/ 40436 h 43427"/>
                  <a:gd name="connsiteX3" fmla="*/ 3619 w 38602"/>
                  <a:gd name="connsiteY3" fmla="*/ 40436 h 43427"/>
                </a:gdLst>
                <a:ahLst/>
                <a:cxnLst>
                  <a:cxn ang="0">
                    <a:pos x="connsiteX0" y="connsiteY0"/>
                  </a:cxn>
                  <a:cxn ang="0">
                    <a:pos x="connsiteX1" y="connsiteY1"/>
                  </a:cxn>
                  <a:cxn ang="0">
                    <a:pos x="connsiteX2" y="connsiteY2"/>
                  </a:cxn>
                  <a:cxn ang="0">
                    <a:pos x="connsiteX3" y="connsiteY3"/>
                  </a:cxn>
                </a:cxnLst>
                <a:rect l="l" t="t" r="r" b="b"/>
                <a:pathLst>
                  <a:path w="38602" h="43427">
                    <a:moveTo>
                      <a:pt x="3619" y="3619"/>
                    </a:moveTo>
                    <a:lnTo>
                      <a:pt x="36287" y="3619"/>
                    </a:lnTo>
                    <a:lnTo>
                      <a:pt x="36287" y="40436"/>
                    </a:lnTo>
                    <a:lnTo>
                      <a:pt x="3619" y="40436"/>
                    </a:lnTo>
                    <a:close/>
                  </a:path>
                </a:pathLst>
              </a:custGeom>
              <a:grpFill/>
              <a:ln w="9525" cap="flat">
                <a:noFill/>
                <a:prstDash val="solid"/>
                <a:miter/>
              </a:ln>
            </p:spPr>
            <p:txBody>
              <a:bodyPr rtlCol="0" anchor="ctr"/>
              <a:lstStyle/>
              <a:p>
                <a:endParaRPr lang="zh-TW" altLang="en-US" sz="2400"/>
              </a:p>
            </p:txBody>
          </p:sp>
          <p:sp>
            <p:nvSpPr>
              <p:cNvPr id="1806" name="手繪多邊形: 圖案 602">
                <a:extLst>
                  <a:ext uri="{FF2B5EF4-FFF2-40B4-BE49-F238E27FC236}">
                    <a16:creationId xmlns:a16="http://schemas.microsoft.com/office/drawing/2014/main" id="{CD936868-980E-4E6A-8321-A7B42BDCF712}"/>
                  </a:ext>
                </a:extLst>
              </p:cNvPr>
              <p:cNvSpPr/>
              <p:nvPr/>
            </p:nvSpPr>
            <p:spPr>
              <a:xfrm>
                <a:off x="6268658" y="3960650"/>
                <a:ext cx="33777" cy="28952"/>
              </a:xfrm>
              <a:custGeom>
                <a:avLst/>
                <a:gdLst>
                  <a:gd name="connsiteX0" fmla="*/ 3619 w 33777"/>
                  <a:gd name="connsiteY0" fmla="*/ 3619 h 28951"/>
                  <a:gd name="connsiteX1" fmla="*/ 32137 w 33777"/>
                  <a:gd name="connsiteY1" fmla="*/ 3619 h 28951"/>
                  <a:gd name="connsiteX2" fmla="*/ 32137 w 33777"/>
                  <a:gd name="connsiteY2" fmla="*/ 30062 h 28951"/>
                  <a:gd name="connsiteX3" fmla="*/ 3619 w 33777"/>
                  <a:gd name="connsiteY3" fmla="*/ 3006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2137" y="3619"/>
                    </a:lnTo>
                    <a:lnTo>
                      <a:pt x="32137" y="30062"/>
                    </a:lnTo>
                    <a:lnTo>
                      <a:pt x="3619" y="30062"/>
                    </a:lnTo>
                    <a:close/>
                  </a:path>
                </a:pathLst>
              </a:custGeom>
              <a:grpFill/>
              <a:ln w="9525" cap="flat">
                <a:noFill/>
                <a:prstDash val="solid"/>
                <a:miter/>
              </a:ln>
            </p:spPr>
            <p:txBody>
              <a:bodyPr rtlCol="0" anchor="ctr"/>
              <a:lstStyle/>
              <a:p>
                <a:endParaRPr lang="zh-TW" altLang="en-US" sz="2400"/>
              </a:p>
            </p:txBody>
          </p:sp>
          <p:sp>
            <p:nvSpPr>
              <p:cNvPr id="1807" name="手繪多邊形: 圖案 603">
                <a:extLst>
                  <a:ext uri="{FF2B5EF4-FFF2-40B4-BE49-F238E27FC236}">
                    <a16:creationId xmlns:a16="http://schemas.microsoft.com/office/drawing/2014/main" id="{205EB047-722A-4553-B89F-CB8F0B4A7FDF}"/>
                  </a:ext>
                </a:extLst>
              </p:cNvPr>
              <p:cNvSpPr/>
              <p:nvPr/>
            </p:nvSpPr>
            <p:spPr>
              <a:xfrm>
                <a:off x="6268175" y="3864191"/>
                <a:ext cx="33777" cy="33777"/>
              </a:xfrm>
              <a:custGeom>
                <a:avLst/>
                <a:gdLst>
                  <a:gd name="connsiteX0" fmla="*/ 3619 w 33777"/>
                  <a:gd name="connsiteY0" fmla="*/ 3619 h 33777"/>
                  <a:gd name="connsiteX1" fmla="*/ 32619 w 33777"/>
                  <a:gd name="connsiteY1" fmla="*/ 3619 h 33777"/>
                  <a:gd name="connsiteX2" fmla="*/ 32619 w 33777"/>
                  <a:gd name="connsiteY2" fmla="*/ 30834 h 33777"/>
                  <a:gd name="connsiteX3" fmla="*/ 3619 w 33777"/>
                  <a:gd name="connsiteY3" fmla="*/ 30834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19" y="3619"/>
                    </a:lnTo>
                    <a:lnTo>
                      <a:pt x="32619" y="30834"/>
                    </a:lnTo>
                    <a:lnTo>
                      <a:pt x="3619" y="30834"/>
                    </a:lnTo>
                    <a:close/>
                  </a:path>
                </a:pathLst>
              </a:custGeom>
              <a:grpFill/>
              <a:ln w="9525" cap="flat">
                <a:noFill/>
                <a:prstDash val="solid"/>
                <a:miter/>
              </a:ln>
            </p:spPr>
            <p:txBody>
              <a:bodyPr rtlCol="0" anchor="ctr"/>
              <a:lstStyle/>
              <a:p>
                <a:endParaRPr lang="zh-TW" altLang="en-US" sz="2400"/>
              </a:p>
            </p:txBody>
          </p:sp>
          <p:sp>
            <p:nvSpPr>
              <p:cNvPr id="1808" name="手繪多邊形: 圖案 604">
                <a:extLst>
                  <a:ext uri="{FF2B5EF4-FFF2-40B4-BE49-F238E27FC236}">
                    <a16:creationId xmlns:a16="http://schemas.microsoft.com/office/drawing/2014/main" id="{5A71B1A2-EA20-4283-97E9-E178BC76C988}"/>
                  </a:ext>
                </a:extLst>
              </p:cNvPr>
              <p:cNvSpPr/>
              <p:nvPr/>
            </p:nvSpPr>
            <p:spPr>
              <a:xfrm>
                <a:off x="6268175" y="3767250"/>
                <a:ext cx="33777" cy="33777"/>
              </a:xfrm>
              <a:custGeom>
                <a:avLst/>
                <a:gdLst>
                  <a:gd name="connsiteX0" fmla="*/ 3619 w 33777"/>
                  <a:gd name="connsiteY0" fmla="*/ 3619 h 33777"/>
                  <a:gd name="connsiteX1" fmla="*/ 33150 w 33777"/>
                  <a:gd name="connsiteY1" fmla="*/ 3619 h 33777"/>
                  <a:gd name="connsiteX2" fmla="*/ 33150 w 33777"/>
                  <a:gd name="connsiteY2" fmla="*/ 31895 h 33777"/>
                  <a:gd name="connsiteX3" fmla="*/ 3619 w 33777"/>
                  <a:gd name="connsiteY3" fmla="*/ 31895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150" y="3619"/>
                    </a:lnTo>
                    <a:lnTo>
                      <a:pt x="33150" y="31895"/>
                    </a:lnTo>
                    <a:lnTo>
                      <a:pt x="3619" y="31895"/>
                    </a:lnTo>
                    <a:close/>
                  </a:path>
                </a:pathLst>
              </a:custGeom>
              <a:grpFill/>
              <a:ln w="9525" cap="flat">
                <a:noFill/>
                <a:prstDash val="solid"/>
                <a:miter/>
              </a:ln>
            </p:spPr>
            <p:txBody>
              <a:bodyPr rtlCol="0" anchor="ctr"/>
              <a:lstStyle/>
              <a:p>
                <a:endParaRPr lang="zh-TW" altLang="en-US" sz="2400"/>
              </a:p>
            </p:txBody>
          </p:sp>
          <p:sp>
            <p:nvSpPr>
              <p:cNvPr id="1809" name="手繪多邊形: 圖案 605">
                <a:extLst>
                  <a:ext uri="{FF2B5EF4-FFF2-40B4-BE49-F238E27FC236}">
                    <a16:creationId xmlns:a16="http://schemas.microsoft.com/office/drawing/2014/main" id="{B3F9042F-84C5-4B6E-9409-3B25CEE01BD2}"/>
                  </a:ext>
                </a:extLst>
              </p:cNvPr>
              <p:cNvSpPr/>
              <p:nvPr/>
            </p:nvSpPr>
            <p:spPr>
              <a:xfrm>
                <a:off x="6268175" y="3719045"/>
                <a:ext cx="33777" cy="33777"/>
              </a:xfrm>
              <a:custGeom>
                <a:avLst/>
                <a:gdLst>
                  <a:gd name="connsiteX0" fmla="*/ 3619 w 33777"/>
                  <a:gd name="connsiteY0" fmla="*/ 3619 h 33777"/>
                  <a:gd name="connsiteX1" fmla="*/ 33150 w 33777"/>
                  <a:gd name="connsiteY1" fmla="*/ 3619 h 33777"/>
                  <a:gd name="connsiteX2" fmla="*/ 33150 w 33777"/>
                  <a:gd name="connsiteY2" fmla="*/ 32137 h 33777"/>
                  <a:gd name="connsiteX3" fmla="*/ 3619 w 33777"/>
                  <a:gd name="connsiteY3" fmla="*/ 3213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150" y="3619"/>
                    </a:lnTo>
                    <a:lnTo>
                      <a:pt x="33150" y="32137"/>
                    </a:lnTo>
                    <a:lnTo>
                      <a:pt x="3619" y="32137"/>
                    </a:lnTo>
                    <a:close/>
                  </a:path>
                </a:pathLst>
              </a:custGeom>
              <a:grpFill/>
              <a:ln w="9525" cap="flat">
                <a:noFill/>
                <a:prstDash val="solid"/>
                <a:miter/>
              </a:ln>
            </p:spPr>
            <p:txBody>
              <a:bodyPr rtlCol="0" anchor="ctr"/>
              <a:lstStyle/>
              <a:p>
                <a:endParaRPr lang="zh-TW" altLang="en-US" sz="2400"/>
              </a:p>
            </p:txBody>
          </p:sp>
          <p:sp>
            <p:nvSpPr>
              <p:cNvPr id="1810" name="手繪多邊形: 圖案 606">
                <a:extLst>
                  <a:ext uri="{FF2B5EF4-FFF2-40B4-BE49-F238E27FC236}">
                    <a16:creationId xmlns:a16="http://schemas.microsoft.com/office/drawing/2014/main" id="{652222FD-684F-44F6-8BBD-F967DA6FC4DF}"/>
                  </a:ext>
                </a:extLst>
              </p:cNvPr>
              <p:cNvSpPr/>
              <p:nvPr/>
            </p:nvSpPr>
            <p:spPr>
              <a:xfrm>
                <a:off x="6266101" y="3389089"/>
                <a:ext cx="38603" cy="33777"/>
              </a:xfrm>
              <a:custGeom>
                <a:avLst/>
                <a:gdLst>
                  <a:gd name="connsiteX0" fmla="*/ 3619 w 38602"/>
                  <a:gd name="connsiteY0" fmla="*/ 3619 h 33777"/>
                  <a:gd name="connsiteX1" fmla="*/ 36287 w 38602"/>
                  <a:gd name="connsiteY1" fmla="*/ 3619 h 33777"/>
                  <a:gd name="connsiteX2" fmla="*/ 36287 w 38602"/>
                  <a:gd name="connsiteY2" fmla="*/ 34212 h 33777"/>
                  <a:gd name="connsiteX3" fmla="*/ 3619 w 38602"/>
                  <a:gd name="connsiteY3" fmla="*/ 34212 h 33777"/>
                </a:gdLst>
                <a:ahLst/>
                <a:cxnLst>
                  <a:cxn ang="0">
                    <a:pos x="connsiteX0" y="connsiteY0"/>
                  </a:cxn>
                  <a:cxn ang="0">
                    <a:pos x="connsiteX1" y="connsiteY1"/>
                  </a:cxn>
                  <a:cxn ang="0">
                    <a:pos x="connsiteX2" y="connsiteY2"/>
                  </a:cxn>
                  <a:cxn ang="0">
                    <a:pos x="connsiteX3" y="connsiteY3"/>
                  </a:cxn>
                </a:cxnLst>
                <a:rect l="l" t="t" r="r" b="b"/>
                <a:pathLst>
                  <a:path w="38602" h="33777">
                    <a:moveTo>
                      <a:pt x="3619" y="3619"/>
                    </a:moveTo>
                    <a:lnTo>
                      <a:pt x="36287" y="3619"/>
                    </a:lnTo>
                    <a:lnTo>
                      <a:pt x="36287" y="34212"/>
                    </a:lnTo>
                    <a:lnTo>
                      <a:pt x="3619" y="34212"/>
                    </a:lnTo>
                    <a:close/>
                  </a:path>
                </a:pathLst>
              </a:custGeom>
              <a:grpFill/>
              <a:ln w="9525" cap="flat">
                <a:noFill/>
                <a:prstDash val="solid"/>
                <a:miter/>
              </a:ln>
            </p:spPr>
            <p:txBody>
              <a:bodyPr rtlCol="0" anchor="ctr"/>
              <a:lstStyle/>
              <a:p>
                <a:endParaRPr lang="zh-TW" altLang="en-US" sz="2400"/>
              </a:p>
            </p:txBody>
          </p:sp>
          <p:sp>
            <p:nvSpPr>
              <p:cNvPr id="1811" name="手繪多邊形: 圖案 607">
                <a:extLst>
                  <a:ext uri="{FF2B5EF4-FFF2-40B4-BE49-F238E27FC236}">
                    <a16:creationId xmlns:a16="http://schemas.microsoft.com/office/drawing/2014/main" id="{F104CCA2-3E01-42B4-AB4A-CD05B36C6C96}"/>
                  </a:ext>
                </a:extLst>
              </p:cNvPr>
              <p:cNvSpPr/>
              <p:nvPr/>
            </p:nvSpPr>
            <p:spPr>
              <a:xfrm>
                <a:off x="6266101" y="3284331"/>
                <a:ext cx="38603" cy="38603"/>
              </a:xfrm>
              <a:custGeom>
                <a:avLst/>
                <a:gdLst>
                  <a:gd name="connsiteX0" fmla="*/ 3619 w 38602"/>
                  <a:gd name="connsiteY0" fmla="*/ 3619 h 38602"/>
                  <a:gd name="connsiteX1" fmla="*/ 37300 w 38602"/>
                  <a:gd name="connsiteY1" fmla="*/ 3619 h 38602"/>
                  <a:gd name="connsiteX2" fmla="*/ 37300 w 38602"/>
                  <a:gd name="connsiteY2" fmla="*/ 35225 h 38602"/>
                  <a:gd name="connsiteX3" fmla="*/ 3619 w 38602"/>
                  <a:gd name="connsiteY3" fmla="*/ 35225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300" y="3619"/>
                    </a:lnTo>
                    <a:lnTo>
                      <a:pt x="37300" y="35225"/>
                    </a:lnTo>
                    <a:lnTo>
                      <a:pt x="3619" y="35225"/>
                    </a:lnTo>
                    <a:close/>
                  </a:path>
                </a:pathLst>
              </a:custGeom>
              <a:grpFill/>
              <a:ln w="9525" cap="flat">
                <a:noFill/>
                <a:prstDash val="solid"/>
                <a:miter/>
              </a:ln>
            </p:spPr>
            <p:txBody>
              <a:bodyPr rtlCol="0" anchor="ctr"/>
              <a:lstStyle/>
              <a:p>
                <a:endParaRPr lang="zh-TW" altLang="en-US" sz="2400"/>
              </a:p>
            </p:txBody>
          </p:sp>
          <p:sp>
            <p:nvSpPr>
              <p:cNvPr id="1812" name="手繪多邊形: 圖案 608">
                <a:extLst>
                  <a:ext uri="{FF2B5EF4-FFF2-40B4-BE49-F238E27FC236}">
                    <a16:creationId xmlns:a16="http://schemas.microsoft.com/office/drawing/2014/main" id="{A3FE6B2C-2FB5-4E32-863E-72AD9984863F}"/>
                  </a:ext>
                </a:extLst>
              </p:cNvPr>
              <p:cNvSpPr/>
              <p:nvPr/>
            </p:nvSpPr>
            <p:spPr>
              <a:xfrm>
                <a:off x="6265570" y="3187921"/>
                <a:ext cx="38603" cy="38603"/>
              </a:xfrm>
              <a:custGeom>
                <a:avLst/>
                <a:gdLst>
                  <a:gd name="connsiteX0" fmla="*/ 3619 w 38602"/>
                  <a:gd name="connsiteY0" fmla="*/ 3619 h 38602"/>
                  <a:gd name="connsiteX1" fmla="*/ 37831 w 38602"/>
                  <a:gd name="connsiteY1" fmla="*/ 3619 h 38602"/>
                  <a:gd name="connsiteX2" fmla="*/ 37831 w 38602"/>
                  <a:gd name="connsiteY2" fmla="*/ 36045 h 38602"/>
                  <a:gd name="connsiteX3" fmla="*/ 3619 w 38602"/>
                  <a:gd name="connsiteY3" fmla="*/ 36045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831" y="3619"/>
                    </a:lnTo>
                    <a:lnTo>
                      <a:pt x="37831" y="36045"/>
                    </a:lnTo>
                    <a:lnTo>
                      <a:pt x="3619" y="36045"/>
                    </a:lnTo>
                    <a:close/>
                  </a:path>
                </a:pathLst>
              </a:custGeom>
              <a:grpFill/>
              <a:ln w="9525" cap="flat">
                <a:noFill/>
                <a:prstDash val="solid"/>
                <a:miter/>
              </a:ln>
            </p:spPr>
            <p:txBody>
              <a:bodyPr rtlCol="0" anchor="ctr"/>
              <a:lstStyle/>
              <a:p>
                <a:endParaRPr lang="zh-TW" altLang="en-US" sz="2400"/>
              </a:p>
            </p:txBody>
          </p:sp>
          <p:sp>
            <p:nvSpPr>
              <p:cNvPr id="1813" name="手繪多邊形: 圖案 609">
                <a:extLst>
                  <a:ext uri="{FF2B5EF4-FFF2-40B4-BE49-F238E27FC236}">
                    <a16:creationId xmlns:a16="http://schemas.microsoft.com/office/drawing/2014/main" id="{7DE41271-0483-4A6A-BCCE-BC43B77D48B6}"/>
                  </a:ext>
                </a:extLst>
              </p:cNvPr>
              <p:cNvSpPr/>
              <p:nvPr/>
            </p:nvSpPr>
            <p:spPr>
              <a:xfrm>
                <a:off x="6315850" y="3906461"/>
                <a:ext cx="28952" cy="28952"/>
              </a:xfrm>
              <a:custGeom>
                <a:avLst/>
                <a:gdLst>
                  <a:gd name="connsiteX0" fmla="*/ 3619 w 28951"/>
                  <a:gd name="connsiteY0" fmla="*/ 3619 h 28951"/>
                  <a:gd name="connsiteX1" fmla="*/ 29048 w 28951"/>
                  <a:gd name="connsiteY1" fmla="*/ 3619 h 28951"/>
                  <a:gd name="connsiteX2" fmla="*/ 29048 w 28951"/>
                  <a:gd name="connsiteY2" fmla="*/ 27263 h 28951"/>
                  <a:gd name="connsiteX3" fmla="*/ 3619 w 28951"/>
                  <a:gd name="connsiteY3" fmla="*/ 27263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048" y="3619"/>
                    </a:lnTo>
                    <a:lnTo>
                      <a:pt x="29048" y="27263"/>
                    </a:lnTo>
                    <a:lnTo>
                      <a:pt x="3619" y="27263"/>
                    </a:lnTo>
                    <a:close/>
                  </a:path>
                </a:pathLst>
              </a:custGeom>
              <a:grpFill/>
              <a:ln w="9525" cap="flat">
                <a:noFill/>
                <a:prstDash val="solid"/>
                <a:miter/>
              </a:ln>
            </p:spPr>
            <p:txBody>
              <a:bodyPr rtlCol="0" anchor="ctr"/>
              <a:lstStyle/>
              <a:p>
                <a:endParaRPr lang="zh-TW" altLang="en-US" sz="2400"/>
              </a:p>
            </p:txBody>
          </p:sp>
          <p:sp>
            <p:nvSpPr>
              <p:cNvPr id="1814" name="手繪多邊形: 圖案 610">
                <a:extLst>
                  <a:ext uri="{FF2B5EF4-FFF2-40B4-BE49-F238E27FC236}">
                    <a16:creationId xmlns:a16="http://schemas.microsoft.com/office/drawing/2014/main" id="{2BFA9C81-5FBC-45CB-A11F-522EDA2C5066}"/>
                  </a:ext>
                </a:extLst>
              </p:cNvPr>
              <p:cNvSpPr/>
              <p:nvPr/>
            </p:nvSpPr>
            <p:spPr>
              <a:xfrm>
                <a:off x="6315850" y="3810292"/>
                <a:ext cx="28952" cy="28952"/>
              </a:xfrm>
              <a:custGeom>
                <a:avLst/>
                <a:gdLst>
                  <a:gd name="connsiteX0" fmla="*/ 3619 w 28951"/>
                  <a:gd name="connsiteY0" fmla="*/ 3619 h 28951"/>
                  <a:gd name="connsiteX1" fmla="*/ 29048 w 28951"/>
                  <a:gd name="connsiteY1" fmla="*/ 3619 h 28951"/>
                  <a:gd name="connsiteX2" fmla="*/ 29048 w 28951"/>
                  <a:gd name="connsiteY2" fmla="*/ 27987 h 28951"/>
                  <a:gd name="connsiteX3" fmla="*/ 3619 w 28951"/>
                  <a:gd name="connsiteY3" fmla="*/ 27987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048" y="3619"/>
                    </a:lnTo>
                    <a:lnTo>
                      <a:pt x="29048" y="27987"/>
                    </a:lnTo>
                    <a:lnTo>
                      <a:pt x="3619" y="27987"/>
                    </a:lnTo>
                    <a:close/>
                  </a:path>
                </a:pathLst>
              </a:custGeom>
              <a:grpFill/>
              <a:ln w="9525" cap="flat">
                <a:noFill/>
                <a:prstDash val="solid"/>
                <a:miter/>
              </a:ln>
            </p:spPr>
            <p:txBody>
              <a:bodyPr rtlCol="0" anchor="ctr"/>
              <a:lstStyle/>
              <a:p>
                <a:endParaRPr lang="zh-TW" altLang="en-US" sz="2400"/>
              </a:p>
            </p:txBody>
          </p:sp>
          <p:sp>
            <p:nvSpPr>
              <p:cNvPr id="1815" name="手繪多邊形: 圖案 611">
                <a:extLst>
                  <a:ext uri="{FF2B5EF4-FFF2-40B4-BE49-F238E27FC236}">
                    <a16:creationId xmlns:a16="http://schemas.microsoft.com/office/drawing/2014/main" id="{2046C94B-4E8B-4F83-B4BB-1CFC1FE9CA3C}"/>
                  </a:ext>
                </a:extLst>
              </p:cNvPr>
              <p:cNvSpPr/>
              <p:nvPr/>
            </p:nvSpPr>
            <p:spPr>
              <a:xfrm>
                <a:off x="6315850" y="3714365"/>
                <a:ext cx="28952" cy="28952"/>
              </a:xfrm>
              <a:custGeom>
                <a:avLst/>
                <a:gdLst>
                  <a:gd name="connsiteX0" fmla="*/ 3619 w 28951"/>
                  <a:gd name="connsiteY0" fmla="*/ 3619 h 28951"/>
                  <a:gd name="connsiteX1" fmla="*/ 29048 w 28951"/>
                  <a:gd name="connsiteY1" fmla="*/ 3619 h 28951"/>
                  <a:gd name="connsiteX2" fmla="*/ 29048 w 28951"/>
                  <a:gd name="connsiteY2" fmla="*/ 28759 h 28951"/>
                  <a:gd name="connsiteX3" fmla="*/ 3619 w 28951"/>
                  <a:gd name="connsiteY3" fmla="*/ 28759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048" y="3619"/>
                    </a:lnTo>
                    <a:lnTo>
                      <a:pt x="29048" y="28759"/>
                    </a:lnTo>
                    <a:lnTo>
                      <a:pt x="3619" y="28759"/>
                    </a:lnTo>
                    <a:close/>
                  </a:path>
                </a:pathLst>
              </a:custGeom>
              <a:grpFill/>
              <a:ln w="9525" cap="flat">
                <a:noFill/>
                <a:prstDash val="solid"/>
                <a:miter/>
              </a:ln>
            </p:spPr>
            <p:txBody>
              <a:bodyPr rtlCol="0" anchor="ctr"/>
              <a:lstStyle/>
              <a:p>
                <a:endParaRPr lang="zh-TW" altLang="en-US" sz="2400"/>
              </a:p>
            </p:txBody>
          </p:sp>
          <p:sp>
            <p:nvSpPr>
              <p:cNvPr id="1816" name="手繪多邊形: 圖案 612">
                <a:extLst>
                  <a:ext uri="{FF2B5EF4-FFF2-40B4-BE49-F238E27FC236}">
                    <a16:creationId xmlns:a16="http://schemas.microsoft.com/office/drawing/2014/main" id="{D65DA93A-D673-45E8-8FCE-939DC3220F40}"/>
                  </a:ext>
                </a:extLst>
              </p:cNvPr>
              <p:cNvSpPr/>
              <p:nvPr/>
            </p:nvSpPr>
            <p:spPr>
              <a:xfrm>
                <a:off x="6314836" y="3666449"/>
                <a:ext cx="33777" cy="28952"/>
              </a:xfrm>
              <a:custGeom>
                <a:avLst/>
                <a:gdLst>
                  <a:gd name="connsiteX0" fmla="*/ 3619 w 33777"/>
                  <a:gd name="connsiteY0" fmla="*/ 3619 h 28951"/>
                  <a:gd name="connsiteX1" fmla="*/ 31075 w 33777"/>
                  <a:gd name="connsiteY1" fmla="*/ 3619 h 28951"/>
                  <a:gd name="connsiteX2" fmla="*/ 31075 w 33777"/>
                  <a:gd name="connsiteY2" fmla="*/ 29242 h 28951"/>
                  <a:gd name="connsiteX3" fmla="*/ 3619 w 33777"/>
                  <a:gd name="connsiteY3" fmla="*/ 2924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075" y="3619"/>
                    </a:lnTo>
                    <a:lnTo>
                      <a:pt x="31075" y="29242"/>
                    </a:lnTo>
                    <a:lnTo>
                      <a:pt x="3619" y="29242"/>
                    </a:lnTo>
                    <a:close/>
                  </a:path>
                </a:pathLst>
              </a:custGeom>
              <a:grpFill/>
              <a:ln w="9525" cap="flat">
                <a:noFill/>
                <a:prstDash val="solid"/>
                <a:miter/>
              </a:ln>
            </p:spPr>
            <p:txBody>
              <a:bodyPr rtlCol="0" anchor="ctr"/>
              <a:lstStyle/>
              <a:p>
                <a:endParaRPr lang="zh-TW" altLang="en-US" sz="2400"/>
              </a:p>
            </p:txBody>
          </p:sp>
          <p:sp>
            <p:nvSpPr>
              <p:cNvPr id="1817" name="手繪多邊形: 圖案 613">
                <a:extLst>
                  <a:ext uri="{FF2B5EF4-FFF2-40B4-BE49-F238E27FC236}">
                    <a16:creationId xmlns:a16="http://schemas.microsoft.com/office/drawing/2014/main" id="{E8121D44-5713-4CD1-8FC6-6BDB06307C62}"/>
                  </a:ext>
                </a:extLst>
              </p:cNvPr>
              <p:cNvSpPr/>
              <p:nvPr/>
            </p:nvSpPr>
            <p:spPr>
              <a:xfrm>
                <a:off x="6314306" y="3474884"/>
                <a:ext cx="33777" cy="28952"/>
              </a:xfrm>
              <a:custGeom>
                <a:avLst/>
                <a:gdLst>
                  <a:gd name="connsiteX0" fmla="*/ 3619 w 33777"/>
                  <a:gd name="connsiteY0" fmla="*/ 3619 h 28951"/>
                  <a:gd name="connsiteX1" fmla="*/ 32668 w 33777"/>
                  <a:gd name="connsiteY1" fmla="*/ 3619 h 28951"/>
                  <a:gd name="connsiteX2" fmla="*/ 32668 w 33777"/>
                  <a:gd name="connsiteY2" fmla="*/ 30062 h 28951"/>
                  <a:gd name="connsiteX3" fmla="*/ 3619 w 33777"/>
                  <a:gd name="connsiteY3" fmla="*/ 30062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2668" y="3619"/>
                    </a:lnTo>
                    <a:lnTo>
                      <a:pt x="32668" y="30062"/>
                    </a:lnTo>
                    <a:lnTo>
                      <a:pt x="3619" y="30062"/>
                    </a:lnTo>
                    <a:close/>
                  </a:path>
                </a:pathLst>
              </a:custGeom>
              <a:grpFill/>
              <a:ln w="9525" cap="flat">
                <a:noFill/>
                <a:prstDash val="solid"/>
                <a:miter/>
              </a:ln>
            </p:spPr>
            <p:txBody>
              <a:bodyPr rtlCol="0" anchor="ctr"/>
              <a:lstStyle/>
              <a:p>
                <a:endParaRPr lang="zh-TW" altLang="en-US" sz="2400"/>
              </a:p>
            </p:txBody>
          </p:sp>
          <p:sp>
            <p:nvSpPr>
              <p:cNvPr id="1818" name="手繪多邊形: 圖案 614">
                <a:extLst>
                  <a:ext uri="{FF2B5EF4-FFF2-40B4-BE49-F238E27FC236}">
                    <a16:creationId xmlns:a16="http://schemas.microsoft.com/office/drawing/2014/main" id="{E3B694CA-05E9-489A-A8E6-F6B4765B3206}"/>
                  </a:ext>
                </a:extLst>
              </p:cNvPr>
              <p:cNvSpPr/>
              <p:nvPr/>
            </p:nvSpPr>
            <p:spPr>
              <a:xfrm>
                <a:off x="6314306" y="3426920"/>
                <a:ext cx="33777" cy="33777"/>
              </a:xfrm>
              <a:custGeom>
                <a:avLst/>
                <a:gdLst>
                  <a:gd name="connsiteX0" fmla="*/ 3619 w 33777"/>
                  <a:gd name="connsiteY0" fmla="*/ 3619 h 33777"/>
                  <a:gd name="connsiteX1" fmla="*/ 32668 w 33777"/>
                  <a:gd name="connsiteY1" fmla="*/ 3619 h 33777"/>
                  <a:gd name="connsiteX2" fmla="*/ 32668 w 33777"/>
                  <a:gd name="connsiteY2" fmla="*/ 30593 h 33777"/>
                  <a:gd name="connsiteX3" fmla="*/ 3619 w 33777"/>
                  <a:gd name="connsiteY3" fmla="*/ 30593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0593"/>
                    </a:lnTo>
                    <a:lnTo>
                      <a:pt x="3619" y="30593"/>
                    </a:lnTo>
                    <a:close/>
                  </a:path>
                </a:pathLst>
              </a:custGeom>
              <a:grpFill/>
              <a:ln w="9525" cap="flat">
                <a:noFill/>
                <a:prstDash val="solid"/>
                <a:miter/>
              </a:ln>
            </p:spPr>
            <p:txBody>
              <a:bodyPr rtlCol="0" anchor="ctr"/>
              <a:lstStyle/>
              <a:p>
                <a:endParaRPr lang="zh-TW" altLang="en-US" sz="2400"/>
              </a:p>
            </p:txBody>
          </p:sp>
          <p:sp>
            <p:nvSpPr>
              <p:cNvPr id="1819" name="手繪多邊形: 圖案 615">
                <a:extLst>
                  <a:ext uri="{FF2B5EF4-FFF2-40B4-BE49-F238E27FC236}">
                    <a16:creationId xmlns:a16="http://schemas.microsoft.com/office/drawing/2014/main" id="{D5F16BE4-69AA-44F5-93AE-99EDF45248DA}"/>
                  </a:ext>
                </a:extLst>
              </p:cNvPr>
              <p:cNvSpPr/>
              <p:nvPr/>
            </p:nvSpPr>
            <p:spPr>
              <a:xfrm>
                <a:off x="6314306" y="3330992"/>
                <a:ext cx="33777" cy="33777"/>
              </a:xfrm>
              <a:custGeom>
                <a:avLst/>
                <a:gdLst>
                  <a:gd name="connsiteX0" fmla="*/ 3619 w 33777"/>
                  <a:gd name="connsiteY0" fmla="*/ 3619 h 33777"/>
                  <a:gd name="connsiteX1" fmla="*/ 32668 w 33777"/>
                  <a:gd name="connsiteY1" fmla="*/ 3619 h 33777"/>
                  <a:gd name="connsiteX2" fmla="*/ 32668 w 33777"/>
                  <a:gd name="connsiteY2" fmla="*/ 31365 h 33777"/>
                  <a:gd name="connsiteX3" fmla="*/ 3619 w 33777"/>
                  <a:gd name="connsiteY3" fmla="*/ 31365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1365"/>
                    </a:lnTo>
                    <a:lnTo>
                      <a:pt x="3619" y="31365"/>
                    </a:lnTo>
                    <a:close/>
                  </a:path>
                </a:pathLst>
              </a:custGeom>
              <a:grpFill/>
              <a:ln w="9525" cap="flat">
                <a:noFill/>
                <a:prstDash val="solid"/>
                <a:miter/>
              </a:ln>
            </p:spPr>
            <p:txBody>
              <a:bodyPr rtlCol="0" anchor="ctr"/>
              <a:lstStyle/>
              <a:p>
                <a:endParaRPr lang="zh-TW" altLang="en-US" sz="2400"/>
              </a:p>
            </p:txBody>
          </p:sp>
          <p:sp>
            <p:nvSpPr>
              <p:cNvPr id="1820" name="手繪多邊形: 圖案 616">
                <a:extLst>
                  <a:ext uri="{FF2B5EF4-FFF2-40B4-BE49-F238E27FC236}">
                    <a16:creationId xmlns:a16="http://schemas.microsoft.com/office/drawing/2014/main" id="{CA7036E8-AF1D-491E-95ED-AB46FC890922}"/>
                  </a:ext>
                </a:extLst>
              </p:cNvPr>
              <p:cNvSpPr/>
              <p:nvPr/>
            </p:nvSpPr>
            <p:spPr>
              <a:xfrm>
                <a:off x="6314306" y="3283028"/>
                <a:ext cx="33777" cy="33777"/>
              </a:xfrm>
              <a:custGeom>
                <a:avLst/>
                <a:gdLst>
                  <a:gd name="connsiteX0" fmla="*/ 3619 w 33777"/>
                  <a:gd name="connsiteY0" fmla="*/ 3619 h 33777"/>
                  <a:gd name="connsiteX1" fmla="*/ 32668 w 33777"/>
                  <a:gd name="connsiteY1" fmla="*/ 3619 h 33777"/>
                  <a:gd name="connsiteX2" fmla="*/ 32668 w 33777"/>
                  <a:gd name="connsiteY2" fmla="*/ 31365 h 33777"/>
                  <a:gd name="connsiteX3" fmla="*/ 3619 w 33777"/>
                  <a:gd name="connsiteY3" fmla="*/ 31365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1365"/>
                    </a:lnTo>
                    <a:lnTo>
                      <a:pt x="3619" y="31365"/>
                    </a:lnTo>
                    <a:close/>
                  </a:path>
                </a:pathLst>
              </a:custGeom>
              <a:grpFill/>
              <a:ln w="9525" cap="flat">
                <a:noFill/>
                <a:prstDash val="solid"/>
                <a:miter/>
              </a:ln>
            </p:spPr>
            <p:txBody>
              <a:bodyPr rtlCol="0" anchor="ctr"/>
              <a:lstStyle/>
              <a:p>
                <a:endParaRPr lang="zh-TW" altLang="en-US" sz="2400"/>
              </a:p>
            </p:txBody>
          </p:sp>
          <p:sp>
            <p:nvSpPr>
              <p:cNvPr id="1821" name="手繪多邊形: 圖案 617">
                <a:extLst>
                  <a:ext uri="{FF2B5EF4-FFF2-40B4-BE49-F238E27FC236}">
                    <a16:creationId xmlns:a16="http://schemas.microsoft.com/office/drawing/2014/main" id="{B2AD514E-2609-401C-AAC2-5E9BF9FDCB65}"/>
                  </a:ext>
                </a:extLst>
              </p:cNvPr>
              <p:cNvSpPr/>
              <p:nvPr/>
            </p:nvSpPr>
            <p:spPr>
              <a:xfrm>
                <a:off x="6314306" y="3235354"/>
                <a:ext cx="33777" cy="33777"/>
              </a:xfrm>
              <a:custGeom>
                <a:avLst/>
                <a:gdLst>
                  <a:gd name="connsiteX0" fmla="*/ 3619 w 33777"/>
                  <a:gd name="connsiteY0" fmla="*/ 3619 h 33777"/>
                  <a:gd name="connsiteX1" fmla="*/ 32668 w 33777"/>
                  <a:gd name="connsiteY1" fmla="*/ 3619 h 33777"/>
                  <a:gd name="connsiteX2" fmla="*/ 32668 w 33777"/>
                  <a:gd name="connsiteY2" fmla="*/ 31606 h 33777"/>
                  <a:gd name="connsiteX3" fmla="*/ 3619 w 33777"/>
                  <a:gd name="connsiteY3" fmla="*/ 31606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2668" y="3619"/>
                    </a:lnTo>
                    <a:lnTo>
                      <a:pt x="32668" y="31606"/>
                    </a:lnTo>
                    <a:lnTo>
                      <a:pt x="3619" y="31606"/>
                    </a:lnTo>
                    <a:close/>
                  </a:path>
                </a:pathLst>
              </a:custGeom>
              <a:grpFill/>
              <a:ln w="9525" cap="flat">
                <a:noFill/>
                <a:prstDash val="solid"/>
                <a:miter/>
              </a:ln>
            </p:spPr>
            <p:txBody>
              <a:bodyPr rtlCol="0" anchor="ctr"/>
              <a:lstStyle/>
              <a:p>
                <a:endParaRPr lang="zh-TW" altLang="en-US" sz="2400"/>
              </a:p>
            </p:txBody>
          </p:sp>
          <p:sp>
            <p:nvSpPr>
              <p:cNvPr id="1822" name="手繪多邊形: 圖案 618">
                <a:extLst>
                  <a:ext uri="{FF2B5EF4-FFF2-40B4-BE49-F238E27FC236}">
                    <a16:creationId xmlns:a16="http://schemas.microsoft.com/office/drawing/2014/main" id="{1E147BE2-BFF3-4C66-8ED7-D5BEF9DBF16A}"/>
                  </a:ext>
                </a:extLst>
              </p:cNvPr>
              <p:cNvSpPr/>
              <p:nvPr/>
            </p:nvSpPr>
            <p:spPr>
              <a:xfrm>
                <a:off x="6314306" y="3187149"/>
                <a:ext cx="33777" cy="33777"/>
              </a:xfrm>
              <a:custGeom>
                <a:avLst/>
                <a:gdLst>
                  <a:gd name="connsiteX0" fmla="*/ 3619 w 33777"/>
                  <a:gd name="connsiteY0" fmla="*/ 3619 h 33777"/>
                  <a:gd name="connsiteX1" fmla="*/ 33150 w 33777"/>
                  <a:gd name="connsiteY1" fmla="*/ 3619 h 33777"/>
                  <a:gd name="connsiteX2" fmla="*/ 33150 w 33777"/>
                  <a:gd name="connsiteY2" fmla="*/ 32137 h 33777"/>
                  <a:gd name="connsiteX3" fmla="*/ 3619 w 33777"/>
                  <a:gd name="connsiteY3" fmla="*/ 32137 h 33777"/>
                </a:gdLst>
                <a:ahLst/>
                <a:cxnLst>
                  <a:cxn ang="0">
                    <a:pos x="connsiteX0" y="connsiteY0"/>
                  </a:cxn>
                  <a:cxn ang="0">
                    <a:pos x="connsiteX1" y="connsiteY1"/>
                  </a:cxn>
                  <a:cxn ang="0">
                    <a:pos x="connsiteX2" y="connsiteY2"/>
                  </a:cxn>
                  <a:cxn ang="0">
                    <a:pos x="connsiteX3" y="connsiteY3"/>
                  </a:cxn>
                </a:cxnLst>
                <a:rect l="l" t="t" r="r" b="b"/>
                <a:pathLst>
                  <a:path w="33777" h="33777">
                    <a:moveTo>
                      <a:pt x="3619" y="3619"/>
                    </a:moveTo>
                    <a:lnTo>
                      <a:pt x="33150" y="3619"/>
                    </a:lnTo>
                    <a:lnTo>
                      <a:pt x="33150" y="32137"/>
                    </a:lnTo>
                    <a:lnTo>
                      <a:pt x="3619" y="32137"/>
                    </a:lnTo>
                    <a:close/>
                  </a:path>
                </a:pathLst>
              </a:custGeom>
              <a:grpFill/>
              <a:ln w="9525" cap="flat">
                <a:noFill/>
                <a:prstDash val="solid"/>
                <a:miter/>
              </a:ln>
            </p:spPr>
            <p:txBody>
              <a:bodyPr rtlCol="0" anchor="ctr"/>
              <a:lstStyle/>
              <a:p>
                <a:endParaRPr lang="zh-TW" altLang="en-US" sz="2400"/>
              </a:p>
            </p:txBody>
          </p:sp>
          <p:sp>
            <p:nvSpPr>
              <p:cNvPr id="1823" name="手繪多邊形: 圖案 619">
                <a:extLst>
                  <a:ext uri="{FF2B5EF4-FFF2-40B4-BE49-F238E27FC236}">
                    <a16:creationId xmlns:a16="http://schemas.microsoft.com/office/drawing/2014/main" id="{74043FA5-AF11-4700-ACD1-803E479A9518}"/>
                  </a:ext>
                </a:extLst>
              </p:cNvPr>
              <p:cNvSpPr/>
              <p:nvPr/>
            </p:nvSpPr>
            <p:spPr>
              <a:xfrm>
                <a:off x="6361980" y="3813380"/>
                <a:ext cx="28952" cy="28952"/>
              </a:xfrm>
              <a:custGeom>
                <a:avLst/>
                <a:gdLst>
                  <a:gd name="connsiteX0" fmla="*/ 3619 w 28951"/>
                  <a:gd name="connsiteY0" fmla="*/ 3619 h 28951"/>
                  <a:gd name="connsiteX1" fmla="*/ 26443 w 28951"/>
                  <a:gd name="connsiteY1" fmla="*/ 3619 h 28951"/>
                  <a:gd name="connsiteX2" fmla="*/ 26443 w 28951"/>
                  <a:gd name="connsiteY2" fmla="*/ 25429 h 28951"/>
                  <a:gd name="connsiteX3" fmla="*/ 3619 w 28951"/>
                  <a:gd name="connsiteY3" fmla="*/ 25429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6443" y="3619"/>
                    </a:lnTo>
                    <a:lnTo>
                      <a:pt x="26443" y="25429"/>
                    </a:lnTo>
                    <a:lnTo>
                      <a:pt x="3619" y="25429"/>
                    </a:lnTo>
                    <a:close/>
                  </a:path>
                </a:pathLst>
              </a:custGeom>
              <a:grpFill/>
              <a:ln w="9525" cap="flat">
                <a:noFill/>
                <a:prstDash val="solid"/>
                <a:miter/>
              </a:ln>
            </p:spPr>
            <p:txBody>
              <a:bodyPr rtlCol="0" anchor="ctr"/>
              <a:lstStyle/>
              <a:p>
                <a:endParaRPr lang="zh-TW" altLang="en-US" sz="2400"/>
              </a:p>
            </p:txBody>
          </p:sp>
          <p:sp>
            <p:nvSpPr>
              <p:cNvPr id="1824" name="手繪多邊形: 圖案 620">
                <a:extLst>
                  <a:ext uri="{FF2B5EF4-FFF2-40B4-BE49-F238E27FC236}">
                    <a16:creationId xmlns:a16="http://schemas.microsoft.com/office/drawing/2014/main" id="{5090EF12-F0E9-4565-8C56-7C9377EF4C6B}"/>
                  </a:ext>
                </a:extLst>
              </p:cNvPr>
              <p:cNvSpPr/>
              <p:nvPr/>
            </p:nvSpPr>
            <p:spPr>
              <a:xfrm>
                <a:off x="6361980" y="3669055"/>
                <a:ext cx="28952" cy="28952"/>
              </a:xfrm>
              <a:custGeom>
                <a:avLst/>
                <a:gdLst>
                  <a:gd name="connsiteX0" fmla="*/ 3619 w 28951"/>
                  <a:gd name="connsiteY0" fmla="*/ 3619 h 28951"/>
                  <a:gd name="connsiteX1" fmla="*/ 27456 w 28951"/>
                  <a:gd name="connsiteY1" fmla="*/ 3619 h 28951"/>
                  <a:gd name="connsiteX2" fmla="*/ 27456 w 28951"/>
                  <a:gd name="connsiteY2" fmla="*/ 26201 h 28951"/>
                  <a:gd name="connsiteX3" fmla="*/ 3619 w 28951"/>
                  <a:gd name="connsiteY3" fmla="*/ 26201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456" y="3619"/>
                    </a:lnTo>
                    <a:lnTo>
                      <a:pt x="27456" y="26201"/>
                    </a:lnTo>
                    <a:lnTo>
                      <a:pt x="3619" y="26201"/>
                    </a:lnTo>
                    <a:close/>
                  </a:path>
                </a:pathLst>
              </a:custGeom>
              <a:grpFill/>
              <a:ln w="9525" cap="flat">
                <a:noFill/>
                <a:prstDash val="solid"/>
                <a:miter/>
              </a:ln>
            </p:spPr>
            <p:txBody>
              <a:bodyPr rtlCol="0" anchor="ctr"/>
              <a:lstStyle/>
              <a:p>
                <a:endParaRPr lang="zh-TW" altLang="en-US" sz="2400"/>
              </a:p>
            </p:txBody>
          </p:sp>
          <p:sp>
            <p:nvSpPr>
              <p:cNvPr id="1825" name="手繪多邊形: 圖案 621">
                <a:extLst>
                  <a:ext uri="{FF2B5EF4-FFF2-40B4-BE49-F238E27FC236}">
                    <a16:creationId xmlns:a16="http://schemas.microsoft.com/office/drawing/2014/main" id="{A0C48535-B6F9-4411-B7D8-9D0C8F749C7D}"/>
                  </a:ext>
                </a:extLst>
              </p:cNvPr>
              <p:cNvSpPr/>
              <p:nvPr/>
            </p:nvSpPr>
            <p:spPr>
              <a:xfrm>
                <a:off x="6361980" y="3620850"/>
                <a:ext cx="28952" cy="28952"/>
              </a:xfrm>
              <a:custGeom>
                <a:avLst/>
                <a:gdLst>
                  <a:gd name="connsiteX0" fmla="*/ 3619 w 28951"/>
                  <a:gd name="connsiteY0" fmla="*/ 3619 h 28951"/>
                  <a:gd name="connsiteX1" fmla="*/ 27456 w 28951"/>
                  <a:gd name="connsiteY1" fmla="*/ 3619 h 28951"/>
                  <a:gd name="connsiteX2" fmla="*/ 27456 w 28951"/>
                  <a:gd name="connsiteY2" fmla="*/ 26636 h 28951"/>
                  <a:gd name="connsiteX3" fmla="*/ 3619 w 28951"/>
                  <a:gd name="connsiteY3" fmla="*/ 26636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7456" y="3619"/>
                    </a:lnTo>
                    <a:lnTo>
                      <a:pt x="27456" y="26636"/>
                    </a:lnTo>
                    <a:lnTo>
                      <a:pt x="3619" y="26636"/>
                    </a:lnTo>
                    <a:close/>
                  </a:path>
                </a:pathLst>
              </a:custGeom>
              <a:grpFill/>
              <a:ln w="9525" cap="flat">
                <a:noFill/>
                <a:prstDash val="solid"/>
                <a:miter/>
              </a:ln>
            </p:spPr>
            <p:txBody>
              <a:bodyPr rtlCol="0" anchor="ctr"/>
              <a:lstStyle/>
              <a:p>
                <a:endParaRPr lang="zh-TW" altLang="en-US" sz="2400"/>
              </a:p>
            </p:txBody>
          </p:sp>
          <p:sp>
            <p:nvSpPr>
              <p:cNvPr id="1826" name="手繪多邊形: 圖案 622">
                <a:extLst>
                  <a:ext uri="{FF2B5EF4-FFF2-40B4-BE49-F238E27FC236}">
                    <a16:creationId xmlns:a16="http://schemas.microsoft.com/office/drawing/2014/main" id="{09FE60F3-D40B-4A46-AA51-F9ADBD2E2161}"/>
                  </a:ext>
                </a:extLst>
              </p:cNvPr>
              <p:cNvSpPr/>
              <p:nvPr/>
            </p:nvSpPr>
            <p:spPr>
              <a:xfrm>
                <a:off x="6360967" y="3476428"/>
                <a:ext cx="28952" cy="28952"/>
              </a:xfrm>
              <a:custGeom>
                <a:avLst/>
                <a:gdLst>
                  <a:gd name="connsiteX0" fmla="*/ 3619 w 28951"/>
                  <a:gd name="connsiteY0" fmla="*/ 3619 h 28951"/>
                  <a:gd name="connsiteX1" fmla="*/ 29531 w 28951"/>
                  <a:gd name="connsiteY1" fmla="*/ 3619 h 28951"/>
                  <a:gd name="connsiteX2" fmla="*/ 29531 w 28951"/>
                  <a:gd name="connsiteY2" fmla="*/ 27215 h 28951"/>
                  <a:gd name="connsiteX3" fmla="*/ 3619 w 28951"/>
                  <a:gd name="connsiteY3" fmla="*/ 27215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31" y="3619"/>
                    </a:lnTo>
                    <a:lnTo>
                      <a:pt x="29531" y="27215"/>
                    </a:lnTo>
                    <a:lnTo>
                      <a:pt x="3619" y="27215"/>
                    </a:lnTo>
                    <a:close/>
                  </a:path>
                </a:pathLst>
              </a:custGeom>
              <a:grpFill/>
              <a:ln w="9525" cap="flat">
                <a:noFill/>
                <a:prstDash val="solid"/>
                <a:miter/>
              </a:ln>
            </p:spPr>
            <p:txBody>
              <a:bodyPr rtlCol="0" anchor="ctr"/>
              <a:lstStyle/>
              <a:p>
                <a:endParaRPr lang="zh-TW" altLang="en-US" sz="2400"/>
              </a:p>
            </p:txBody>
          </p:sp>
          <p:sp>
            <p:nvSpPr>
              <p:cNvPr id="1827" name="手繪多邊形: 圖案 623">
                <a:extLst>
                  <a:ext uri="{FF2B5EF4-FFF2-40B4-BE49-F238E27FC236}">
                    <a16:creationId xmlns:a16="http://schemas.microsoft.com/office/drawing/2014/main" id="{6B957B02-ADCA-41D3-B7B1-1DACD2F0B813}"/>
                  </a:ext>
                </a:extLst>
              </p:cNvPr>
              <p:cNvSpPr/>
              <p:nvPr/>
            </p:nvSpPr>
            <p:spPr>
              <a:xfrm>
                <a:off x="6360967" y="3380018"/>
                <a:ext cx="28952" cy="28952"/>
              </a:xfrm>
              <a:custGeom>
                <a:avLst/>
                <a:gdLst>
                  <a:gd name="connsiteX0" fmla="*/ 3619 w 28951"/>
                  <a:gd name="connsiteY0" fmla="*/ 3619 h 28951"/>
                  <a:gd name="connsiteX1" fmla="*/ 29531 w 28951"/>
                  <a:gd name="connsiteY1" fmla="*/ 3619 h 28951"/>
                  <a:gd name="connsiteX2" fmla="*/ 29531 w 28951"/>
                  <a:gd name="connsiteY2" fmla="*/ 27987 h 28951"/>
                  <a:gd name="connsiteX3" fmla="*/ 3619 w 28951"/>
                  <a:gd name="connsiteY3" fmla="*/ 27987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31" y="3619"/>
                    </a:lnTo>
                    <a:lnTo>
                      <a:pt x="29531" y="27987"/>
                    </a:lnTo>
                    <a:lnTo>
                      <a:pt x="3619" y="27987"/>
                    </a:lnTo>
                    <a:close/>
                  </a:path>
                </a:pathLst>
              </a:custGeom>
              <a:grpFill/>
              <a:ln w="9525" cap="flat">
                <a:noFill/>
                <a:prstDash val="solid"/>
                <a:miter/>
              </a:ln>
            </p:spPr>
            <p:txBody>
              <a:bodyPr rtlCol="0" anchor="ctr"/>
              <a:lstStyle/>
              <a:p>
                <a:endParaRPr lang="zh-TW" altLang="en-US" sz="2400"/>
              </a:p>
            </p:txBody>
          </p:sp>
          <p:sp>
            <p:nvSpPr>
              <p:cNvPr id="1828" name="手繪多邊形: 圖案 624">
                <a:extLst>
                  <a:ext uri="{FF2B5EF4-FFF2-40B4-BE49-F238E27FC236}">
                    <a16:creationId xmlns:a16="http://schemas.microsoft.com/office/drawing/2014/main" id="{C6F9349C-30CC-41B3-B7C0-2AF5F775E5A3}"/>
                  </a:ext>
                </a:extLst>
              </p:cNvPr>
              <p:cNvSpPr/>
              <p:nvPr/>
            </p:nvSpPr>
            <p:spPr>
              <a:xfrm>
                <a:off x="6360967" y="3331764"/>
                <a:ext cx="28952" cy="28952"/>
              </a:xfrm>
              <a:custGeom>
                <a:avLst/>
                <a:gdLst>
                  <a:gd name="connsiteX0" fmla="*/ 3619 w 28951"/>
                  <a:gd name="connsiteY0" fmla="*/ 3619 h 28951"/>
                  <a:gd name="connsiteX1" fmla="*/ 29531 w 28951"/>
                  <a:gd name="connsiteY1" fmla="*/ 3619 h 28951"/>
                  <a:gd name="connsiteX2" fmla="*/ 29531 w 28951"/>
                  <a:gd name="connsiteY2" fmla="*/ 28518 h 28951"/>
                  <a:gd name="connsiteX3" fmla="*/ 3619 w 28951"/>
                  <a:gd name="connsiteY3" fmla="*/ 28518 h 28951"/>
                </a:gdLst>
                <a:ahLst/>
                <a:cxnLst>
                  <a:cxn ang="0">
                    <a:pos x="connsiteX0" y="connsiteY0"/>
                  </a:cxn>
                  <a:cxn ang="0">
                    <a:pos x="connsiteX1" y="connsiteY1"/>
                  </a:cxn>
                  <a:cxn ang="0">
                    <a:pos x="connsiteX2" y="connsiteY2"/>
                  </a:cxn>
                  <a:cxn ang="0">
                    <a:pos x="connsiteX3" y="connsiteY3"/>
                  </a:cxn>
                </a:cxnLst>
                <a:rect l="l" t="t" r="r" b="b"/>
                <a:pathLst>
                  <a:path w="28951" h="28951">
                    <a:moveTo>
                      <a:pt x="3619" y="3619"/>
                    </a:moveTo>
                    <a:lnTo>
                      <a:pt x="29531" y="3619"/>
                    </a:lnTo>
                    <a:lnTo>
                      <a:pt x="29531" y="28518"/>
                    </a:lnTo>
                    <a:lnTo>
                      <a:pt x="3619" y="28518"/>
                    </a:lnTo>
                    <a:close/>
                  </a:path>
                </a:pathLst>
              </a:custGeom>
              <a:grpFill/>
              <a:ln w="9525" cap="flat">
                <a:noFill/>
                <a:prstDash val="solid"/>
                <a:miter/>
              </a:ln>
            </p:spPr>
            <p:txBody>
              <a:bodyPr rtlCol="0" anchor="ctr"/>
              <a:lstStyle/>
              <a:p>
                <a:endParaRPr lang="zh-TW" altLang="en-US" sz="2400"/>
              </a:p>
            </p:txBody>
          </p:sp>
          <p:sp>
            <p:nvSpPr>
              <p:cNvPr id="1829" name="手繪多邊形: 圖案 625">
                <a:extLst>
                  <a:ext uri="{FF2B5EF4-FFF2-40B4-BE49-F238E27FC236}">
                    <a16:creationId xmlns:a16="http://schemas.microsoft.com/office/drawing/2014/main" id="{BEFF0C45-E6B5-46A6-9602-A0724F5370ED}"/>
                  </a:ext>
                </a:extLst>
              </p:cNvPr>
              <p:cNvSpPr/>
              <p:nvPr/>
            </p:nvSpPr>
            <p:spPr>
              <a:xfrm>
                <a:off x="6359905" y="3235595"/>
                <a:ext cx="33777" cy="28952"/>
              </a:xfrm>
              <a:custGeom>
                <a:avLst/>
                <a:gdLst>
                  <a:gd name="connsiteX0" fmla="*/ 3619 w 33777"/>
                  <a:gd name="connsiteY0" fmla="*/ 3619 h 28951"/>
                  <a:gd name="connsiteX1" fmla="*/ 30592 w 33777"/>
                  <a:gd name="connsiteY1" fmla="*/ 3619 h 28951"/>
                  <a:gd name="connsiteX2" fmla="*/ 30592 w 33777"/>
                  <a:gd name="connsiteY2" fmla="*/ 29048 h 28951"/>
                  <a:gd name="connsiteX3" fmla="*/ 3619 w 33777"/>
                  <a:gd name="connsiteY3" fmla="*/ 29048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0592" y="3619"/>
                    </a:lnTo>
                    <a:lnTo>
                      <a:pt x="30592" y="29048"/>
                    </a:lnTo>
                    <a:lnTo>
                      <a:pt x="3619" y="29048"/>
                    </a:lnTo>
                    <a:close/>
                  </a:path>
                </a:pathLst>
              </a:custGeom>
              <a:grpFill/>
              <a:ln w="9525" cap="flat">
                <a:noFill/>
                <a:prstDash val="solid"/>
                <a:miter/>
              </a:ln>
            </p:spPr>
            <p:txBody>
              <a:bodyPr rtlCol="0" anchor="ctr"/>
              <a:lstStyle/>
              <a:p>
                <a:endParaRPr lang="zh-TW" altLang="en-US" sz="2400"/>
              </a:p>
            </p:txBody>
          </p:sp>
          <p:sp>
            <p:nvSpPr>
              <p:cNvPr id="1830" name="手繪多邊形: 圖案 626">
                <a:extLst>
                  <a:ext uri="{FF2B5EF4-FFF2-40B4-BE49-F238E27FC236}">
                    <a16:creationId xmlns:a16="http://schemas.microsoft.com/office/drawing/2014/main" id="{FFFCC696-1300-47C9-9F33-7A090C3CDC94}"/>
                  </a:ext>
                </a:extLst>
              </p:cNvPr>
              <p:cNvSpPr/>
              <p:nvPr/>
            </p:nvSpPr>
            <p:spPr>
              <a:xfrm>
                <a:off x="6359905" y="3187390"/>
                <a:ext cx="33777" cy="28952"/>
              </a:xfrm>
              <a:custGeom>
                <a:avLst/>
                <a:gdLst>
                  <a:gd name="connsiteX0" fmla="*/ 3619 w 33777"/>
                  <a:gd name="connsiteY0" fmla="*/ 3619 h 28951"/>
                  <a:gd name="connsiteX1" fmla="*/ 31123 w 33777"/>
                  <a:gd name="connsiteY1" fmla="*/ 3619 h 28951"/>
                  <a:gd name="connsiteX2" fmla="*/ 31123 w 33777"/>
                  <a:gd name="connsiteY2" fmla="*/ 29290 h 28951"/>
                  <a:gd name="connsiteX3" fmla="*/ 3619 w 33777"/>
                  <a:gd name="connsiteY3" fmla="*/ 29290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123" y="3619"/>
                    </a:lnTo>
                    <a:lnTo>
                      <a:pt x="31123" y="29290"/>
                    </a:lnTo>
                    <a:lnTo>
                      <a:pt x="3619" y="29290"/>
                    </a:lnTo>
                    <a:close/>
                  </a:path>
                </a:pathLst>
              </a:custGeom>
              <a:grpFill/>
              <a:ln w="9525" cap="flat">
                <a:noFill/>
                <a:prstDash val="solid"/>
                <a:miter/>
              </a:ln>
            </p:spPr>
            <p:txBody>
              <a:bodyPr rtlCol="0" anchor="ctr"/>
              <a:lstStyle/>
              <a:p>
                <a:endParaRPr lang="zh-TW" altLang="en-US" sz="2400"/>
              </a:p>
            </p:txBody>
          </p:sp>
          <p:sp>
            <p:nvSpPr>
              <p:cNvPr id="1831" name="手繪多邊形: 圖案 627">
                <a:extLst>
                  <a:ext uri="{FF2B5EF4-FFF2-40B4-BE49-F238E27FC236}">
                    <a16:creationId xmlns:a16="http://schemas.microsoft.com/office/drawing/2014/main" id="{6A78CA24-8A4E-48A9-B621-2B2B5E131A89}"/>
                  </a:ext>
                </a:extLst>
              </p:cNvPr>
              <p:cNvSpPr/>
              <p:nvPr/>
            </p:nvSpPr>
            <p:spPr>
              <a:xfrm>
                <a:off x="6359905" y="3139185"/>
                <a:ext cx="33777" cy="28952"/>
              </a:xfrm>
              <a:custGeom>
                <a:avLst/>
                <a:gdLst>
                  <a:gd name="connsiteX0" fmla="*/ 3619 w 33777"/>
                  <a:gd name="connsiteY0" fmla="*/ 3619 h 28951"/>
                  <a:gd name="connsiteX1" fmla="*/ 31123 w 33777"/>
                  <a:gd name="connsiteY1" fmla="*/ 3619 h 28951"/>
                  <a:gd name="connsiteX2" fmla="*/ 31123 w 33777"/>
                  <a:gd name="connsiteY2" fmla="*/ 29820 h 28951"/>
                  <a:gd name="connsiteX3" fmla="*/ 3619 w 33777"/>
                  <a:gd name="connsiteY3" fmla="*/ 29820 h 28951"/>
                </a:gdLst>
                <a:ahLst/>
                <a:cxnLst>
                  <a:cxn ang="0">
                    <a:pos x="connsiteX0" y="connsiteY0"/>
                  </a:cxn>
                  <a:cxn ang="0">
                    <a:pos x="connsiteX1" y="connsiteY1"/>
                  </a:cxn>
                  <a:cxn ang="0">
                    <a:pos x="connsiteX2" y="connsiteY2"/>
                  </a:cxn>
                  <a:cxn ang="0">
                    <a:pos x="connsiteX3" y="connsiteY3"/>
                  </a:cxn>
                </a:cxnLst>
                <a:rect l="l" t="t" r="r" b="b"/>
                <a:pathLst>
                  <a:path w="33777" h="28951">
                    <a:moveTo>
                      <a:pt x="3619" y="3619"/>
                    </a:moveTo>
                    <a:lnTo>
                      <a:pt x="31123" y="3619"/>
                    </a:lnTo>
                    <a:lnTo>
                      <a:pt x="31123" y="29820"/>
                    </a:lnTo>
                    <a:lnTo>
                      <a:pt x="3619" y="29820"/>
                    </a:lnTo>
                    <a:close/>
                  </a:path>
                </a:pathLst>
              </a:custGeom>
              <a:grpFill/>
              <a:ln w="9525" cap="flat">
                <a:noFill/>
                <a:prstDash val="solid"/>
                <a:miter/>
              </a:ln>
            </p:spPr>
            <p:txBody>
              <a:bodyPr rtlCol="0" anchor="ctr"/>
              <a:lstStyle/>
              <a:p>
                <a:endParaRPr lang="zh-TW" altLang="en-US" sz="2400"/>
              </a:p>
            </p:txBody>
          </p:sp>
          <p:sp>
            <p:nvSpPr>
              <p:cNvPr id="1832" name="手繪多邊形: 圖案 628">
                <a:extLst>
                  <a:ext uri="{FF2B5EF4-FFF2-40B4-BE49-F238E27FC236}">
                    <a16:creationId xmlns:a16="http://schemas.microsoft.com/office/drawing/2014/main" id="{EAB28F76-8394-4AE7-8CDA-E291EA46C10E}"/>
                  </a:ext>
                </a:extLst>
              </p:cNvPr>
              <p:cNvSpPr/>
              <p:nvPr/>
            </p:nvSpPr>
            <p:spPr>
              <a:xfrm>
                <a:off x="6404491" y="3865542"/>
                <a:ext cx="24127" cy="24127"/>
              </a:xfrm>
              <a:custGeom>
                <a:avLst/>
                <a:gdLst>
                  <a:gd name="connsiteX0" fmla="*/ 3619 w 24126"/>
                  <a:gd name="connsiteY0" fmla="*/ 3619 h 24126"/>
                  <a:gd name="connsiteX1" fmla="*/ 21762 w 24126"/>
                  <a:gd name="connsiteY1" fmla="*/ 3619 h 24126"/>
                  <a:gd name="connsiteX2" fmla="*/ 21762 w 24126"/>
                  <a:gd name="connsiteY2" fmla="*/ 20701 h 24126"/>
                  <a:gd name="connsiteX3" fmla="*/ 3619 w 24126"/>
                  <a:gd name="connsiteY3" fmla="*/ 20701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1762" y="3619"/>
                    </a:lnTo>
                    <a:lnTo>
                      <a:pt x="21762" y="20701"/>
                    </a:lnTo>
                    <a:lnTo>
                      <a:pt x="3619" y="20701"/>
                    </a:lnTo>
                    <a:close/>
                  </a:path>
                </a:pathLst>
              </a:custGeom>
              <a:grpFill/>
              <a:ln w="9525" cap="flat">
                <a:noFill/>
                <a:prstDash val="solid"/>
                <a:miter/>
              </a:ln>
            </p:spPr>
            <p:txBody>
              <a:bodyPr rtlCol="0" anchor="ctr"/>
              <a:lstStyle/>
              <a:p>
                <a:endParaRPr lang="zh-TW" altLang="en-US" sz="2400"/>
              </a:p>
            </p:txBody>
          </p:sp>
          <p:sp>
            <p:nvSpPr>
              <p:cNvPr id="1833" name="手繪多邊形: 圖案 629">
                <a:extLst>
                  <a:ext uri="{FF2B5EF4-FFF2-40B4-BE49-F238E27FC236}">
                    <a16:creationId xmlns:a16="http://schemas.microsoft.com/office/drawing/2014/main" id="{A42E929B-D1F8-4085-B24C-BF9C6A3627EF}"/>
                  </a:ext>
                </a:extLst>
              </p:cNvPr>
              <p:cNvSpPr/>
              <p:nvPr/>
            </p:nvSpPr>
            <p:spPr>
              <a:xfrm>
                <a:off x="6403429" y="3671661"/>
                <a:ext cx="24127" cy="24127"/>
              </a:xfrm>
              <a:custGeom>
                <a:avLst/>
                <a:gdLst>
                  <a:gd name="connsiteX0" fmla="*/ 3619 w 24126"/>
                  <a:gd name="connsiteY0" fmla="*/ 3619 h 24126"/>
                  <a:gd name="connsiteX1" fmla="*/ 22824 w 24126"/>
                  <a:gd name="connsiteY1" fmla="*/ 3619 h 24126"/>
                  <a:gd name="connsiteX2" fmla="*/ 22824 w 24126"/>
                  <a:gd name="connsiteY2" fmla="*/ 22003 h 24126"/>
                  <a:gd name="connsiteX3" fmla="*/ 3619 w 24126"/>
                  <a:gd name="connsiteY3" fmla="*/ 22003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824" y="3619"/>
                    </a:lnTo>
                    <a:lnTo>
                      <a:pt x="22824" y="22003"/>
                    </a:lnTo>
                    <a:lnTo>
                      <a:pt x="3619" y="22003"/>
                    </a:lnTo>
                    <a:close/>
                  </a:path>
                </a:pathLst>
              </a:custGeom>
              <a:grpFill/>
              <a:ln w="9525" cap="flat">
                <a:noFill/>
                <a:prstDash val="solid"/>
                <a:miter/>
              </a:ln>
            </p:spPr>
            <p:txBody>
              <a:bodyPr rtlCol="0" anchor="ctr"/>
              <a:lstStyle/>
              <a:p>
                <a:endParaRPr lang="zh-TW" altLang="en-US" sz="2400"/>
              </a:p>
            </p:txBody>
          </p:sp>
          <p:sp>
            <p:nvSpPr>
              <p:cNvPr id="1834" name="手繪多邊形: 圖案 630">
                <a:extLst>
                  <a:ext uri="{FF2B5EF4-FFF2-40B4-BE49-F238E27FC236}">
                    <a16:creationId xmlns:a16="http://schemas.microsoft.com/office/drawing/2014/main" id="{5B017133-E047-4B00-9471-74C93205470B}"/>
                  </a:ext>
                </a:extLst>
              </p:cNvPr>
              <p:cNvSpPr/>
              <p:nvPr/>
            </p:nvSpPr>
            <p:spPr>
              <a:xfrm>
                <a:off x="6403429" y="3623407"/>
                <a:ext cx="24127" cy="24127"/>
              </a:xfrm>
              <a:custGeom>
                <a:avLst/>
                <a:gdLst>
                  <a:gd name="connsiteX0" fmla="*/ 3619 w 24126"/>
                  <a:gd name="connsiteY0" fmla="*/ 3619 h 24126"/>
                  <a:gd name="connsiteX1" fmla="*/ 22824 w 24126"/>
                  <a:gd name="connsiteY1" fmla="*/ 3619 h 24126"/>
                  <a:gd name="connsiteX2" fmla="*/ 22824 w 24126"/>
                  <a:gd name="connsiteY2" fmla="*/ 22052 h 24126"/>
                  <a:gd name="connsiteX3" fmla="*/ 3619 w 24126"/>
                  <a:gd name="connsiteY3" fmla="*/ 22052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824" y="3619"/>
                    </a:lnTo>
                    <a:lnTo>
                      <a:pt x="22824" y="22052"/>
                    </a:lnTo>
                    <a:lnTo>
                      <a:pt x="3619" y="22052"/>
                    </a:lnTo>
                    <a:close/>
                  </a:path>
                </a:pathLst>
              </a:custGeom>
              <a:grpFill/>
              <a:ln w="9525" cap="flat">
                <a:noFill/>
                <a:prstDash val="solid"/>
                <a:miter/>
              </a:ln>
            </p:spPr>
            <p:txBody>
              <a:bodyPr rtlCol="0" anchor="ctr"/>
              <a:lstStyle/>
              <a:p>
                <a:endParaRPr lang="zh-TW" altLang="en-US" sz="2400"/>
              </a:p>
            </p:txBody>
          </p:sp>
          <p:sp>
            <p:nvSpPr>
              <p:cNvPr id="1835" name="手繪多邊形: 圖案 631">
                <a:extLst>
                  <a:ext uri="{FF2B5EF4-FFF2-40B4-BE49-F238E27FC236}">
                    <a16:creationId xmlns:a16="http://schemas.microsoft.com/office/drawing/2014/main" id="{6ECC46B3-10A9-4A24-8922-EB4D1E51EF2C}"/>
                  </a:ext>
                </a:extLst>
              </p:cNvPr>
              <p:cNvSpPr/>
              <p:nvPr/>
            </p:nvSpPr>
            <p:spPr>
              <a:xfrm>
                <a:off x="6402947" y="3526997"/>
                <a:ext cx="24127" cy="24127"/>
              </a:xfrm>
              <a:custGeom>
                <a:avLst/>
                <a:gdLst>
                  <a:gd name="connsiteX0" fmla="*/ 3619 w 24126"/>
                  <a:gd name="connsiteY0" fmla="*/ 3619 h 24126"/>
                  <a:gd name="connsiteX1" fmla="*/ 23837 w 24126"/>
                  <a:gd name="connsiteY1" fmla="*/ 3619 h 24126"/>
                  <a:gd name="connsiteX2" fmla="*/ 23837 w 24126"/>
                  <a:gd name="connsiteY2" fmla="*/ 22052 h 24126"/>
                  <a:gd name="connsiteX3" fmla="*/ 3619 w 24126"/>
                  <a:gd name="connsiteY3" fmla="*/ 22052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052"/>
                    </a:lnTo>
                    <a:lnTo>
                      <a:pt x="3619" y="22052"/>
                    </a:lnTo>
                    <a:close/>
                  </a:path>
                </a:pathLst>
              </a:custGeom>
              <a:grpFill/>
              <a:ln w="9525" cap="flat">
                <a:noFill/>
                <a:prstDash val="solid"/>
                <a:miter/>
              </a:ln>
            </p:spPr>
            <p:txBody>
              <a:bodyPr rtlCol="0" anchor="ctr"/>
              <a:lstStyle/>
              <a:p>
                <a:endParaRPr lang="zh-TW" altLang="en-US" sz="2400"/>
              </a:p>
            </p:txBody>
          </p:sp>
          <p:sp>
            <p:nvSpPr>
              <p:cNvPr id="1836" name="手繪多邊形: 圖案 632">
                <a:extLst>
                  <a:ext uri="{FF2B5EF4-FFF2-40B4-BE49-F238E27FC236}">
                    <a16:creationId xmlns:a16="http://schemas.microsoft.com/office/drawing/2014/main" id="{55F41399-525C-4F85-B918-892317454EA6}"/>
                  </a:ext>
                </a:extLst>
              </p:cNvPr>
              <p:cNvSpPr/>
              <p:nvPr/>
            </p:nvSpPr>
            <p:spPr>
              <a:xfrm>
                <a:off x="6402947" y="3430008"/>
                <a:ext cx="24127" cy="24127"/>
              </a:xfrm>
              <a:custGeom>
                <a:avLst/>
                <a:gdLst>
                  <a:gd name="connsiteX0" fmla="*/ 3619 w 24126"/>
                  <a:gd name="connsiteY0" fmla="*/ 3619 h 24126"/>
                  <a:gd name="connsiteX1" fmla="*/ 23837 w 24126"/>
                  <a:gd name="connsiteY1" fmla="*/ 3619 h 24126"/>
                  <a:gd name="connsiteX2" fmla="*/ 23837 w 24126"/>
                  <a:gd name="connsiteY2" fmla="*/ 22824 h 24126"/>
                  <a:gd name="connsiteX3" fmla="*/ 3619 w 24126"/>
                  <a:gd name="connsiteY3" fmla="*/ 22824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824"/>
                    </a:lnTo>
                    <a:lnTo>
                      <a:pt x="3619" y="22824"/>
                    </a:lnTo>
                    <a:close/>
                  </a:path>
                </a:pathLst>
              </a:custGeom>
              <a:grpFill/>
              <a:ln w="9525" cap="flat">
                <a:noFill/>
                <a:prstDash val="solid"/>
                <a:miter/>
              </a:ln>
            </p:spPr>
            <p:txBody>
              <a:bodyPr rtlCol="0" anchor="ctr"/>
              <a:lstStyle/>
              <a:p>
                <a:endParaRPr lang="zh-TW" altLang="en-US" sz="2400"/>
              </a:p>
            </p:txBody>
          </p:sp>
          <p:sp>
            <p:nvSpPr>
              <p:cNvPr id="1837" name="手繪多邊形: 圖案 633">
                <a:extLst>
                  <a:ext uri="{FF2B5EF4-FFF2-40B4-BE49-F238E27FC236}">
                    <a16:creationId xmlns:a16="http://schemas.microsoft.com/office/drawing/2014/main" id="{BC267DA8-3F1F-4B32-A862-3602CD0E9F66}"/>
                  </a:ext>
                </a:extLst>
              </p:cNvPr>
              <p:cNvSpPr/>
              <p:nvPr/>
            </p:nvSpPr>
            <p:spPr>
              <a:xfrm>
                <a:off x="6402947" y="3381803"/>
                <a:ext cx="24127" cy="24127"/>
              </a:xfrm>
              <a:custGeom>
                <a:avLst/>
                <a:gdLst>
                  <a:gd name="connsiteX0" fmla="*/ 3619 w 24126"/>
                  <a:gd name="connsiteY0" fmla="*/ 3619 h 24126"/>
                  <a:gd name="connsiteX1" fmla="*/ 23837 w 24126"/>
                  <a:gd name="connsiteY1" fmla="*/ 3619 h 24126"/>
                  <a:gd name="connsiteX2" fmla="*/ 23837 w 24126"/>
                  <a:gd name="connsiteY2" fmla="*/ 22824 h 24126"/>
                  <a:gd name="connsiteX3" fmla="*/ 3619 w 24126"/>
                  <a:gd name="connsiteY3" fmla="*/ 22824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2824"/>
                    </a:lnTo>
                    <a:lnTo>
                      <a:pt x="3619" y="22824"/>
                    </a:lnTo>
                    <a:close/>
                  </a:path>
                </a:pathLst>
              </a:custGeom>
              <a:grpFill/>
              <a:ln w="9525" cap="flat">
                <a:noFill/>
                <a:prstDash val="solid"/>
                <a:miter/>
              </a:ln>
            </p:spPr>
            <p:txBody>
              <a:bodyPr rtlCol="0" anchor="ctr"/>
              <a:lstStyle/>
              <a:p>
                <a:endParaRPr lang="zh-TW" altLang="en-US" sz="2400"/>
              </a:p>
            </p:txBody>
          </p:sp>
          <p:sp>
            <p:nvSpPr>
              <p:cNvPr id="1838" name="手繪多邊形: 圖案 634">
                <a:extLst>
                  <a:ext uri="{FF2B5EF4-FFF2-40B4-BE49-F238E27FC236}">
                    <a16:creationId xmlns:a16="http://schemas.microsoft.com/office/drawing/2014/main" id="{A1D127D9-A79D-4CC8-B61A-3F50997E6790}"/>
                  </a:ext>
                </a:extLst>
              </p:cNvPr>
              <p:cNvSpPr/>
              <p:nvPr/>
            </p:nvSpPr>
            <p:spPr>
              <a:xfrm>
                <a:off x="6402947" y="3284862"/>
                <a:ext cx="24127" cy="24127"/>
              </a:xfrm>
              <a:custGeom>
                <a:avLst/>
                <a:gdLst>
                  <a:gd name="connsiteX0" fmla="*/ 3619 w 24126"/>
                  <a:gd name="connsiteY0" fmla="*/ 3619 h 24126"/>
                  <a:gd name="connsiteX1" fmla="*/ 23837 w 24126"/>
                  <a:gd name="connsiteY1" fmla="*/ 3619 h 24126"/>
                  <a:gd name="connsiteX2" fmla="*/ 23837 w 24126"/>
                  <a:gd name="connsiteY2" fmla="*/ 23596 h 24126"/>
                  <a:gd name="connsiteX3" fmla="*/ 3619 w 24126"/>
                  <a:gd name="connsiteY3" fmla="*/ 23596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3596"/>
                    </a:lnTo>
                    <a:lnTo>
                      <a:pt x="3619" y="23596"/>
                    </a:lnTo>
                    <a:close/>
                  </a:path>
                </a:pathLst>
              </a:custGeom>
              <a:grpFill/>
              <a:ln w="9525" cap="flat">
                <a:noFill/>
                <a:prstDash val="solid"/>
                <a:miter/>
              </a:ln>
            </p:spPr>
            <p:txBody>
              <a:bodyPr rtlCol="0" anchor="ctr"/>
              <a:lstStyle/>
              <a:p>
                <a:endParaRPr lang="zh-TW" altLang="en-US" sz="2400"/>
              </a:p>
            </p:txBody>
          </p:sp>
          <p:sp>
            <p:nvSpPr>
              <p:cNvPr id="1839" name="手繪多邊形: 圖案 635">
                <a:extLst>
                  <a:ext uri="{FF2B5EF4-FFF2-40B4-BE49-F238E27FC236}">
                    <a16:creationId xmlns:a16="http://schemas.microsoft.com/office/drawing/2014/main" id="{149D28FB-E4B4-4FEB-A33C-2B738C5FD39F}"/>
                  </a:ext>
                </a:extLst>
              </p:cNvPr>
              <p:cNvSpPr/>
              <p:nvPr/>
            </p:nvSpPr>
            <p:spPr>
              <a:xfrm>
                <a:off x="6402947" y="3187921"/>
                <a:ext cx="24127" cy="24127"/>
              </a:xfrm>
              <a:custGeom>
                <a:avLst/>
                <a:gdLst>
                  <a:gd name="connsiteX0" fmla="*/ 3619 w 24126"/>
                  <a:gd name="connsiteY0" fmla="*/ 3619 h 24126"/>
                  <a:gd name="connsiteX1" fmla="*/ 24851 w 24126"/>
                  <a:gd name="connsiteY1" fmla="*/ 3619 h 24126"/>
                  <a:gd name="connsiteX2" fmla="*/ 24851 w 24126"/>
                  <a:gd name="connsiteY2" fmla="*/ 24078 h 24126"/>
                  <a:gd name="connsiteX3" fmla="*/ 3619 w 24126"/>
                  <a:gd name="connsiteY3" fmla="*/ 24078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4851" y="3619"/>
                    </a:lnTo>
                    <a:lnTo>
                      <a:pt x="24851" y="24078"/>
                    </a:lnTo>
                    <a:lnTo>
                      <a:pt x="3619" y="24078"/>
                    </a:lnTo>
                    <a:close/>
                  </a:path>
                </a:pathLst>
              </a:custGeom>
              <a:grpFill/>
              <a:ln w="9525" cap="flat">
                <a:noFill/>
                <a:prstDash val="solid"/>
                <a:miter/>
              </a:ln>
            </p:spPr>
            <p:txBody>
              <a:bodyPr rtlCol="0" anchor="ctr"/>
              <a:lstStyle/>
              <a:p>
                <a:endParaRPr lang="zh-TW" altLang="en-US" sz="2400"/>
              </a:p>
            </p:txBody>
          </p:sp>
          <p:sp>
            <p:nvSpPr>
              <p:cNvPr id="1840" name="手繪多邊形: 圖案 636">
                <a:extLst>
                  <a:ext uri="{FF2B5EF4-FFF2-40B4-BE49-F238E27FC236}">
                    <a16:creationId xmlns:a16="http://schemas.microsoft.com/office/drawing/2014/main" id="{AA18D802-EED2-4549-938F-B65DE38DE3C7}"/>
                  </a:ext>
                </a:extLst>
              </p:cNvPr>
              <p:cNvSpPr/>
              <p:nvPr/>
            </p:nvSpPr>
            <p:spPr>
              <a:xfrm>
                <a:off x="6401885" y="3091463"/>
                <a:ext cx="28952" cy="24127"/>
              </a:xfrm>
              <a:custGeom>
                <a:avLst/>
                <a:gdLst>
                  <a:gd name="connsiteX0" fmla="*/ 3619 w 28951"/>
                  <a:gd name="connsiteY0" fmla="*/ 3619 h 24126"/>
                  <a:gd name="connsiteX1" fmla="*/ 25912 w 28951"/>
                  <a:gd name="connsiteY1" fmla="*/ 3619 h 24126"/>
                  <a:gd name="connsiteX2" fmla="*/ 25912 w 28951"/>
                  <a:gd name="connsiteY2" fmla="*/ 24078 h 24126"/>
                  <a:gd name="connsiteX3" fmla="*/ 3619 w 28951"/>
                  <a:gd name="connsiteY3" fmla="*/ 24078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912" y="3619"/>
                    </a:lnTo>
                    <a:lnTo>
                      <a:pt x="25912" y="24078"/>
                    </a:lnTo>
                    <a:lnTo>
                      <a:pt x="3619" y="24078"/>
                    </a:lnTo>
                    <a:close/>
                  </a:path>
                </a:pathLst>
              </a:custGeom>
              <a:grpFill/>
              <a:ln w="9525" cap="flat">
                <a:noFill/>
                <a:prstDash val="solid"/>
                <a:miter/>
              </a:ln>
            </p:spPr>
            <p:txBody>
              <a:bodyPr rtlCol="0" anchor="ctr"/>
              <a:lstStyle/>
              <a:p>
                <a:endParaRPr lang="zh-TW" altLang="en-US" sz="2400"/>
              </a:p>
            </p:txBody>
          </p:sp>
          <p:sp>
            <p:nvSpPr>
              <p:cNvPr id="1841" name="手繪多邊形: 圖案 637">
                <a:extLst>
                  <a:ext uri="{FF2B5EF4-FFF2-40B4-BE49-F238E27FC236}">
                    <a16:creationId xmlns:a16="http://schemas.microsoft.com/office/drawing/2014/main" id="{78F86226-3558-4A5D-9EBF-C09241D00226}"/>
                  </a:ext>
                </a:extLst>
              </p:cNvPr>
              <p:cNvSpPr/>
              <p:nvPr/>
            </p:nvSpPr>
            <p:spPr>
              <a:xfrm>
                <a:off x="6446471" y="3961952"/>
                <a:ext cx="24127" cy="19301"/>
              </a:xfrm>
              <a:custGeom>
                <a:avLst/>
                <a:gdLst>
                  <a:gd name="connsiteX0" fmla="*/ 3619 w 24126"/>
                  <a:gd name="connsiteY0" fmla="*/ 3619 h 19301"/>
                  <a:gd name="connsiteX1" fmla="*/ 20701 w 24126"/>
                  <a:gd name="connsiteY1" fmla="*/ 3619 h 19301"/>
                  <a:gd name="connsiteX2" fmla="*/ 20701 w 24126"/>
                  <a:gd name="connsiteY2" fmla="*/ 20218 h 19301"/>
                  <a:gd name="connsiteX3" fmla="*/ 3619 w 24126"/>
                  <a:gd name="connsiteY3" fmla="*/ 20218 h 19301"/>
                </a:gdLst>
                <a:ahLst/>
                <a:cxnLst>
                  <a:cxn ang="0">
                    <a:pos x="connsiteX0" y="connsiteY0"/>
                  </a:cxn>
                  <a:cxn ang="0">
                    <a:pos x="connsiteX1" y="connsiteY1"/>
                  </a:cxn>
                  <a:cxn ang="0">
                    <a:pos x="connsiteX2" y="connsiteY2"/>
                  </a:cxn>
                  <a:cxn ang="0">
                    <a:pos x="connsiteX3" y="connsiteY3"/>
                  </a:cxn>
                </a:cxnLst>
                <a:rect l="l" t="t" r="r" b="b"/>
                <a:pathLst>
                  <a:path w="24126" h="19301">
                    <a:moveTo>
                      <a:pt x="3619" y="3619"/>
                    </a:moveTo>
                    <a:lnTo>
                      <a:pt x="20701" y="3619"/>
                    </a:lnTo>
                    <a:lnTo>
                      <a:pt x="20701" y="20218"/>
                    </a:lnTo>
                    <a:lnTo>
                      <a:pt x="3619" y="20218"/>
                    </a:lnTo>
                    <a:close/>
                  </a:path>
                </a:pathLst>
              </a:custGeom>
              <a:grpFill/>
              <a:ln w="9525" cap="flat">
                <a:noFill/>
                <a:prstDash val="solid"/>
                <a:miter/>
              </a:ln>
            </p:spPr>
            <p:txBody>
              <a:bodyPr rtlCol="0" anchor="ctr"/>
              <a:lstStyle/>
              <a:p>
                <a:endParaRPr lang="zh-TW" altLang="en-US" sz="2400"/>
              </a:p>
            </p:txBody>
          </p:sp>
          <p:sp>
            <p:nvSpPr>
              <p:cNvPr id="1842" name="手繪多邊形: 圖案 638">
                <a:extLst>
                  <a:ext uri="{FF2B5EF4-FFF2-40B4-BE49-F238E27FC236}">
                    <a16:creationId xmlns:a16="http://schemas.microsoft.com/office/drawing/2014/main" id="{4328B6FF-CF30-4435-BB07-CFA1ADA55D07}"/>
                  </a:ext>
                </a:extLst>
              </p:cNvPr>
              <p:cNvSpPr/>
              <p:nvPr/>
            </p:nvSpPr>
            <p:spPr>
              <a:xfrm>
                <a:off x="6445410" y="3816806"/>
                <a:ext cx="24127" cy="24127"/>
              </a:xfrm>
              <a:custGeom>
                <a:avLst/>
                <a:gdLst>
                  <a:gd name="connsiteX0" fmla="*/ 3619 w 24126"/>
                  <a:gd name="connsiteY0" fmla="*/ 3619 h 24126"/>
                  <a:gd name="connsiteX1" fmla="*/ 22293 w 24126"/>
                  <a:gd name="connsiteY1" fmla="*/ 3619 h 24126"/>
                  <a:gd name="connsiteX2" fmla="*/ 22293 w 24126"/>
                  <a:gd name="connsiteY2" fmla="*/ 21231 h 24126"/>
                  <a:gd name="connsiteX3" fmla="*/ 3619 w 24126"/>
                  <a:gd name="connsiteY3" fmla="*/ 21231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293" y="3619"/>
                    </a:lnTo>
                    <a:lnTo>
                      <a:pt x="22293" y="21231"/>
                    </a:lnTo>
                    <a:lnTo>
                      <a:pt x="3619" y="21231"/>
                    </a:lnTo>
                    <a:close/>
                  </a:path>
                </a:pathLst>
              </a:custGeom>
              <a:grpFill/>
              <a:ln w="9525" cap="flat">
                <a:noFill/>
                <a:prstDash val="solid"/>
                <a:miter/>
              </a:ln>
            </p:spPr>
            <p:txBody>
              <a:bodyPr rtlCol="0" anchor="ctr"/>
              <a:lstStyle/>
              <a:p>
                <a:endParaRPr lang="zh-TW" altLang="en-US" sz="2400"/>
              </a:p>
            </p:txBody>
          </p:sp>
          <p:sp>
            <p:nvSpPr>
              <p:cNvPr id="1843" name="手繪多邊形: 圖案 639">
                <a:extLst>
                  <a:ext uri="{FF2B5EF4-FFF2-40B4-BE49-F238E27FC236}">
                    <a16:creationId xmlns:a16="http://schemas.microsoft.com/office/drawing/2014/main" id="{0BB0C2A4-8D72-48D2-80B1-9D532ED93C90}"/>
                  </a:ext>
                </a:extLst>
              </p:cNvPr>
              <p:cNvSpPr/>
              <p:nvPr/>
            </p:nvSpPr>
            <p:spPr>
              <a:xfrm>
                <a:off x="6445410" y="3720396"/>
                <a:ext cx="24127" cy="24127"/>
              </a:xfrm>
              <a:custGeom>
                <a:avLst/>
                <a:gdLst>
                  <a:gd name="connsiteX0" fmla="*/ 3619 w 24126"/>
                  <a:gd name="connsiteY0" fmla="*/ 3619 h 24126"/>
                  <a:gd name="connsiteX1" fmla="*/ 22293 w 24126"/>
                  <a:gd name="connsiteY1" fmla="*/ 3619 h 24126"/>
                  <a:gd name="connsiteX2" fmla="*/ 22293 w 24126"/>
                  <a:gd name="connsiteY2" fmla="*/ 20990 h 24126"/>
                  <a:gd name="connsiteX3" fmla="*/ 3619 w 24126"/>
                  <a:gd name="connsiteY3" fmla="*/ 20990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293" y="3619"/>
                    </a:lnTo>
                    <a:lnTo>
                      <a:pt x="22293" y="20990"/>
                    </a:lnTo>
                    <a:lnTo>
                      <a:pt x="3619" y="20990"/>
                    </a:lnTo>
                    <a:close/>
                  </a:path>
                </a:pathLst>
              </a:custGeom>
              <a:grpFill/>
              <a:ln w="9525" cap="flat">
                <a:noFill/>
                <a:prstDash val="solid"/>
                <a:miter/>
              </a:ln>
            </p:spPr>
            <p:txBody>
              <a:bodyPr rtlCol="0" anchor="ctr"/>
              <a:lstStyle/>
              <a:p>
                <a:endParaRPr lang="zh-TW" altLang="en-US" sz="2400"/>
              </a:p>
            </p:txBody>
          </p:sp>
          <p:sp>
            <p:nvSpPr>
              <p:cNvPr id="1844" name="手繪多邊形: 圖案 640">
                <a:extLst>
                  <a:ext uri="{FF2B5EF4-FFF2-40B4-BE49-F238E27FC236}">
                    <a16:creationId xmlns:a16="http://schemas.microsoft.com/office/drawing/2014/main" id="{55326B71-68E6-437E-86F7-7A726AB53A23}"/>
                  </a:ext>
                </a:extLst>
              </p:cNvPr>
              <p:cNvSpPr/>
              <p:nvPr/>
            </p:nvSpPr>
            <p:spPr>
              <a:xfrm>
                <a:off x="6445410" y="3671661"/>
                <a:ext cx="24127" cy="24127"/>
              </a:xfrm>
              <a:custGeom>
                <a:avLst/>
                <a:gdLst>
                  <a:gd name="connsiteX0" fmla="*/ 3619 w 24126"/>
                  <a:gd name="connsiteY0" fmla="*/ 3619 h 24126"/>
                  <a:gd name="connsiteX1" fmla="*/ 22293 w 24126"/>
                  <a:gd name="connsiteY1" fmla="*/ 3619 h 24126"/>
                  <a:gd name="connsiteX2" fmla="*/ 22293 w 24126"/>
                  <a:gd name="connsiteY2" fmla="*/ 22003 h 24126"/>
                  <a:gd name="connsiteX3" fmla="*/ 3619 w 24126"/>
                  <a:gd name="connsiteY3" fmla="*/ 22003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2293" y="3619"/>
                    </a:lnTo>
                    <a:lnTo>
                      <a:pt x="22293" y="22003"/>
                    </a:lnTo>
                    <a:lnTo>
                      <a:pt x="3619" y="22003"/>
                    </a:lnTo>
                    <a:close/>
                  </a:path>
                </a:pathLst>
              </a:custGeom>
              <a:grpFill/>
              <a:ln w="9525" cap="flat">
                <a:noFill/>
                <a:prstDash val="solid"/>
                <a:miter/>
              </a:ln>
            </p:spPr>
            <p:txBody>
              <a:bodyPr rtlCol="0" anchor="ctr"/>
              <a:lstStyle/>
              <a:p>
                <a:endParaRPr lang="zh-TW" altLang="en-US" sz="2400"/>
              </a:p>
            </p:txBody>
          </p:sp>
          <p:sp>
            <p:nvSpPr>
              <p:cNvPr id="1845" name="手繪多邊形: 圖案 641">
                <a:extLst>
                  <a:ext uri="{FF2B5EF4-FFF2-40B4-BE49-F238E27FC236}">
                    <a16:creationId xmlns:a16="http://schemas.microsoft.com/office/drawing/2014/main" id="{7B772158-A6C5-41C2-92FD-29BF7C2E5C38}"/>
                  </a:ext>
                </a:extLst>
              </p:cNvPr>
              <p:cNvSpPr/>
              <p:nvPr/>
            </p:nvSpPr>
            <p:spPr>
              <a:xfrm>
                <a:off x="6444976" y="3236657"/>
                <a:ext cx="24127" cy="24127"/>
              </a:xfrm>
              <a:custGeom>
                <a:avLst/>
                <a:gdLst>
                  <a:gd name="connsiteX0" fmla="*/ 3619 w 24126"/>
                  <a:gd name="connsiteY0" fmla="*/ 3619 h 24126"/>
                  <a:gd name="connsiteX1" fmla="*/ 23837 w 24126"/>
                  <a:gd name="connsiteY1" fmla="*/ 3619 h 24126"/>
                  <a:gd name="connsiteX2" fmla="*/ 23837 w 24126"/>
                  <a:gd name="connsiteY2" fmla="*/ 23596 h 24126"/>
                  <a:gd name="connsiteX3" fmla="*/ 3619 w 24126"/>
                  <a:gd name="connsiteY3" fmla="*/ 23596 h 24126"/>
                </a:gdLst>
                <a:ahLst/>
                <a:cxnLst>
                  <a:cxn ang="0">
                    <a:pos x="connsiteX0" y="connsiteY0"/>
                  </a:cxn>
                  <a:cxn ang="0">
                    <a:pos x="connsiteX1" y="connsiteY1"/>
                  </a:cxn>
                  <a:cxn ang="0">
                    <a:pos x="connsiteX2" y="connsiteY2"/>
                  </a:cxn>
                  <a:cxn ang="0">
                    <a:pos x="connsiteX3" y="connsiteY3"/>
                  </a:cxn>
                </a:cxnLst>
                <a:rect l="l" t="t" r="r" b="b"/>
                <a:pathLst>
                  <a:path w="24126" h="24126">
                    <a:moveTo>
                      <a:pt x="3619" y="3619"/>
                    </a:moveTo>
                    <a:lnTo>
                      <a:pt x="23837" y="3619"/>
                    </a:lnTo>
                    <a:lnTo>
                      <a:pt x="23837" y="23596"/>
                    </a:lnTo>
                    <a:lnTo>
                      <a:pt x="3619" y="23596"/>
                    </a:lnTo>
                    <a:close/>
                  </a:path>
                </a:pathLst>
              </a:custGeom>
              <a:grpFill/>
              <a:ln w="9525" cap="flat">
                <a:noFill/>
                <a:prstDash val="solid"/>
                <a:miter/>
              </a:ln>
            </p:spPr>
            <p:txBody>
              <a:bodyPr rtlCol="0" anchor="ctr"/>
              <a:lstStyle/>
              <a:p>
                <a:endParaRPr lang="zh-TW" altLang="en-US" sz="2400"/>
              </a:p>
            </p:txBody>
          </p:sp>
          <p:sp>
            <p:nvSpPr>
              <p:cNvPr id="1846" name="手繪多邊形: 圖案 642">
                <a:extLst>
                  <a:ext uri="{FF2B5EF4-FFF2-40B4-BE49-F238E27FC236}">
                    <a16:creationId xmlns:a16="http://schemas.microsoft.com/office/drawing/2014/main" id="{51DEBD5F-944A-42F3-A673-30095106966B}"/>
                  </a:ext>
                </a:extLst>
              </p:cNvPr>
              <p:cNvSpPr/>
              <p:nvPr/>
            </p:nvSpPr>
            <p:spPr>
              <a:xfrm>
                <a:off x="6443914" y="3139716"/>
                <a:ext cx="28952" cy="24127"/>
              </a:xfrm>
              <a:custGeom>
                <a:avLst/>
                <a:gdLst>
                  <a:gd name="connsiteX0" fmla="*/ 3619 w 28951"/>
                  <a:gd name="connsiteY0" fmla="*/ 3619 h 24126"/>
                  <a:gd name="connsiteX1" fmla="*/ 25912 w 28951"/>
                  <a:gd name="connsiteY1" fmla="*/ 3619 h 24126"/>
                  <a:gd name="connsiteX2" fmla="*/ 25912 w 28951"/>
                  <a:gd name="connsiteY2" fmla="*/ 24078 h 24126"/>
                  <a:gd name="connsiteX3" fmla="*/ 3619 w 28951"/>
                  <a:gd name="connsiteY3" fmla="*/ 24078 h 24126"/>
                </a:gdLst>
                <a:ahLst/>
                <a:cxnLst>
                  <a:cxn ang="0">
                    <a:pos x="connsiteX0" y="connsiteY0"/>
                  </a:cxn>
                  <a:cxn ang="0">
                    <a:pos x="connsiteX1" y="connsiteY1"/>
                  </a:cxn>
                  <a:cxn ang="0">
                    <a:pos x="connsiteX2" y="connsiteY2"/>
                  </a:cxn>
                  <a:cxn ang="0">
                    <a:pos x="connsiteX3" y="connsiteY3"/>
                  </a:cxn>
                </a:cxnLst>
                <a:rect l="l" t="t" r="r" b="b"/>
                <a:pathLst>
                  <a:path w="28951" h="24126">
                    <a:moveTo>
                      <a:pt x="3619" y="3619"/>
                    </a:moveTo>
                    <a:lnTo>
                      <a:pt x="25912" y="3619"/>
                    </a:lnTo>
                    <a:lnTo>
                      <a:pt x="25912" y="24078"/>
                    </a:lnTo>
                    <a:lnTo>
                      <a:pt x="3619" y="24078"/>
                    </a:lnTo>
                    <a:close/>
                  </a:path>
                </a:pathLst>
              </a:custGeom>
              <a:grpFill/>
              <a:ln w="9525" cap="flat">
                <a:noFill/>
                <a:prstDash val="solid"/>
                <a:miter/>
              </a:ln>
            </p:spPr>
            <p:txBody>
              <a:bodyPr rtlCol="0" anchor="ctr"/>
              <a:lstStyle/>
              <a:p>
                <a:endParaRPr lang="zh-TW" altLang="en-US" sz="2400"/>
              </a:p>
            </p:txBody>
          </p:sp>
          <p:sp>
            <p:nvSpPr>
              <p:cNvPr id="1847" name="手繪多邊形: 圖案 643">
                <a:extLst>
                  <a:ext uri="{FF2B5EF4-FFF2-40B4-BE49-F238E27FC236}">
                    <a16:creationId xmlns:a16="http://schemas.microsoft.com/office/drawing/2014/main" id="{29A14C94-5CDC-43B5-A64D-18244D8F9E07}"/>
                  </a:ext>
                </a:extLst>
              </p:cNvPr>
              <p:cNvSpPr/>
              <p:nvPr/>
            </p:nvSpPr>
            <p:spPr>
              <a:xfrm>
                <a:off x="6492602" y="3966585"/>
                <a:ext cx="14476" cy="14476"/>
              </a:xfrm>
              <a:custGeom>
                <a:avLst/>
                <a:gdLst>
                  <a:gd name="connsiteX0" fmla="*/ 3619 w 14475"/>
                  <a:gd name="connsiteY0" fmla="*/ 3619 h 14475"/>
                  <a:gd name="connsiteX1" fmla="*/ 12980 w 14475"/>
                  <a:gd name="connsiteY1" fmla="*/ 3619 h 14475"/>
                  <a:gd name="connsiteX2" fmla="*/ 12980 w 14475"/>
                  <a:gd name="connsiteY2" fmla="*/ 12691 h 14475"/>
                  <a:gd name="connsiteX3" fmla="*/ 3619 w 14475"/>
                  <a:gd name="connsiteY3" fmla="*/ 12691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980" y="3619"/>
                    </a:lnTo>
                    <a:lnTo>
                      <a:pt x="12980" y="12691"/>
                    </a:lnTo>
                    <a:lnTo>
                      <a:pt x="3619" y="12691"/>
                    </a:lnTo>
                    <a:close/>
                  </a:path>
                </a:pathLst>
              </a:custGeom>
              <a:grpFill/>
              <a:ln w="9525" cap="flat">
                <a:noFill/>
                <a:prstDash val="solid"/>
                <a:miter/>
              </a:ln>
            </p:spPr>
            <p:txBody>
              <a:bodyPr rtlCol="0" anchor="ctr"/>
              <a:lstStyle/>
              <a:p>
                <a:endParaRPr lang="zh-TW" altLang="en-US" sz="2400"/>
              </a:p>
            </p:txBody>
          </p:sp>
          <p:sp>
            <p:nvSpPr>
              <p:cNvPr id="1848" name="手繪多邊形: 圖案 644">
                <a:extLst>
                  <a:ext uri="{FF2B5EF4-FFF2-40B4-BE49-F238E27FC236}">
                    <a16:creationId xmlns:a16="http://schemas.microsoft.com/office/drawing/2014/main" id="{3B3C480A-F6A2-4CF6-B20F-E9DD2B5260EE}"/>
                  </a:ext>
                </a:extLst>
              </p:cNvPr>
              <p:cNvSpPr/>
              <p:nvPr/>
            </p:nvSpPr>
            <p:spPr>
              <a:xfrm>
                <a:off x="6492602" y="3820667"/>
                <a:ext cx="14476" cy="14476"/>
              </a:xfrm>
              <a:custGeom>
                <a:avLst/>
                <a:gdLst>
                  <a:gd name="connsiteX0" fmla="*/ 3619 w 14475"/>
                  <a:gd name="connsiteY0" fmla="*/ 3619 h 14475"/>
                  <a:gd name="connsiteX1" fmla="*/ 12980 w 14475"/>
                  <a:gd name="connsiteY1" fmla="*/ 3619 h 14475"/>
                  <a:gd name="connsiteX2" fmla="*/ 12980 w 14475"/>
                  <a:gd name="connsiteY2" fmla="*/ 12980 h 14475"/>
                  <a:gd name="connsiteX3" fmla="*/ 3619 w 14475"/>
                  <a:gd name="connsiteY3" fmla="*/ 12980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2980" y="3619"/>
                    </a:lnTo>
                    <a:lnTo>
                      <a:pt x="12980" y="12980"/>
                    </a:lnTo>
                    <a:lnTo>
                      <a:pt x="3619" y="12980"/>
                    </a:lnTo>
                    <a:close/>
                  </a:path>
                </a:pathLst>
              </a:custGeom>
              <a:grpFill/>
              <a:ln w="9525" cap="flat">
                <a:noFill/>
                <a:prstDash val="solid"/>
                <a:miter/>
              </a:ln>
            </p:spPr>
            <p:txBody>
              <a:bodyPr rtlCol="0" anchor="ctr"/>
              <a:lstStyle/>
              <a:p>
                <a:endParaRPr lang="zh-TW" altLang="en-US" sz="2400"/>
              </a:p>
            </p:txBody>
          </p:sp>
          <p:sp>
            <p:nvSpPr>
              <p:cNvPr id="1849" name="手繪多邊形: 圖案 645">
                <a:extLst>
                  <a:ext uri="{FF2B5EF4-FFF2-40B4-BE49-F238E27FC236}">
                    <a16:creationId xmlns:a16="http://schemas.microsoft.com/office/drawing/2014/main" id="{BCF9DD3E-C4E8-493F-A995-F38A5DCE15D0}"/>
                  </a:ext>
                </a:extLst>
              </p:cNvPr>
              <p:cNvSpPr/>
              <p:nvPr/>
            </p:nvSpPr>
            <p:spPr>
              <a:xfrm>
                <a:off x="6491636" y="3723195"/>
                <a:ext cx="14476" cy="14476"/>
              </a:xfrm>
              <a:custGeom>
                <a:avLst/>
                <a:gdLst>
                  <a:gd name="connsiteX0" fmla="*/ 3619 w 14475"/>
                  <a:gd name="connsiteY0" fmla="*/ 3619 h 14475"/>
                  <a:gd name="connsiteX1" fmla="*/ 13994 w 14475"/>
                  <a:gd name="connsiteY1" fmla="*/ 3619 h 14475"/>
                  <a:gd name="connsiteX2" fmla="*/ 13994 w 14475"/>
                  <a:gd name="connsiteY2" fmla="*/ 13511 h 14475"/>
                  <a:gd name="connsiteX3" fmla="*/ 3619 w 14475"/>
                  <a:gd name="connsiteY3" fmla="*/ 13511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994" y="3619"/>
                    </a:lnTo>
                    <a:lnTo>
                      <a:pt x="13994" y="13511"/>
                    </a:lnTo>
                    <a:lnTo>
                      <a:pt x="3619" y="13511"/>
                    </a:lnTo>
                    <a:close/>
                  </a:path>
                </a:pathLst>
              </a:custGeom>
              <a:grpFill/>
              <a:ln w="9525" cap="flat">
                <a:noFill/>
                <a:prstDash val="solid"/>
                <a:miter/>
              </a:ln>
            </p:spPr>
            <p:txBody>
              <a:bodyPr rtlCol="0" anchor="ctr"/>
              <a:lstStyle/>
              <a:p>
                <a:endParaRPr lang="zh-TW" altLang="en-US" sz="2400"/>
              </a:p>
            </p:txBody>
          </p:sp>
          <p:sp>
            <p:nvSpPr>
              <p:cNvPr id="1850" name="手繪多邊形: 圖案 646">
                <a:extLst>
                  <a:ext uri="{FF2B5EF4-FFF2-40B4-BE49-F238E27FC236}">
                    <a16:creationId xmlns:a16="http://schemas.microsoft.com/office/drawing/2014/main" id="{A610E266-AA5C-41C3-992E-5648ABE9E41B}"/>
                  </a:ext>
                </a:extLst>
              </p:cNvPr>
              <p:cNvSpPr/>
              <p:nvPr/>
            </p:nvSpPr>
            <p:spPr>
              <a:xfrm>
                <a:off x="6491636" y="3188452"/>
                <a:ext cx="14476" cy="14476"/>
              </a:xfrm>
              <a:custGeom>
                <a:avLst/>
                <a:gdLst>
                  <a:gd name="connsiteX0" fmla="*/ 3619 w 14475"/>
                  <a:gd name="connsiteY0" fmla="*/ 3619 h 14475"/>
                  <a:gd name="connsiteX1" fmla="*/ 14958 w 14475"/>
                  <a:gd name="connsiteY1" fmla="*/ 3619 h 14475"/>
                  <a:gd name="connsiteX2" fmla="*/ 14958 w 14475"/>
                  <a:gd name="connsiteY2" fmla="*/ 14524 h 14475"/>
                  <a:gd name="connsiteX3" fmla="*/ 3619 w 14475"/>
                  <a:gd name="connsiteY3" fmla="*/ 14524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4958" y="3619"/>
                    </a:lnTo>
                    <a:lnTo>
                      <a:pt x="14958" y="14524"/>
                    </a:lnTo>
                    <a:lnTo>
                      <a:pt x="3619" y="14524"/>
                    </a:lnTo>
                    <a:close/>
                  </a:path>
                </a:pathLst>
              </a:custGeom>
              <a:grpFill/>
              <a:ln w="9525" cap="flat">
                <a:noFill/>
                <a:prstDash val="solid"/>
                <a:miter/>
              </a:ln>
            </p:spPr>
            <p:txBody>
              <a:bodyPr rtlCol="0" anchor="ctr"/>
              <a:lstStyle/>
              <a:p>
                <a:endParaRPr lang="zh-TW" altLang="en-US" sz="2400"/>
              </a:p>
            </p:txBody>
          </p:sp>
          <p:sp>
            <p:nvSpPr>
              <p:cNvPr id="1851" name="手繪多邊形: 圖案 647">
                <a:extLst>
                  <a:ext uri="{FF2B5EF4-FFF2-40B4-BE49-F238E27FC236}">
                    <a16:creationId xmlns:a16="http://schemas.microsoft.com/office/drawing/2014/main" id="{AA4A3C22-2CD9-49C2-A0EE-AC8B4039EC6E}"/>
                  </a:ext>
                </a:extLst>
              </p:cNvPr>
              <p:cNvSpPr/>
              <p:nvPr/>
            </p:nvSpPr>
            <p:spPr>
              <a:xfrm>
                <a:off x="6490575" y="3091463"/>
                <a:ext cx="19301" cy="14476"/>
              </a:xfrm>
              <a:custGeom>
                <a:avLst/>
                <a:gdLst>
                  <a:gd name="connsiteX0" fmla="*/ 3619 w 19301"/>
                  <a:gd name="connsiteY0" fmla="*/ 3619 h 14475"/>
                  <a:gd name="connsiteX1" fmla="*/ 16020 w 19301"/>
                  <a:gd name="connsiteY1" fmla="*/ 3619 h 14475"/>
                  <a:gd name="connsiteX2" fmla="*/ 16020 w 19301"/>
                  <a:gd name="connsiteY2" fmla="*/ 14766 h 14475"/>
                  <a:gd name="connsiteX3" fmla="*/ 3619 w 19301"/>
                  <a:gd name="connsiteY3" fmla="*/ 14766 h 14475"/>
                </a:gdLst>
                <a:ahLst/>
                <a:cxnLst>
                  <a:cxn ang="0">
                    <a:pos x="connsiteX0" y="connsiteY0"/>
                  </a:cxn>
                  <a:cxn ang="0">
                    <a:pos x="connsiteX1" y="connsiteY1"/>
                  </a:cxn>
                  <a:cxn ang="0">
                    <a:pos x="connsiteX2" y="connsiteY2"/>
                  </a:cxn>
                  <a:cxn ang="0">
                    <a:pos x="connsiteX3" y="connsiteY3"/>
                  </a:cxn>
                </a:cxnLst>
                <a:rect l="l" t="t" r="r" b="b"/>
                <a:pathLst>
                  <a:path w="19301" h="14475">
                    <a:moveTo>
                      <a:pt x="3619" y="3619"/>
                    </a:moveTo>
                    <a:lnTo>
                      <a:pt x="16020" y="3619"/>
                    </a:lnTo>
                    <a:lnTo>
                      <a:pt x="16020" y="14766"/>
                    </a:lnTo>
                    <a:lnTo>
                      <a:pt x="3619" y="14766"/>
                    </a:lnTo>
                    <a:close/>
                  </a:path>
                </a:pathLst>
              </a:custGeom>
              <a:grpFill/>
              <a:ln w="9525" cap="flat">
                <a:noFill/>
                <a:prstDash val="solid"/>
                <a:miter/>
              </a:ln>
            </p:spPr>
            <p:txBody>
              <a:bodyPr rtlCol="0" anchor="ctr"/>
              <a:lstStyle/>
              <a:p>
                <a:endParaRPr lang="zh-TW" altLang="en-US" sz="2400"/>
              </a:p>
            </p:txBody>
          </p:sp>
          <p:sp>
            <p:nvSpPr>
              <p:cNvPr id="1852" name="手繪多邊形: 圖案 648">
                <a:extLst>
                  <a:ext uri="{FF2B5EF4-FFF2-40B4-BE49-F238E27FC236}">
                    <a16:creationId xmlns:a16="http://schemas.microsoft.com/office/drawing/2014/main" id="{B6618A34-002B-4D71-868A-E78BB93CE91D}"/>
                  </a:ext>
                </a:extLst>
              </p:cNvPr>
              <p:cNvSpPr/>
              <p:nvPr/>
            </p:nvSpPr>
            <p:spPr>
              <a:xfrm>
                <a:off x="6367722" y="3746019"/>
                <a:ext cx="38603" cy="38603"/>
              </a:xfrm>
              <a:custGeom>
                <a:avLst/>
                <a:gdLst>
                  <a:gd name="connsiteX0" fmla="*/ 3619 w 38602"/>
                  <a:gd name="connsiteY0" fmla="*/ 3619 h 38602"/>
                  <a:gd name="connsiteX1" fmla="*/ 37300 w 38602"/>
                  <a:gd name="connsiteY1" fmla="*/ 3619 h 38602"/>
                  <a:gd name="connsiteX2" fmla="*/ 37300 w 38602"/>
                  <a:gd name="connsiteY2" fmla="*/ 35997 h 38602"/>
                  <a:gd name="connsiteX3" fmla="*/ 3619 w 38602"/>
                  <a:gd name="connsiteY3" fmla="*/ 35997 h 38602"/>
                </a:gdLst>
                <a:ahLst/>
                <a:cxnLst>
                  <a:cxn ang="0">
                    <a:pos x="connsiteX0" y="connsiteY0"/>
                  </a:cxn>
                  <a:cxn ang="0">
                    <a:pos x="connsiteX1" y="connsiteY1"/>
                  </a:cxn>
                  <a:cxn ang="0">
                    <a:pos x="connsiteX2" y="connsiteY2"/>
                  </a:cxn>
                  <a:cxn ang="0">
                    <a:pos x="connsiteX3" y="connsiteY3"/>
                  </a:cxn>
                </a:cxnLst>
                <a:rect l="l" t="t" r="r" b="b"/>
                <a:pathLst>
                  <a:path w="38602" h="38602">
                    <a:moveTo>
                      <a:pt x="3619" y="3619"/>
                    </a:moveTo>
                    <a:lnTo>
                      <a:pt x="37300" y="3619"/>
                    </a:lnTo>
                    <a:lnTo>
                      <a:pt x="37300" y="35997"/>
                    </a:lnTo>
                    <a:lnTo>
                      <a:pt x="3619" y="35997"/>
                    </a:lnTo>
                    <a:close/>
                  </a:path>
                </a:pathLst>
              </a:custGeom>
              <a:grpFill/>
              <a:ln w="9525" cap="flat">
                <a:noFill/>
                <a:prstDash val="solid"/>
                <a:miter/>
              </a:ln>
            </p:spPr>
            <p:txBody>
              <a:bodyPr rtlCol="0" anchor="ctr"/>
              <a:lstStyle/>
              <a:p>
                <a:endParaRPr lang="zh-TW" altLang="en-US" sz="2400"/>
              </a:p>
            </p:txBody>
          </p:sp>
        </p:grpSp>
        <p:sp>
          <p:nvSpPr>
            <p:cNvPr id="1785" name="手繪多邊形: 圖案 581">
              <a:extLst>
                <a:ext uri="{FF2B5EF4-FFF2-40B4-BE49-F238E27FC236}">
                  <a16:creationId xmlns:a16="http://schemas.microsoft.com/office/drawing/2014/main" id="{1ECA840A-3432-437A-B066-8D06A7C322C2}"/>
                </a:ext>
              </a:extLst>
            </p:cNvPr>
            <p:cNvSpPr/>
            <p:nvPr/>
          </p:nvSpPr>
          <p:spPr>
            <a:xfrm>
              <a:off x="5470295" y="3055731"/>
              <a:ext cx="839607" cy="854083"/>
            </a:xfrm>
            <a:custGeom>
              <a:avLst/>
              <a:gdLst>
                <a:gd name="connsiteX0" fmla="*/ 765020 w 839607"/>
                <a:gd name="connsiteY0" fmla="*/ 451965 h 854083"/>
                <a:gd name="connsiteX1" fmla="*/ 699492 w 839607"/>
                <a:gd name="connsiteY1" fmla="*/ 493028 h 854083"/>
                <a:gd name="connsiteX2" fmla="*/ 455330 w 839607"/>
                <a:gd name="connsiteY2" fmla="*/ 426535 h 854083"/>
                <a:gd name="connsiteX3" fmla="*/ 456729 w 839607"/>
                <a:gd name="connsiteY3" fmla="*/ 409405 h 854083"/>
                <a:gd name="connsiteX4" fmla="*/ 404857 w 839607"/>
                <a:gd name="connsiteY4" fmla="*/ 312899 h 854083"/>
                <a:gd name="connsiteX5" fmla="*/ 488625 w 839607"/>
                <a:gd name="connsiteY5" fmla="*/ 146666 h 854083"/>
                <a:gd name="connsiteX6" fmla="*/ 578858 w 839607"/>
                <a:gd name="connsiteY6" fmla="*/ 97057 h 854083"/>
                <a:gd name="connsiteX7" fmla="*/ 581754 w 839607"/>
                <a:gd name="connsiteY7" fmla="*/ 76650 h 854083"/>
                <a:gd name="connsiteX8" fmla="*/ 508939 w 839607"/>
                <a:gd name="connsiteY8" fmla="*/ 3619 h 854083"/>
                <a:gd name="connsiteX9" fmla="*/ 435932 w 839607"/>
                <a:gd name="connsiteY9" fmla="*/ 76414 h 854083"/>
                <a:gd name="connsiteX10" fmla="*/ 464691 w 839607"/>
                <a:gd name="connsiteY10" fmla="*/ 134554 h 854083"/>
                <a:gd name="connsiteX11" fmla="*/ 380875 w 839607"/>
                <a:gd name="connsiteY11" fmla="*/ 300932 h 854083"/>
                <a:gd name="connsiteX12" fmla="*/ 284369 w 839607"/>
                <a:gd name="connsiteY12" fmla="*/ 308990 h 854083"/>
                <a:gd name="connsiteX13" fmla="*/ 203641 w 839607"/>
                <a:gd name="connsiteY13" fmla="*/ 199262 h 854083"/>
                <a:gd name="connsiteX14" fmla="*/ 200263 w 839607"/>
                <a:gd name="connsiteY14" fmla="*/ 95590 h 854083"/>
                <a:gd name="connsiteX15" fmla="*/ 96567 w 839607"/>
                <a:gd name="connsiteY15" fmla="*/ 98987 h 854083"/>
                <a:gd name="connsiteX16" fmla="*/ 99993 w 839607"/>
                <a:gd name="connsiteY16" fmla="*/ 202659 h 854083"/>
                <a:gd name="connsiteX17" fmla="*/ 181975 w 839607"/>
                <a:gd name="connsiteY17" fmla="*/ 215186 h 854083"/>
                <a:gd name="connsiteX18" fmla="*/ 262751 w 839607"/>
                <a:gd name="connsiteY18" fmla="*/ 324962 h 854083"/>
                <a:gd name="connsiteX19" fmla="*/ 240314 w 839607"/>
                <a:gd name="connsiteY19" fmla="*/ 464897 h 854083"/>
                <a:gd name="connsiteX20" fmla="*/ 127980 w 839607"/>
                <a:gd name="connsiteY20" fmla="*/ 545045 h 854083"/>
                <a:gd name="connsiteX21" fmla="*/ 24187 w 839607"/>
                <a:gd name="connsiteY21" fmla="*/ 546908 h 854083"/>
                <a:gd name="connsiteX22" fmla="*/ 26069 w 839607"/>
                <a:gd name="connsiteY22" fmla="*/ 650686 h 854083"/>
                <a:gd name="connsiteX23" fmla="*/ 129862 w 839607"/>
                <a:gd name="connsiteY23" fmla="*/ 648824 h 854083"/>
                <a:gd name="connsiteX24" fmla="*/ 143565 w 839607"/>
                <a:gd name="connsiteY24" fmla="*/ 566904 h 854083"/>
                <a:gd name="connsiteX25" fmla="*/ 255899 w 839607"/>
                <a:gd name="connsiteY25" fmla="*/ 486997 h 854083"/>
                <a:gd name="connsiteX26" fmla="*/ 362539 w 839607"/>
                <a:gd name="connsiteY26" fmla="*/ 522945 h 854083"/>
                <a:gd name="connsiteX27" fmla="*/ 422614 w 839607"/>
                <a:gd name="connsiteY27" fmla="*/ 715958 h 854083"/>
                <a:gd name="connsiteX28" fmla="*/ 392360 w 839607"/>
                <a:gd name="connsiteY28" fmla="*/ 814467 h 854083"/>
                <a:gd name="connsiteX29" fmla="*/ 490893 w 839607"/>
                <a:gd name="connsiteY29" fmla="*/ 844698 h 854083"/>
                <a:gd name="connsiteX30" fmla="*/ 521099 w 839607"/>
                <a:gd name="connsiteY30" fmla="*/ 746189 h 854083"/>
                <a:gd name="connsiteX31" fmla="*/ 456729 w 839607"/>
                <a:gd name="connsiteY31" fmla="*/ 707466 h 854083"/>
                <a:gd name="connsiteX32" fmla="*/ 448285 w 839607"/>
                <a:gd name="connsiteY32" fmla="*/ 707997 h 854083"/>
                <a:gd name="connsiteX33" fmla="*/ 388210 w 839607"/>
                <a:gd name="connsiteY33" fmla="*/ 514983 h 854083"/>
                <a:gd name="connsiteX34" fmla="*/ 448333 w 839607"/>
                <a:gd name="connsiteY34" fmla="*/ 452640 h 854083"/>
                <a:gd name="connsiteX35" fmla="*/ 692447 w 839607"/>
                <a:gd name="connsiteY35" fmla="*/ 519133 h 854083"/>
                <a:gd name="connsiteX36" fmla="*/ 692158 w 839607"/>
                <a:gd name="connsiteY36" fmla="*/ 524972 h 854083"/>
                <a:gd name="connsiteX37" fmla="*/ 765020 w 839607"/>
                <a:gd name="connsiteY37" fmla="*/ 597834 h 854083"/>
                <a:gd name="connsiteX38" fmla="*/ 837882 w 839607"/>
                <a:gd name="connsiteY38" fmla="*/ 524972 h 854083"/>
                <a:gd name="connsiteX39" fmla="*/ 765020 w 839607"/>
                <a:gd name="connsiteY39" fmla="*/ 452109 h 854083"/>
                <a:gd name="connsiteX40" fmla="*/ 409441 w 839607"/>
                <a:gd name="connsiteY40" fmla="*/ 388849 h 854083"/>
                <a:gd name="connsiteX41" fmla="*/ 404616 w 839607"/>
                <a:gd name="connsiteY41" fmla="*/ 388222 h 854083"/>
                <a:gd name="connsiteX42" fmla="*/ 388692 w 839607"/>
                <a:gd name="connsiteY42" fmla="*/ 419828 h 854083"/>
                <a:gd name="connsiteX43" fmla="*/ 401238 w 839607"/>
                <a:gd name="connsiteY43" fmla="*/ 463584 h 854083"/>
                <a:gd name="connsiteX44" fmla="*/ 357472 w 839607"/>
                <a:gd name="connsiteY44" fmla="*/ 476120 h 854083"/>
                <a:gd name="connsiteX45" fmla="*/ 348304 w 839607"/>
                <a:gd name="connsiteY45" fmla="*/ 468516 h 854083"/>
                <a:gd name="connsiteX46" fmla="*/ 324949 w 839607"/>
                <a:gd name="connsiteY46" fmla="*/ 485211 h 854083"/>
                <a:gd name="connsiteX47" fmla="*/ 326494 w 839607"/>
                <a:gd name="connsiteY47" fmla="*/ 492304 h 854083"/>
                <a:gd name="connsiteX48" fmla="*/ 309654 w 839607"/>
                <a:gd name="connsiteY48" fmla="*/ 509048 h 854083"/>
                <a:gd name="connsiteX49" fmla="*/ 292910 w 839607"/>
                <a:gd name="connsiteY49" fmla="*/ 492213 h 854083"/>
                <a:gd name="connsiteX50" fmla="*/ 309750 w 839607"/>
                <a:gd name="connsiteY50" fmla="*/ 475464 h 854083"/>
                <a:gd name="connsiteX51" fmla="*/ 321330 w 839607"/>
                <a:gd name="connsiteY51" fmla="*/ 480144 h 854083"/>
                <a:gd name="connsiteX52" fmla="*/ 344830 w 839607"/>
                <a:gd name="connsiteY52" fmla="*/ 463401 h 854083"/>
                <a:gd name="connsiteX53" fmla="*/ 349655 w 839607"/>
                <a:gd name="connsiteY53" fmla="*/ 425763 h 854083"/>
                <a:gd name="connsiteX54" fmla="*/ 333635 w 839607"/>
                <a:gd name="connsiteY54" fmla="*/ 404001 h 854083"/>
                <a:gd name="connsiteX55" fmla="*/ 311149 w 839607"/>
                <a:gd name="connsiteY55" fmla="*/ 396608 h 854083"/>
                <a:gd name="connsiteX56" fmla="*/ 318532 w 839607"/>
                <a:gd name="connsiteY56" fmla="*/ 374113 h 854083"/>
                <a:gd name="connsiteX57" fmla="*/ 341018 w 839607"/>
                <a:gd name="connsiteY57" fmla="*/ 381505 h 854083"/>
                <a:gd name="connsiteX58" fmla="*/ 338461 w 839607"/>
                <a:gd name="connsiteY58" fmla="*/ 400334 h 854083"/>
                <a:gd name="connsiteX59" fmla="*/ 354143 w 839607"/>
                <a:gd name="connsiteY59" fmla="*/ 421662 h 854083"/>
                <a:gd name="connsiteX60" fmla="*/ 382661 w 839607"/>
                <a:gd name="connsiteY60" fmla="*/ 417319 h 854083"/>
                <a:gd name="connsiteX61" fmla="*/ 398777 w 839607"/>
                <a:gd name="connsiteY61" fmla="*/ 385423 h 854083"/>
                <a:gd name="connsiteX62" fmla="*/ 395544 w 839607"/>
                <a:gd name="connsiteY62" fmla="*/ 361827 h 854083"/>
                <a:gd name="connsiteX63" fmla="*/ 419140 w 839607"/>
                <a:gd name="connsiteY63" fmla="*/ 358595 h 854083"/>
                <a:gd name="connsiteX64" fmla="*/ 422373 w 839607"/>
                <a:gd name="connsiteY64" fmla="*/ 382190 h 854083"/>
                <a:gd name="connsiteX65" fmla="*/ 408959 w 839607"/>
                <a:gd name="connsiteY65" fmla="*/ 388849 h 854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839607" h="854083">
                  <a:moveTo>
                    <a:pt x="765020" y="451965"/>
                  </a:moveTo>
                  <a:cubicBezTo>
                    <a:pt x="737129" y="451974"/>
                    <a:pt x="711651" y="467922"/>
                    <a:pt x="699492" y="493028"/>
                  </a:cubicBezTo>
                  <a:lnTo>
                    <a:pt x="455330" y="426535"/>
                  </a:lnTo>
                  <a:cubicBezTo>
                    <a:pt x="456199" y="420865"/>
                    <a:pt x="456681" y="415143"/>
                    <a:pt x="456729" y="409405"/>
                  </a:cubicBezTo>
                  <a:cubicBezTo>
                    <a:pt x="456826" y="370542"/>
                    <a:pt x="437332" y="334251"/>
                    <a:pt x="404857" y="312899"/>
                  </a:cubicBezTo>
                  <a:lnTo>
                    <a:pt x="488625" y="146666"/>
                  </a:lnTo>
                  <a:cubicBezTo>
                    <a:pt x="527227" y="157885"/>
                    <a:pt x="567664" y="135674"/>
                    <a:pt x="578858" y="97057"/>
                  </a:cubicBezTo>
                  <a:cubicBezTo>
                    <a:pt x="580789" y="90427"/>
                    <a:pt x="581754" y="83555"/>
                    <a:pt x="581754" y="76650"/>
                  </a:cubicBezTo>
                  <a:cubicBezTo>
                    <a:pt x="581802" y="36383"/>
                    <a:pt x="549231" y="3687"/>
                    <a:pt x="508939" y="3619"/>
                  </a:cubicBezTo>
                  <a:cubicBezTo>
                    <a:pt x="468696" y="3556"/>
                    <a:pt x="435980" y="36147"/>
                    <a:pt x="435932" y="76414"/>
                  </a:cubicBezTo>
                  <a:cubicBezTo>
                    <a:pt x="435884" y="99228"/>
                    <a:pt x="446548" y="120739"/>
                    <a:pt x="464691" y="134554"/>
                  </a:cubicBezTo>
                  <a:lnTo>
                    <a:pt x="380875" y="300932"/>
                  </a:lnTo>
                  <a:cubicBezTo>
                    <a:pt x="349124" y="289158"/>
                    <a:pt x="313755" y="292111"/>
                    <a:pt x="284369" y="308990"/>
                  </a:cubicBezTo>
                  <a:lnTo>
                    <a:pt x="203641" y="199262"/>
                  </a:lnTo>
                  <a:cubicBezTo>
                    <a:pt x="231338" y="169697"/>
                    <a:pt x="229794" y="123282"/>
                    <a:pt x="200263" y="95590"/>
                  </a:cubicBezTo>
                  <a:cubicBezTo>
                    <a:pt x="170684" y="67902"/>
                    <a:pt x="124264" y="69422"/>
                    <a:pt x="96567" y="98987"/>
                  </a:cubicBezTo>
                  <a:cubicBezTo>
                    <a:pt x="68869" y="128557"/>
                    <a:pt x="70413" y="174971"/>
                    <a:pt x="99993" y="202659"/>
                  </a:cubicBezTo>
                  <a:cubicBezTo>
                    <a:pt x="122093" y="223374"/>
                    <a:pt x="154664" y="228354"/>
                    <a:pt x="181975" y="215186"/>
                  </a:cubicBezTo>
                  <a:lnTo>
                    <a:pt x="262751" y="324962"/>
                  </a:lnTo>
                  <a:cubicBezTo>
                    <a:pt x="224100" y="360959"/>
                    <a:pt x="214836" y="418622"/>
                    <a:pt x="240314" y="464897"/>
                  </a:cubicBezTo>
                  <a:lnTo>
                    <a:pt x="127980" y="545045"/>
                  </a:lnTo>
                  <a:cubicBezTo>
                    <a:pt x="98786" y="516904"/>
                    <a:pt x="52367" y="517734"/>
                    <a:pt x="24187" y="546908"/>
                  </a:cubicBezTo>
                  <a:cubicBezTo>
                    <a:pt x="-3945" y="576077"/>
                    <a:pt x="-3125" y="622540"/>
                    <a:pt x="26069" y="650686"/>
                  </a:cubicBezTo>
                  <a:cubicBezTo>
                    <a:pt x="55214" y="678828"/>
                    <a:pt x="101682" y="677993"/>
                    <a:pt x="129862" y="648824"/>
                  </a:cubicBezTo>
                  <a:cubicBezTo>
                    <a:pt x="150900" y="626979"/>
                    <a:pt x="156353" y="594423"/>
                    <a:pt x="143565" y="566904"/>
                  </a:cubicBezTo>
                  <a:lnTo>
                    <a:pt x="255899" y="486997"/>
                  </a:lnTo>
                  <a:cubicBezTo>
                    <a:pt x="282728" y="516817"/>
                    <a:pt x="323164" y="530454"/>
                    <a:pt x="362539" y="522945"/>
                  </a:cubicBezTo>
                  <a:lnTo>
                    <a:pt x="422614" y="715958"/>
                  </a:lnTo>
                  <a:cubicBezTo>
                    <a:pt x="387051" y="734811"/>
                    <a:pt x="373541" y="778915"/>
                    <a:pt x="392360" y="814467"/>
                  </a:cubicBezTo>
                  <a:cubicBezTo>
                    <a:pt x="411226" y="850016"/>
                    <a:pt x="455330" y="863551"/>
                    <a:pt x="490893" y="844698"/>
                  </a:cubicBezTo>
                  <a:cubicBezTo>
                    <a:pt x="526455" y="825846"/>
                    <a:pt x="539966" y="781742"/>
                    <a:pt x="521099" y="746189"/>
                  </a:cubicBezTo>
                  <a:cubicBezTo>
                    <a:pt x="508505" y="722357"/>
                    <a:pt x="483703" y="707456"/>
                    <a:pt x="456729" y="707466"/>
                  </a:cubicBezTo>
                  <a:cubicBezTo>
                    <a:pt x="453931" y="707495"/>
                    <a:pt x="451084" y="707673"/>
                    <a:pt x="448285" y="707997"/>
                  </a:cubicBezTo>
                  <a:lnTo>
                    <a:pt x="388210" y="514983"/>
                  </a:lnTo>
                  <a:cubicBezTo>
                    <a:pt x="415569" y="502761"/>
                    <a:pt x="437090" y="480415"/>
                    <a:pt x="448333" y="452640"/>
                  </a:cubicBezTo>
                  <a:lnTo>
                    <a:pt x="692447" y="519133"/>
                  </a:lnTo>
                  <a:cubicBezTo>
                    <a:pt x="692447" y="521063"/>
                    <a:pt x="692158" y="522993"/>
                    <a:pt x="692158" y="524972"/>
                  </a:cubicBezTo>
                  <a:cubicBezTo>
                    <a:pt x="692158" y="565215"/>
                    <a:pt x="724777" y="597834"/>
                    <a:pt x="765020" y="597834"/>
                  </a:cubicBezTo>
                  <a:cubicBezTo>
                    <a:pt x="805263" y="597834"/>
                    <a:pt x="837882" y="565215"/>
                    <a:pt x="837882" y="524972"/>
                  </a:cubicBezTo>
                  <a:cubicBezTo>
                    <a:pt x="837882" y="484729"/>
                    <a:pt x="805263" y="452109"/>
                    <a:pt x="765020" y="452109"/>
                  </a:cubicBezTo>
                  <a:close/>
                  <a:moveTo>
                    <a:pt x="409441" y="388849"/>
                  </a:moveTo>
                  <a:cubicBezTo>
                    <a:pt x="407801" y="388854"/>
                    <a:pt x="406208" y="388642"/>
                    <a:pt x="404616" y="388222"/>
                  </a:cubicBezTo>
                  <a:lnTo>
                    <a:pt x="388692" y="419828"/>
                  </a:lnTo>
                  <a:cubicBezTo>
                    <a:pt x="404230" y="428451"/>
                    <a:pt x="409827" y="448042"/>
                    <a:pt x="401238" y="463584"/>
                  </a:cubicBezTo>
                  <a:cubicBezTo>
                    <a:pt x="392601" y="479126"/>
                    <a:pt x="373010" y="484738"/>
                    <a:pt x="357472" y="476120"/>
                  </a:cubicBezTo>
                  <a:cubicBezTo>
                    <a:pt x="353950" y="474176"/>
                    <a:pt x="350861" y="471599"/>
                    <a:pt x="348304" y="468516"/>
                  </a:cubicBezTo>
                  <a:lnTo>
                    <a:pt x="324949" y="485211"/>
                  </a:lnTo>
                  <a:cubicBezTo>
                    <a:pt x="325963" y="487441"/>
                    <a:pt x="326494" y="489858"/>
                    <a:pt x="326494" y="492304"/>
                  </a:cubicBezTo>
                  <a:cubicBezTo>
                    <a:pt x="326446" y="501579"/>
                    <a:pt x="318918" y="509077"/>
                    <a:pt x="309654" y="509048"/>
                  </a:cubicBezTo>
                  <a:cubicBezTo>
                    <a:pt x="300389" y="509024"/>
                    <a:pt x="292861" y="501487"/>
                    <a:pt x="292910" y="492213"/>
                  </a:cubicBezTo>
                  <a:cubicBezTo>
                    <a:pt x="292957" y="482938"/>
                    <a:pt x="300485" y="475440"/>
                    <a:pt x="309750" y="475464"/>
                  </a:cubicBezTo>
                  <a:cubicBezTo>
                    <a:pt x="314044" y="475478"/>
                    <a:pt x="318194" y="477153"/>
                    <a:pt x="321330" y="480144"/>
                  </a:cubicBezTo>
                  <a:lnTo>
                    <a:pt x="344830" y="463401"/>
                  </a:lnTo>
                  <a:cubicBezTo>
                    <a:pt x="338075" y="451144"/>
                    <a:pt x="340004" y="435911"/>
                    <a:pt x="349655" y="425763"/>
                  </a:cubicBezTo>
                  <a:lnTo>
                    <a:pt x="333635" y="404001"/>
                  </a:lnTo>
                  <a:cubicBezTo>
                    <a:pt x="325384" y="408170"/>
                    <a:pt x="315299" y="404860"/>
                    <a:pt x="311149" y="396608"/>
                  </a:cubicBezTo>
                  <a:cubicBezTo>
                    <a:pt x="306951" y="388352"/>
                    <a:pt x="310281" y="378282"/>
                    <a:pt x="318532" y="374113"/>
                  </a:cubicBezTo>
                  <a:cubicBezTo>
                    <a:pt x="326783" y="369944"/>
                    <a:pt x="336868" y="373249"/>
                    <a:pt x="341018" y="381505"/>
                  </a:cubicBezTo>
                  <a:cubicBezTo>
                    <a:pt x="344155" y="387706"/>
                    <a:pt x="343141" y="395200"/>
                    <a:pt x="338461" y="400334"/>
                  </a:cubicBezTo>
                  <a:lnTo>
                    <a:pt x="354143" y="421662"/>
                  </a:lnTo>
                  <a:cubicBezTo>
                    <a:pt x="362442" y="415765"/>
                    <a:pt x="373010" y="414153"/>
                    <a:pt x="382661" y="417319"/>
                  </a:cubicBezTo>
                  <a:lnTo>
                    <a:pt x="398777" y="385423"/>
                  </a:lnTo>
                  <a:cubicBezTo>
                    <a:pt x="391346" y="379802"/>
                    <a:pt x="389899" y="369234"/>
                    <a:pt x="395544" y="361827"/>
                  </a:cubicBezTo>
                  <a:cubicBezTo>
                    <a:pt x="401190" y="354421"/>
                    <a:pt x="411709" y="352973"/>
                    <a:pt x="419140" y="358595"/>
                  </a:cubicBezTo>
                  <a:cubicBezTo>
                    <a:pt x="426571" y="364216"/>
                    <a:pt x="428019" y="374783"/>
                    <a:pt x="422373" y="382190"/>
                  </a:cubicBezTo>
                  <a:cubicBezTo>
                    <a:pt x="419188" y="386384"/>
                    <a:pt x="414218" y="388849"/>
                    <a:pt x="408959" y="388849"/>
                  </a:cubicBezTo>
                  <a:close/>
                </a:path>
              </a:pathLst>
            </a:custGeom>
            <a:grpFill/>
            <a:ln w="9525" cap="flat">
              <a:noFill/>
              <a:prstDash val="solid"/>
              <a:miter/>
            </a:ln>
          </p:spPr>
          <p:txBody>
            <a:bodyPr rtlCol="0" anchor="ctr"/>
            <a:lstStyle/>
            <a:p>
              <a:endParaRPr lang="zh-TW" altLang="en-US" sz="2400"/>
            </a:p>
          </p:txBody>
        </p:sp>
      </p:grpSp>
      <p:sp>
        <p:nvSpPr>
          <p:cNvPr id="565" name="矩形 564">
            <a:extLst>
              <a:ext uri="{FF2B5EF4-FFF2-40B4-BE49-F238E27FC236}">
                <a16:creationId xmlns:a16="http://schemas.microsoft.com/office/drawing/2014/main" id="{7066B8EB-28C5-4BE1-B9B0-E860228B56DE}"/>
              </a:ext>
            </a:extLst>
          </p:cNvPr>
          <p:cNvSpPr/>
          <p:nvPr/>
        </p:nvSpPr>
        <p:spPr>
          <a:xfrm>
            <a:off x="3579300" y="3212818"/>
            <a:ext cx="835485" cy="338554"/>
          </a:xfrm>
          <a:prstGeom prst="rect">
            <a:avLst/>
          </a:prstGeom>
        </p:spPr>
        <p:txBody>
          <a:bodyPr wrap="none">
            <a:spAutoFit/>
          </a:bodyPr>
          <a:lstStyle/>
          <a:p>
            <a:pPr algn="ctr"/>
            <a:r>
              <a:rPr lang="zh-TW" altLang="en-US" sz="800" b="1">
                <a:solidFill>
                  <a:schemeClr val="accent4">
                    <a:lumMod val="40000"/>
                    <a:lumOff val="60000"/>
                  </a:schemeClr>
                </a:solidFill>
                <a:latin typeface="微軟正黑體" panose="020B0604030504040204" pitchFamily="34" charset="-120"/>
                <a:ea typeface="微軟正黑體" panose="020B0604030504040204" pitchFamily="34" charset="-120"/>
              </a:rPr>
              <a:t>區域網路</a:t>
            </a:r>
            <a:endParaRPr lang="en-US" altLang="zh-TW" sz="800" b="1">
              <a:solidFill>
                <a:schemeClr val="accent4">
                  <a:lumMod val="40000"/>
                  <a:lumOff val="60000"/>
                </a:schemeClr>
              </a:solidFill>
              <a:latin typeface="微軟正黑體" panose="020B0604030504040204" pitchFamily="34" charset="-120"/>
              <a:ea typeface="微軟正黑體" panose="020B0604030504040204" pitchFamily="34" charset="-120"/>
            </a:endParaRPr>
          </a:p>
          <a:p>
            <a:pPr algn="ctr"/>
            <a:r>
              <a:rPr lang="zh-TW" altLang="en-US" sz="800" b="1">
                <a:solidFill>
                  <a:schemeClr val="accent4">
                    <a:lumMod val="40000"/>
                    <a:lumOff val="60000"/>
                  </a:schemeClr>
                </a:solidFill>
                <a:latin typeface="微軟正黑體" panose="020B0604030504040204" pitchFamily="34" charset="-120"/>
                <a:ea typeface="微軟正黑體" panose="020B0604030504040204" pitchFamily="34" charset="-120"/>
              </a:rPr>
              <a:t>（經由</a:t>
            </a:r>
            <a:r>
              <a:rPr lang="en-US" altLang="zh-TW" sz="800" b="1">
                <a:solidFill>
                  <a:schemeClr val="accent4">
                    <a:lumMod val="40000"/>
                    <a:lumOff val="60000"/>
                  </a:schemeClr>
                </a:solidFill>
                <a:latin typeface="微軟正黑體" panose="020B0604030504040204" pitchFamily="34" charset="-120"/>
                <a:ea typeface="微軟正黑體" panose="020B0604030504040204" pitchFamily="34" charset="-120"/>
              </a:rPr>
              <a:t> VPN</a:t>
            </a:r>
            <a:r>
              <a:rPr lang="zh-TW" altLang="en-US" sz="800" b="1">
                <a:solidFill>
                  <a:schemeClr val="accent4">
                    <a:lumMod val="40000"/>
                    <a:lumOff val="60000"/>
                  </a:schemeClr>
                </a:solidFill>
                <a:latin typeface="微軟正黑體" panose="020B0604030504040204" pitchFamily="34" charset="-120"/>
                <a:ea typeface="微軟正黑體" panose="020B0604030504040204" pitchFamily="34" charset="-120"/>
              </a:rPr>
              <a:t>）</a:t>
            </a:r>
          </a:p>
        </p:txBody>
      </p:sp>
      <p:grpSp>
        <p:nvGrpSpPr>
          <p:cNvPr id="14" name="群組 13">
            <a:extLst>
              <a:ext uri="{FF2B5EF4-FFF2-40B4-BE49-F238E27FC236}">
                <a16:creationId xmlns:a16="http://schemas.microsoft.com/office/drawing/2014/main" id="{4633ED15-B3E1-42F7-A642-25B11A84F6C7}"/>
              </a:ext>
            </a:extLst>
          </p:cNvPr>
          <p:cNvGrpSpPr/>
          <p:nvPr/>
        </p:nvGrpSpPr>
        <p:grpSpPr>
          <a:xfrm>
            <a:off x="963410" y="2390847"/>
            <a:ext cx="1051027" cy="736261"/>
            <a:chOff x="963410" y="2390847"/>
            <a:chExt cx="1051027" cy="736261"/>
          </a:xfrm>
        </p:grpSpPr>
        <p:grpSp>
          <p:nvGrpSpPr>
            <p:cNvPr id="755" name="群組 1217">
              <a:extLst>
                <a:ext uri="{FF2B5EF4-FFF2-40B4-BE49-F238E27FC236}">
                  <a16:creationId xmlns:a16="http://schemas.microsoft.com/office/drawing/2014/main" id="{1750B80F-85A0-4EC1-8ECC-F6C312882258}"/>
                </a:ext>
              </a:extLst>
            </p:cNvPr>
            <p:cNvGrpSpPr/>
            <p:nvPr/>
          </p:nvGrpSpPr>
          <p:grpSpPr>
            <a:xfrm>
              <a:off x="963410" y="2459829"/>
              <a:ext cx="361458" cy="635141"/>
              <a:chOff x="7484087" y="1781729"/>
              <a:chExt cx="540437" cy="998843"/>
            </a:xfrm>
            <a:solidFill>
              <a:schemeClr val="bg1"/>
            </a:solidFill>
          </p:grpSpPr>
          <p:sp>
            <p:nvSpPr>
              <p:cNvPr id="1024" name="手繪多邊形: 圖案 1298">
                <a:extLst>
                  <a:ext uri="{FF2B5EF4-FFF2-40B4-BE49-F238E27FC236}">
                    <a16:creationId xmlns:a16="http://schemas.microsoft.com/office/drawing/2014/main" id="{590EED3C-790F-4012-813E-4C6D6F43B092}"/>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1025" name="手繪多邊形: 圖案 1299">
                <a:extLst>
                  <a:ext uri="{FF2B5EF4-FFF2-40B4-BE49-F238E27FC236}">
                    <a16:creationId xmlns:a16="http://schemas.microsoft.com/office/drawing/2014/main" id="{9D8A2B11-5E29-48FD-A9A8-965E8FBC42BB}"/>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1026" name="手繪多邊形: 圖案 1300">
                <a:extLst>
                  <a:ext uri="{FF2B5EF4-FFF2-40B4-BE49-F238E27FC236}">
                    <a16:creationId xmlns:a16="http://schemas.microsoft.com/office/drawing/2014/main" id="{EDFFD89D-FD6F-42A9-B697-0460875B84C8}"/>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1027" name="手繪多邊形: 圖案 1301">
                <a:extLst>
                  <a:ext uri="{FF2B5EF4-FFF2-40B4-BE49-F238E27FC236}">
                    <a16:creationId xmlns:a16="http://schemas.microsoft.com/office/drawing/2014/main" id="{09EFA343-5575-4B04-90D1-EF0454A7A61C}"/>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028" name="手繪多邊形: 圖案 1302">
                <a:extLst>
                  <a:ext uri="{FF2B5EF4-FFF2-40B4-BE49-F238E27FC236}">
                    <a16:creationId xmlns:a16="http://schemas.microsoft.com/office/drawing/2014/main" id="{C4FAD7D5-3989-4F03-9093-224245E2725C}"/>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29" name="手繪多邊形: 圖案 1303">
                <a:extLst>
                  <a:ext uri="{FF2B5EF4-FFF2-40B4-BE49-F238E27FC236}">
                    <a16:creationId xmlns:a16="http://schemas.microsoft.com/office/drawing/2014/main" id="{2DDB124C-4CA6-4521-90F7-71E9E69E3F08}"/>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30" name="手繪多邊形: 圖案 1304">
                <a:extLst>
                  <a:ext uri="{FF2B5EF4-FFF2-40B4-BE49-F238E27FC236}">
                    <a16:creationId xmlns:a16="http://schemas.microsoft.com/office/drawing/2014/main" id="{E24D50F4-7401-402B-83D4-F2465801DEBD}"/>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31" name="手繪多邊形: 圖案 1305">
                <a:extLst>
                  <a:ext uri="{FF2B5EF4-FFF2-40B4-BE49-F238E27FC236}">
                    <a16:creationId xmlns:a16="http://schemas.microsoft.com/office/drawing/2014/main" id="{1673C9B4-9CE1-46A4-8047-7B5C588E8863}"/>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32" name="手繪多邊形: 圖案 1306">
                <a:extLst>
                  <a:ext uri="{FF2B5EF4-FFF2-40B4-BE49-F238E27FC236}">
                    <a16:creationId xmlns:a16="http://schemas.microsoft.com/office/drawing/2014/main" id="{73077DAC-5645-4C13-BC69-6AF90BE34592}"/>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033" name="手繪多邊形: 圖案 1307">
                <a:extLst>
                  <a:ext uri="{FF2B5EF4-FFF2-40B4-BE49-F238E27FC236}">
                    <a16:creationId xmlns:a16="http://schemas.microsoft.com/office/drawing/2014/main" id="{91948A80-206B-4E94-AC73-0485F4BB2F63}"/>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034" name="手繪多邊形: 圖案 1308">
                <a:extLst>
                  <a:ext uri="{FF2B5EF4-FFF2-40B4-BE49-F238E27FC236}">
                    <a16:creationId xmlns:a16="http://schemas.microsoft.com/office/drawing/2014/main" id="{52908E8F-C9D4-48B0-BEA8-21BF8E15373B}"/>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035" name="手繪多邊形: 圖案 1309">
                <a:extLst>
                  <a:ext uri="{FF2B5EF4-FFF2-40B4-BE49-F238E27FC236}">
                    <a16:creationId xmlns:a16="http://schemas.microsoft.com/office/drawing/2014/main" id="{E3AD87CF-BF74-4A00-A67D-4650EF67ED19}"/>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1036" name="手繪多邊形: 圖案 1310">
                <a:extLst>
                  <a:ext uri="{FF2B5EF4-FFF2-40B4-BE49-F238E27FC236}">
                    <a16:creationId xmlns:a16="http://schemas.microsoft.com/office/drawing/2014/main" id="{480AD329-7C55-489D-9EC0-73EBC2A6C5EC}"/>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037" name="手繪多邊形: 圖案 1311">
                <a:extLst>
                  <a:ext uri="{FF2B5EF4-FFF2-40B4-BE49-F238E27FC236}">
                    <a16:creationId xmlns:a16="http://schemas.microsoft.com/office/drawing/2014/main" id="{AAC9B7DF-5E64-4F01-B972-B6835C4AC928}"/>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38" name="手繪多邊形: 圖案 1312">
                <a:extLst>
                  <a:ext uri="{FF2B5EF4-FFF2-40B4-BE49-F238E27FC236}">
                    <a16:creationId xmlns:a16="http://schemas.microsoft.com/office/drawing/2014/main" id="{3C0292C3-760C-4405-A314-5B5288F043F6}"/>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39" name="手繪多邊形: 圖案 1313">
                <a:extLst>
                  <a:ext uri="{FF2B5EF4-FFF2-40B4-BE49-F238E27FC236}">
                    <a16:creationId xmlns:a16="http://schemas.microsoft.com/office/drawing/2014/main" id="{329695AC-997B-40EA-9DBE-3B2A8B238804}"/>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40" name="手繪多邊形: 圖案 1314">
                <a:extLst>
                  <a:ext uri="{FF2B5EF4-FFF2-40B4-BE49-F238E27FC236}">
                    <a16:creationId xmlns:a16="http://schemas.microsoft.com/office/drawing/2014/main" id="{76703688-E092-4AF9-AEAB-65DC348C9D65}"/>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41" name="手繪多邊形: 圖案 1315">
                <a:extLst>
                  <a:ext uri="{FF2B5EF4-FFF2-40B4-BE49-F238E27FC236}">
                    <a16:creationId xmlns:a16="http://schemas.microsoft.com/office/drawing/2014/main" id="{EB8FE464-3F78-4E4C-8791-4C2042C3A93D}"/>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042" name="手繪多邊形: 圖案 1316">
                <a:extLst>
                  <a:ext uri="{FF2B5EF4-FFF2-40B4-BE49-F238E27FC236}">
                    <a16:creationId xmlns:a16="http://schemas.microsoft.com/office/drawing/2014/main" id="{9A0C6A20-BBE6-4B8B-A2AA-A19B07F4AF5D}"/>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043" name="手繪多邊形: 圖案 1317">
                <a:extLst>
                  <a:ext uri="{FF2B5EF4-FFF2-40B4-BE49-F238E27FC236}">
                    <a16:creationId xmlns:a16="http://schemas.microsoft.com/office/drawing/2014/main" id="{A542BF48-26EB-472E-878E-E4FAD0A35988}"/>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044" name="手繪多邊形: 圖案 1318">
                <a:extLst>
                  <a:ext uri="{FF2B5EF4-FFF2-40B4-BE49-F238E27FC236}">
                    <a16:creationId xmlns:a16="http://schemas.microsoft.com/office/drawing/2014/main" id="{5A667F92-91EA-4077-B79C-0C4CB150BB35}"/>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1045" name="手繪多邊形: 圖案 1319">
                <a:extLst>
                  <a:ext uri="{FF2B5EF4-FFF2-40B4-BE49-F238E27FC236}">
                    <a16:creationId xmlns:a16="http://schemas.microsoft.com/office/drawing/2014/main" id="{6B11FD03-4791-486A-8BB8-0032B80247B2}"/>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046" name="手繪多邊形: 圖案 1320">
                <a:extLst>
                  <a:ext uri="{FF2B5EF4-FFF2-40B4-BE49-F238E27FC236}">
                    <a16:creationId xmlns:a16="http://schemas.microsoft.com/office/drawing/2014/main" id="{D3A67AE3-9286-4A12-8796-48A72172AC78}"/>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47" name="手繪多邊形: 圖案 1321">
                <a:extLst>
                  <a:ext uri="{FF2B5EF4-FFF2-40B4-BE49-F238E27FC236}">
                    <a16:creationId xmlns:a16="http://schemas.microsoft.com/office/drawing/2014/main" id="{8ABA8D82-32C8-4955-98E3-39D76E2EA841}"/>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48" name="手繪多邊形: 圖案 1322">
                <a:extLst>
                  <a:ext uri="{FF2B5EF4-FFF2-40B4-BE49-F238E27FC236}">
                    <a16:creationId xmlns:a16="http://schemas.microsoft.com/office/drawing/2014/main" id="{40B1076B-60C2-43E1-82E6-C93F73A605B2}"/>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49" name="手繪多邊形: 圖案 1323">
                <a:extLst>
                  <a:ext uri="{FF2B5EF4-FFF2-40B4-BE49-F238E27FC236}">
                    <a16:creationId xmlns:a16="http://schemas.microsoft.com/office/drawing/2014/main" id="{6E835DD6-E64B-41E9-A345-01DB5D2B4E3D}"/>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50" name="手繪多邊形: 圖案 1324">
                <a:extLst>
                  <a:ext uri="{FF2B5EF4-FFF2-40B4-BE49-F238E27FC236}">
                    <a16:creationId xmlns:a16="http://schemas.microsoft.com/office/drawing/2014/main" id="{602DFABB-E85B-49EF-8118-3B3DA479AC6E}"/>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051" name="手繪多邊形: 圖案 1325">
                <a:extLst>
                  <a:ext uri="{FF2B5EF4-FFF2-40B4-BE49-F238E27FC236}">
                    <a16:creationId xmlns:a16="http://schemas.microsoft.com/office/drawing/2014/main" id="{1C36F16B-7257-4B27-86A6-687FCDDF8701}"/>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052" name="手繪多邊形: 圖案 1326">
                <a:extLst>
                  <a:ext uri="{FF2B5EF4-FFF2-40B4-BE49-F238E27FC236}">
                    <a16:creationId xmlns:a16="http://schemas.microsoft.com/office/drawing/2014/main" id="{510F289B-D39B-4216-B708-528E634C5F71}"/>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1053" name="手繪多邊形: 圖案 1327">
                <a:extLst>
                  <a:ext uri="{FF2B5EF4-FFF2-40B4-BE49-F238E27FC236}">
                    <a16:creationId xmlns:a16="http://schemas.microsoft.com/office/drawing/2014/main" id="{03DEF702-A465-4E70-B553-12FD5DD367D5}"/>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054" name="手繪多邊形: 圖案 1328">
                <a:extLst>
                  <a:ext uri="{FF2B5EF4-FFF2-40B4-BE49-F238E27FC236}">
                    <a16:creationId xmlns:a16="http://schemas.microsoft.com/office/drawing/2014/main" id="{1E5A51B1-FF26-4C36-B0BF-E7C552144D09}"/>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055" name="手繪多邊形: 圖案 1329">
                <a:extLst>
                  <a:ext uri="{FF2B5EF4-FFF2-40B4-BE49-F238E27FC236}">
                    <a16:creationId xmlns:a16="http://schemas.microsoft.com/office/drawing/2014/main" id="{18BCA0E4-F0A8-4251-8F96-D3CC323A23DB}"/>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56" name="手繪多邊形: 圖案 1330">
                <a:extLst>
                  <a:ext uri="{FF2B5EF4-FFF2-40B4-BE49-F238E27FC236}">
                    <a16:creationId xmlns:a16="http://schemas.microsoft.com/office/drawing/2014/main" id="{B3F0C388-9D53-49AE-9D35-548CFB006549}"/>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57" name="手繪多邊形: 圖案 1331">
                <a:extLst>
                  <a:ext uri="{FF2B5EF4-FFF2-40B4-BE49-F238E27FC236}">
                    <a16:creationId xmlns:a16="http://schemas.microsoft.com/office/drawing/2014/main" id="{EEC53C5A-1D3B-436C-8EF2-744C4FF3B899}"/>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58" name="手繪多邊形: 圖案 1332">
                <a:extLst>
                  <a:ext uri="{FF2B5EF4-FFF2-40B4-BE49-F238E27FC236}">
                    <a16:creationId xmlns:a16="http://schemas.microsoft.com/office/drawing/2014/main" id="{12BFE7B0-0BD0-4956-88F9-C9098A156D1E}"/>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59" name="手繪多邊形: 圖案 1333">
                <a:extLst>
                  <a:ext uri="{FF2B5EF4-FFF2-40B4-BE49-F238E27FC236}">
                    <a16:creationId xmlns:a16="http://schemas.microsoft.com/office/drawing/2014/main" id="{F28EF6F9-86B0-40D2-AD45-0BFFBE2E4CD5}"/>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060" name="手繪多邊形: 圖案 1334">
                <a:extLst>
                  <a:ext uri="{FF2B5EF4-FFF2-40B4-BE49-F238E27FC236}">
                    <a16:creationId xmlns:a16="http://schemas.microsoft.com/office/drawing/2014/main" id="{8E11CB99-99B3-453A-97E7-A268C231A954}"/>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061" name="手繪多邊形: 圖案 1335">
                <a:extLst>
                  <a:ext uri="{FF2B5EF4-FFF2-40B4-BE49-F238E27FC236}">
                    <a16:creationId xmlns:a16="http://schemas.microsoft.com/office/drawing/2014/main" id="{EB0E3559-803B-4E90-9706-3F7822155294}"/>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062" name="手繪多邊形: 圖案 1336">
                <a:extLst>
                  <a:ext uri="{FF2B5EF4-FFF2-40B4-BE49-F238E27FC236}">
                    <a16:creationId xmlns:a16="http://schemas.microsoft.com/office/drawing/2014/main" id="{7CED2E42-2980-4B1C-B31E-E76F6D517807}"/>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063" name="手繪多邊形: 圖案 1337">
                <a:extLst>
                  <a:ext uri="{FF2B5EF4-FFF2-40B4-BE49-F238E27FC236}">
                    <a16:creationId xmlns:a16="http://schemas.microsoft.com/office/drawing/2014/main" id="{D02DE1D0-B0D6-4664-9747-EC48DF010999}"/>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064" name="手繪多邊形: 圖案 1338">
                <a:extLst>
                  <a:ext uri="{FF2B5EF4-FFF2-40B4-BE49-F238E27FC236}">
                    <a16:creationId xmlns:a16="http://schemas.microsoft.com/office/drawing/2014/main" id="{1F5A20D9-636F-4D4A-B8BC-82D18B8EB126}"/>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65" name="手繪多邊形: 圖案 1339">
                <a:extLst>
                  <a:ext uri="{FF2B5EF4-FFF2-40B4-BE49-F238E27FC236}">
                    <a16:creationId xmlns:a16="http://schemas.microsoft.com/office/drawing/2014/main" id="{9CC07C6E-DF44-4135-A2DA-1002175463F9}"/>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66" name="手繪多邊形: 圖案 1340">
                <a:extLst>
                  <a:ext uri="{FF2B5EF4-FFF2-40B4-BE49-F238E27FC236}">
                    <a16:creationId xmlns:a16="http://schemas.microsoft.com/office/drawing/2014/main" id="{1CD7D731-3685-4005-8B4C-4036B1A8B614}"/>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67" name="手繪多邊形: 圖案 1341">
                <a:extLst>
                  <a:ext uri="{FF2B5EF4-FFF2-40B4-BE49-F238E27FC236}">
                    <a16:creationId xmlns:a16="http://schemas.microsoft.com/office/drawing/2014/main" id="{BAFF4BA6-28D5-4E5A-999E-FAA4CF572CDC}"/>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68" name="手繪多邊形: 圖案 1342">
                <a:extLst>
                  <a:ext uri="{FF2B5EF4-FFF2-40B4-BE49-F238E27FC236}">
                    <a16:creationId xmlns:a16="http://schemas.microsoft.com/office/drawing/2014/main" id="{6BD485F4-0B05-4D31-8B74-794C7395EB38}"/>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069" name="手繪多邊形: 圖案 1343">
                <a:extLst>
                  <a:ext uri="{FF2B5EF4-FFF2-40B4-BE49-F238E27FC236}">
                    <a16:creationId xmlns:a16="http://schemas.microsoft.com/office/drawing/2014/main" id="{0CBE6B86-A960-45DF-9F6B-E9B73A0917DE}"/>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070" name="手繪多邊形: 圖案 1344">
                <a:extLst>
                  <a:ext uri="{FF2B5EF4-FFF2-40B4-BE49-F238E27FC236}">
                    <a16:creationId xmlns:a16="http://schemas.microsoft.com/office/drawing/2014/main" id="{2BAE99DE-C4AD-4A56-938D-47B740C84E28}"/>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1" name="手繪多邊形: 圖案 1345">
                <a:extLst>
                  <a:ext uri="{FF2B5EF4-FFF2-40B4-BE49-F238E27FC236}">
                    <a16:creationId xmlns:a16="http://schemas.microsoft.com/office/drawing/2014/main" id="{4A71B2A5-9D66-4A8E-981E-C9EF396FAA17}"/>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2" name="手繪多邊形: 圖案 1346">
                <a:extLst>
                  <a:ext uri="{FF2B5EF4-FFF2-40B4-BE49-F238E27FC236}">
                    <a16:creationId xmlns:a16="http://schemas.microsoft.com/office/drawing/2014/main" id="{15B3B357-6358-4C07-89FD-92C294EE8073}"/>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3" name="手繪多邊形: 圖案 1347">
                <a:extLst>
                  <a:ext uri="{FF2B5EF4-FFF2-40B4-BE49-F238E27FC236}">
                    <a16:creationId xmlns:a16="http://schemas.microsoft.com/office/drawing/2014/main" id="{F8DC0108-1669-4C52-8729-551C73FBF77B}"/>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4" name="手繪多邊形: 圖案 1348">
                <a:extLst>
                  <a:ext uri="{FF2B5EF4-FFF2-40B4-BE49-F238E27FC236}">
                    <a16:creationId xmlns:a16="http://schemas.microsoft.com/office/drawing/2014/main" id="{C3B61828-5B58-4DB7-9C48-91A96BA67E14}"/>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5" name="手繪多邊形: 圖案 1349">
                <a:extLst>
                  <a:ext uri="{FF2B5EF4-FFF2-40B4-BE49-F238E27FC236}">
                    <a16:creationId xmlns:a16="http://schemas.microsoft.com/office/drawing/2014/main" id="{0B37B671-47A0-4F9A-AF1B-E118655F1CED}"/>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76" name="手繪多邊形: 圖案 1350">
                <a:extLst>
                  <a:ext uri="{FF2B5EF4-FFF2-40B4-BE49-F238E27FC236}">
                    <a16:creationId xmlns:a16="http://schemas.microsoft.com/office/drawing/2014/main" id="{48A6A70D-8ED6-43AF-965D-C2A61FA2B46F}"/>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7" name="手繪多邊形: 圖案 1351">
                <a:extLst>
                  <a:ext uri="{FF2B5EF4-FFF2-40B4-BE49-F238E27FC236}">
                    <a16:creationId xmlns:a16="http://schemas.microsoft.com/office/drawing/2014/main" id="{318D28AE-45F4-4C77-AD12-6E6EB0E0734F}"/>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78" name="手繪多邊形: 圖案 1352">
                <a:extLst>
                  <a:ext uri="{FF2B5EF4-FFF2-40B4-BE49-F238E27FC236}">
                    <a16:creationId xmlns:a16="http://schemas.microsoft.com/office/drawing/2014/main" id="{2ED832CC-A606-4C97-BBAA-2F4955E33A3F}"/>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79" name="手繪多邊形: 圖案 1353">
                <a:extLst>
                  <a:ext uri="{FF2B5EF4-FFF2-40B4-BE49-F238E27FC236}">
                    <a16:creationId xmlns:a16="http://schemas.microsoft.com/office/drawing/2014/main" id="{8062E337-F2C5-471C-85C3-78CC52B3A1C5}"/>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80" name="手繪多邊形: 圖案 1354">
                <a:extLst>
                  <a:ext uri="{FF2B5EF4-FFF2-40B4-BE49-F238E27FC236}">
                    <a16:creationId xmlns:a16="http://schemas.microsoft.com/office/drawing/2014/main" id="{0B7DFD44-B3BF-4753-8149-5C5B4A47ADF5}"/>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81" name="手繪多邊形: 圖案 1355">
                <a:extLst>
                  <a:ext uri="{FF2B5EF4-FFF2-40B4-BE49-F238E27FC236}">
                    <a16:creationId xmlns:a16="http://schemas.microsoft.com/office/drawing/2014/main" id="{98C2C5A2-17D6-442E-995F-79BD6FC35BE1}"/>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82" name="手繪多邊形: 圖案 1356">
                <a:extLst>
                  <a:ext uri="{FF2B5EF4-FFF2-40B4-BE49-F238E27FC236}">
                    <a16:creationId xmlns:a16="http://schemas.microsoft.com/office/drawing/2014/main" id="{9B4F96B8-B1D9-4B91-8D2C-89E408D103A8}"/>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83" name="手繪多邊形: 圖案 1357">
                <a:extLst>
                  <a:ext uri="{FF2B5EF4-FFF2-40B4-BE49-F238E27FC236}">
                    <a16:creationId xmlns:a16="http://schemas.microsoft.com/office/drawing/2014/main" id="{59693117-D87E-4DB8-B2CB-C784D409404A}"/>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84" name="手繪多邊形: 圖案 1358">
                <a:extLst>
                  <a:ext uri="{FF2B5EF4-FFF2-40B4-BE49-F238E27FC236}">
                    <a16:creationId xmlns:a16="http://schemas.microsoft.com/office/drawing/2014/main" id="{CF0E440F-7A34-441D-B9D6-91AD410D8090}"/>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85" name="手繪多邊形: 圖案 1359">
                <a:extLst>
                  <a:ext uri="{FF2B5EF4-FFF2-40B4-BE49-F238E27FC236}">
                    <a16:creationId xmlns:a16="http://schemas.microsoft.com/office/drawing/2014/main" id="{36CA37F8-1E1C-4883-9748-45BE50B9AA46}"/>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86" name="手繪多邊形: 圖案 1360">
                <a:extLst>
                  <a:ext uri="{FF2B5EF4-FFF2-40B4-BE49-F238E27FC236}">
                    <a16:creationId xmlns:a16="http://schemas.microsoft.com/office/drawing/2014/main" id="{B6062A37-3724-430C-9CC7-1EF8A751D789}"/>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87" name="手繪多邊形: 圖案 1361">
                <a:extLst>
                  <a:ext uri="{FF2B5EF4-FFF2-40B4-BE49-F238E27FC236}">
                    <a16:creationId xmlns:a16="http://schemas.microsoft.com/office/drawing/2014/main" id="{C8155D20-AFC2-4F22-B6E3-60393D30A4F4}"/>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88" name="手繪多邊形: 圖案 1362">
                <a:extLst>
                  <a:ext uri="{FF2B5EF4-FFF2-40B4-BE49-F238E27FC236}">
                    <a16:creationId xmlns:a16="http://schemas.microsoft.com/office/drawing/2014/main" id="{0D9228F2-01AE-44C3-9A63-0E53E19CBE14}"/>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089" name="手繪多邊形: 圖案 1363">
                <a:extLst>
                  <a:ext uri="{FF2B5EF4-FFF2-40B4-BE49-F238E27FC236}">
                    <a16:creationId xmlns:a16="http://schemas.microsoft.com/office/drawing/2014/main" id="{E2B97A42-B3BB-4F16-9918-73C0E0E14E24}"/>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090" name="手繪多邊形: 圖案 1364">
                <a:extLst>
                  <a:ext uri="{FF2B5EF4-FFF2-40B4-BE49-F238E27FC236}">
                    <a16:creationId xmlns:a16="http://schemas.microsoft.com/office/drawing/2014/main" id="{C8C652AD-75FE-4CBB-8DF4-47920058CA32}"/>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091" name="手繪多邊形: 圖案 1365">
                <a:extLst>
                  <a:ext uri="{FF2B5EF4-FFF2-40B4-BE49-F238E27FC236}">
                    <a16:creationId xmlns:a16="http://schemas.microsoft.com/office/drawing/2014/main" id="{ABE38765-4FAB-4A7B-93B8-E953FA7D7660}"/>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092" name="手繪多邊形: 圖案 1366">
                <a:extLst>
                  <a:ext uri="{FF2B5EF4-FFF2-40B4-BE49-F238E27FC236}">
                    <a16:creationId xmlns:a16="http://schemas.microsoft.com/office/drawing/2014/main" id="{4FA1B9D6-A42D-4F6E-904F-36B0BBB41602}"/>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1093" name="手繪多邊形: 圖案 1367">
                <a:extLst>
                  <a:ext uri="{FF2B5EF4-FFF2-40B4-BE49-F238E27FC236}">
                    <a16:creationId xmlns:a16="http://schemas.microsoft.com/office/drawing/2014/main" id="{FBFEBB54-0645-4D1F-A83B-04A7785C00BC}"/>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094" name="手繪多邊形: 圖案 1368">
                <a:extLst>
                  <a:ext uri="{FF2B5EF4-FFF2-40B4-BE49-F238E27FC236}">
                    <a16:creationId xmlns:a16="http://schemas.microsoft.com/office/drawing/2014/main" id="{8FA5FFBB-12B7-4FE2-9515-C7C7A0E59397}"/>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095" name="手繪多邊形: 圖案 1369">
                <a:extLst>
                  <a:ext uri="{FF2B5EF4-FFF2-40B4-BE49-F238E27FC236}">
                    <a16:creationId xmlns:a16="http://schemas.microsoft.com/office/drawing/2014/main" id="{57C0F5EE-D0D9-4E0F-8005-45ECD0B16D6D}"/>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096" name="手繪多邊形: 圖案 1370">
                <a:extLst>
                  <a:ext uri="{FF2B5EF4-FFF2-40B4-BE49-F238E27FC236}">
                    <a16:creationId xmlns:a16="http://schemas.microsoft.com/office/drawing/2014/main" id="{EE7F8F59-93E3-4EB7-AC20-8E197C6FD04B}"/>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097" name="手繪多邊形: 圖案 1371">
                <a:extLst>
                  <a:ext uri="{FF2B5EF4-FFF2-40B4-BE49-F238E27FC236}">
                    <a16:creationId xmlns:a16="http://schemas.microsoft.com/office/drawing/2014/main" id="{9960E496-0B35-4DD7-B604-E77CE79C6F7A}"/>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nvGrpSpPr>
            <p:cNvPr id="1183" name="群組 1217">
              <a:extLst>
                <a:ext uri="{FF2B5EF4-FFF2-40B4-BE49-F238E27FC236}">
                  <a16:creationId xmlns:a16="http://schemas.microsoft.com/office/drawing/2014/main" id="{4FF1BCBD-32A6-483D-A3EA-49BF7741E248}"/>
                </a:ext>
              </a:extLst>
            </p:cNvPr>
            <p:cNvGrpSpPr/>
            <p:nvPr/>
          </p:nvGrpSpPr>
          <p:grpSpPr>
            <a:xfrm>
              <a:off x="1652979" y="2454965"/>
              <a:ext cx="361458" cy="635141"/>
              <a:chOff x="7484087" y="1781729"/>
              <a:chExt cx="540437" cy="998843"/>
            </a:xfrm>
            <a:solidFill>
              <a:schemeClr val="bg1"/>
            </a:solidFill>
          </p:grpSpPr>
          <p:sp>
            <p:nvSpPr>
              <p:cNvPr id="1184" name="手繪多邊形: 圖案 1298">
                <a:extLst>
                  <a:ext uri="{FF2B5EF4-FFF2-40B4-BE49-F238E27FC236}">
                    <a16:creationId xmlns:a16="http://schemas.microsoft.com/office/drawing/2014/main" id="{E69D6C8C-003C-46EE-96E7-3C5A0B053313}"/>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1185" name="手繪多邊形: 圖案 1299">
                <a:extLst>
                  <a:ext uri="{FF2B5EF4-FFF2-40B4-BE49-F238E27FC236}">
                    <a16:creationId xmlns:a16="http://schemas.microsoft.com/office/drawing/2014/main" id="{ED24DAD5-99C3-43D3-AE76-188C60CCDBFA}"/>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1186" name="手繪多邊形: 圖案 1300">
                <a:extLst>
                  <a:ext uri="{FF2B5EF4-FFF2-40B4-BE49-F238E27FC236}">
                    <a16:creationId xmlns:a16="http://schemas.microsoft.com/office/drawing/2014/main" id="{A6EF9CDB-1B48-4208-80A7-1769AE7192BD}"/>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1187" name="手繪多邊形: 圖案 1301">
                <a:extLst>
                  <a:ext uri="{FF2B5EF4-FFF2-40B4-BE49-F238E27FC236}">
                    <a16:creationId xmlns:a16="http://schemas.microsoft.com/office/drawing/2014/main" id="{1AE620A7-DE3A-4970-8096-8F9D403DBAA9}"/>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88" name="手繪多邊形: 圖案 1302">
                <a:extLst>
                  <a:ext uri="{FF2B5EF4-FFF2-40B4-BE49-F238E27FC236}">
                    <a16:creationId xmlns:a16="http://schemas.microsoft.com/office/drawing/2014/main" id="{63102C1B-D9F2-4283-8407-8CBAA82295FB}"/>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89" name="手繪多邊形: 圖案 1303">
                <a:extLst>
                  <a:ext uri="{FF2B5EF4-FFF2-40B4-BE49-F238E27FC236}">
                    <a16:creationId xmlns:a16="http://schemas.microsoft.com/office/drawing/2014/main" id="{D6817ED2-7F5F-46D8-889C-A3630A88E341}"/>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90" name="手繪多邊形: 圖案 1304">
                <a:extLst>
                  <a:ext uri="{FF2B5EF4-FFF2-40B4-BE49-F238E27FC236}">
                    <a16:creationId xmlns:a16="http://schemas.microsoft.com/office/drawing/2014/main" id="{F67EE814-26C7-4D7F-AB02-C406ED440E1D}"/>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91" name="手繪多邊形: 圖案 1305">
                <a:extLst>
                  <a:ext uri="{FF2B5EF4-FFF2-40B4-BE49-F238E27FC236}">
                    <a16:creationId xmlns:a16="http://schemas.microsoft.com/office/drawing/2014/main" id="{F6A4EAF4-7E51-4E9D-84E0-9828BD789062}"/>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92" name="手繪多邊形: 圖案 1306">
                <a:extLst>
                  <a:ext uri="{FF2B5EF4-FFF2-40B4-BE49-F238E27FC236}">
                    <a16:creationId xmlns:a16="http://schemas.microsoft.com/office/drawing/2014/main" id="{99D939AC-7AE9-4A23-9CCE-7E2CF11A7E3E}"/>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193" name="手繪多邊形: 圖案 1307">
                <a:extLst>
                  <a:ext uri="{FF2B5EF4-FFF2-40B4-BE49-F238E27FC236}">
                    <a16:creationId xmlns:a16="http://schemas.microsoft.com/office/drawing/2014/main" id="{3F6F2C7A-6309-416B-856E-73B577E75FAA}"/>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194" name="手繪多邊形: 圖案 1308">
                <a:extLst>
                  <a:ext uri="{FF2B5EF4-FFF2-40B4-BE49-F238E27FC236}">
                    <a16:creationId xmlns:a16="http://schemas.microsoft.com/office/drawing/2014/main" id="{0CB42D05-AA02-4B14-A5B8-04B6D440ECDE}"/>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195" name="手繪多邊形: 圖案 1309">
                <a:extLst>
                  <a:ext uri="{FF2B5EF4-FFF2-40B4-BE49-F238E27FC236}">
                    <a16:creationId xmlns:a16="http://schemas.microsoft.com/office/drawing/2014/main" id="{CCE45F95-2F73-4598-A56C-6175CE27022D}"/>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1196" name="手繪多邊形: 圖案 1310">
                <a:extLst>
                  <a:ext uri="{FF2B5EF4-FFF2-40B4-BE49-F238E27FC236}">
                    <a16:creationId xmlns:a16="http://schemas.microsoft.com/office/drawing/2014/main" id="{C739454A-23C5-4DDC-B71F-AE71F15A0D11}"/>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97" name="手繪多邊形: 圖案 1311">
                <a:extLst>
                  <a:ext uri="{FF2B5EF4-FFF2-40B4-BE49-F238E27FC236}">
                    <a16:creationId xmlns:a16="http://schemas.microsoft.com/office/drawing/2014/main" id="{4623CDB1-9DD5-476C-9C6F-C3208F95FFEE}"/>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98" name="手繪多邊形: 圖案 1312">
                <a:extLst>
                  <a:ext uri="{FF2B5EF4-FFF2-40B4-BE49-F238E27FC236}">
                    <a16:creationId xmlns:a16="http://schemas.microsoft.com/office/drawing/2014/main" id="{6BD14325-541D-4750-B8D5-7EA13E749B4D}"/>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99" name="手繪多邊形: 圖案 1313">
                <a:extLst>
                  <a:ext uri="{FF2B5EF4-FFF2-40B4-BE49-F238E27FC236}">
                    <a16:creationId xmlns:a16="http://schemas.microsoft.com/office/drawing/2014/main" id="{E4F6DC1B-E5DA-4B82-9339-C71D01A9FA96}"/>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00" name="手繪多邊形: 圖案 1314">
                <a:extLst>
                  <a:ext uri="{FF2B5EF4-FFF2-40B4-BE49-F238E27FC236}">
                    <a16:creationId xmlns:a16="http://schemas.microsoft.com/office/drawing/2014/main" id="{57FEF410-B1EC-4AEC-81F9-AD866F275D61}"/>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01" name="手繪多邊形: 圖案 1315">
                <a:extLst>
                  <a:ext uri="{FF2B5EF4-FFF2-40B4-BE49-F238E27FC236}">
                    <a16:creationId xmlns:a16="http://schemas.microsoft.com/office/drawing/2014/main" id="{19F0EC04-A413-416F-AE2F-EA964A1F9950}"/>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202" name="手繪多邊形: 圖案 1316">
                <a:extLst>
                  <a:ext uri="{FF2B5EF4-FFF2-40B4-BE49-F238E27FC236}">
                    <a16:creationId xmlns:a16="http://schemas.microsoft.com/office/drawing/2014/main" id="{DEEA2E1A-F479-4063-8781-51F38A7EABC8}"/>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203" name="手繪多邊形: 圖案 1317">
                <a:extLst>
                  <a:ext uri="{FF2B5EF4-FFF2-40B4-BE49-F238E27FC236}">
                    <a16:creationId xmlns:a16="http://schemas.microsoft.com/office/drawing/2014/main" id="{9229D4AF-6AD2-47ED-A725-CCBFE9250A9C}"/>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204" name="手繪多邊形: 圖案 1318">
                <a:extLst>
                  <a:ext uri="{FF2B5EF4-FFF2-40B4-BE49-F238E27FC236}">
                    <a16:creationId xmlns:a16="http://schemas.microsoft.com/office/drawing/2014/main" id="{D3A4D934-2176-4E44-B341-B72492BEA403}"/>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1205" name="手繪多邊形: 圖案 1319">
                <a:extLst>
                  <a:ext uri="{FF2B5EF4-FFF2-40B4-BE49-F238E27FC236}">
                    <a16:creationId xmlns:a16="http://schemas.microsoft.com/office/drawing/2014/main" id="{937E526D-C51C-46C5-9BDB-CE68B6F36F6F}"/>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206" name="手繪多邊形: 圖案 1320">
                <a:extLst>
                  <a:ext uri="{FF2B5EF4-FFF2-40B4-BE49-F238E27FC236}">
                    <a16:creationId xmlns:a16="http://schemas.microsoft.com/office/drawing/2014/main" id="{2BA5438C-180A-4FA8-9C6F-F1B50081E95E}"/>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07" name="手繪多邊形: 圖案 1321">
                <a:extLst>
                  <a:ext uri="{FF2B5EF4-FFF2-40B4-BE49-F238E27FC236}">
                    <a16:creationId xmlns:a16="http://schemas.microsoft.com/office/drawing/2014/main" id="{E871148F-C041-4079-8020-B8F8E0973F14}"/>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08" name="手繪多邊形: 圖案 1322">
                <a:extLst>
                  <a:ext uri="{FF2B5EF4-FFF2-40B4-BE49-F238E27FC236}">
                    <a16:creationId xmlns:a16="http://schemas.microsoft.com/office/drawing/2014/main" id="{075E5F7F-F7A7-4979-8F43-A7BEF0CBAAC1}"/>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09" name="手繪多邊形: 圖案 1323">
                <a:extLst>
                  <a:ext uri="{FF2B5EF4-FFF2-40B4-BE49-F238E27FC236}">
                    <a16:creationId xmlns:a16="http://schemas.microsoft.com/office/drawing/2014/main" id="{8AB480ED-B76F-4BB4-9CCB-F4BBC8C224CF}"/>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10" name="手繪多邊形: 圖案 1324">
                <a:extLst>
                  <a:ext uri="{FF2B5EF4-FFF2-40B4-BE49-F238E27FC236}">
                    <a16:creationId xmlns:a16="http://schemas.microsoft.com/office/drawing/2014/main" id="{81C4B4E9-E06D-456D-807D-E7FBE8D26EA2}"/>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211" name="手繪多邊形: 圖案 1325">
                <a:extLst>
                  <a:ext uri="{FF2B5EF4-FFF2-40B4-BE49-F238E27FC236}">
                    <a16:creationId xmlns:a16="http://schemas.microsoft.com/office/drawing/2014/main" id="{A4435724-CA02-42CC-A372-2BDEE01C0D97}"/>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212" name="手繪多邊形: 圖案 1326">
                <a:extLst>
                  <a:ext uri="{FF2B5EF4-FFF2-40B4-BE49-F238E27FC236}">
                    <a16:creationId xmlns:a16="http://schemas.microsoft.com/office/drawing/2014/main" id="{C607E742-3665-4F83-904C-1B87090366A8}"/>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1213" name="手繪多邊形: 圖案 1327">
                <a:extLst>
                  <a:ext uri="{FF2B5EF4-FFF2-40B4-BE49-F238E27FC236}">
                    <a16:creationId xmlns:a16="http://schemas.microsoft.com/office/drawing/2014/main" id="{3AD7B5BA-A582-4371-AEC5-4B3991A01513}"/>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214" name="手繪多邊形: 圖案 1328">
                <a:extLst>
                  <a:ext uri="{FF2B5EF4-FFF2-40B4-BE49-F238E27FC236}">
                    <a16:creationId xmlns:a16="http://schemas.microsoft.com/office/drawing/2014/main" id="{F52D519B-9E70-438C-A90D-9A1A0BB0BCB4}"/>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215" name="手繪多邊形: 圖案 1329">
                <a:extLst>
                  <a:ext uri="{FF2B5EF4-FFF2-40B4-BE49-F238E27FC236}">
                    <a16:creationId xmlns:a16="http://schemas.microsoft.com/office/drawing/2014/main" id="{422645E5-921A-4D8F-BB27-926D9D15CA1E}"/>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16" name="手繪多邊形: 圖案 1330">
                <a:extLst>
                  <a:ext uri="{FF2B5EF4-FFF2-40B4-BE49-F238E27FC236}">
                    <a16:creationId xmlns:a16="http://schemas.microsoft.com/office/drawing/2014/main" id="{3417B100-956A-41C0-8C9A-20307A241180}"/>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17" name="手繪多邊形: 圖案 1331">
                <a:extLst>
                  <a:ext uri="{FF2B5EF4-FFF2-40B4-BE49-F238E27FC236}">
                    <a16:creationId xmlns:a16="http://schemas.microsoft.com/office/drawing/2014/main" id="{25B843EE-6FB6-4E4B-B8DD-49B9761AF404}"/>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18" name="手繪多邊形: 圖案 1332">
                <a:extLst>
                  <a:ext uri="{FF2B5EF4-FFF2-40B4-BE49-F238E27FC236}">
                    <a16:creationId xmlns:a16="http://schemas.microsoft.com/office/drawing/2014/main" id="{7FD59BB7-820D-47DE-ADD0-EB4410BDD4D0}"/>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19" name="手繪多邊形: 圖案 1333">
                <a:extLst>
                  <a:ext uri="{FF2B5EF4-FFF2-40B4-BE49-F238E27FC236}">
                    <a16:creationId xmlns:a16="http://schemas.microsoft.com/office/drawing/2014/main" id="{84EB03AE-83EA-4076-90CA-939DADB57D98}"/>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220" name="手繪多邊形: 圖案 1334">
                <a:extLst>
                  <a:ext uri="{FF2B5EF4-FFF2-40B4-BE49-F238E27FC236}">
                    <a16:creationId xmlns:a16="http://schemas.microsoft.com/office/drawing/2014/main" id="{9B96F6A4-974D-4306-A843-6397D0F7DBFE}"/>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221" name="手繪多邊形: 圖案 1335">
                <a:extLst>
                  <a:ext uri="{FF2B5EF4-FFF2-40B4-BE49-F238E27FC236}">
                    <a16:creationId xmlns:a16="http://schemas.microsoft.com/office/drawing/2014/main" id="{CD8A1D32-47BF-4864-8620-D90EB253D242}"/>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222" name="手繪多邊形: 圖案 1336">
                <a:extLst>
                  <a:ext uri="{FF2B5EF4-FFF2-40B4-BE49-F238E27FC236}">
                    <a16:creationId xmlns:a16="http://schemas.microsoft.com/office/drawing/2014/main" id="{04F62B2B-9413-44E1-AA2A-A520FC1D0D89}"/>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223" name="手繪多邊形: 圖案 1337">
                <a:extLst>
                  <a:ext uri="{FF2B5EF4-FFF2-40B4-BE49-F238E27FC236}">
                    <a16:creationId xmlns:a16="http://schemas.microsoft.com/office/drawing/2014/main" id="{54D47970-3FA9-46A2-963F-CCA9CDDE30C0}"/>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224" name="手繪多邊形: 圖案 1338">
                <a:extLst>
                  <a:ext uri="{FF2B5EF4-FFF2-40B4-BE49-F238E27FC236}">
                    <a16:creationId xmlns:a16="http://schemas.microsoft.com/office/drawing/2014/main" id="{3AC1ADF8-1DA9-4B37-8649-5E1CBCD7F5D4}"/>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25" name="手繪多邊形: 圖案 1339">
                <a:extLst>
                  <a:ext uri="{FF2B5EF4-FFF2-40B4-BE49-F238E27FC236}">
                    <a16:creationId xmlns:a16="http://schemas.microsoft.com/office/drawing/2014/main" id="{B951C79E-884E-421D-B376-7D54E9D9005A}"/>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26" name="手繪多邊形: 圖案 1340">
                <a:extLst>
                  <a:ext uri="{FF2B5EF4-FFF2-40B4-BE49-F238E27FC236}">
                    <a16:creationId xmlns:a16="http://schemas.microsoft.com/office/drawing/2014/main" id="{A11936B6-8642-470F-8B4D-B3D3D68E457A}"/>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27" name="手繪多邊形: 圖案 1341">
                <a:extLst>
                  <a:ext uri="{FF2B5EF4-FFF2-40B4-BE49-F238E27FC236}">
                    <a16:creationId xmlns:a16="http://schemas.microsoft.com/office/drawing/2014/main" id="{CA01FB55-F7B5-47E3-8A1B-41874F118BE8}"/>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28" name="手繪多邊形: 圖案 1342">
                <a:extLst>
                  <a:ext uri="{FF2B5EF4-FFF2-40B4-BE49-F238E27FC236}">
                    <a16:creationId xmlns:a16="http://schemas.microsoft.com/office/drawing/2014/main" id="{41A949EE-0C3F-4570-B20B-AE23D5FE373E}"/>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229" name="手繪多邊形: 圖案 1343">
                <a:extLst>
                  <a:ext uri="{FF2B5EF4-FFF2-40B4-BE49-F238E27FC236}">
                    <a16:creationId xmlns:a16="http://schemas.microsoft.com/office/drawing/2014/main" id="{642826BF-32F8-407F-92B2-8005FB5EA160}"/>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230" name="手繪多邊形: 圖案 1344">
                <a:extLst>
                  <a:ext uri="{FF2B5EF4-FFF2-40B4-BE49-F238E27FC236}">
                    <a16:creationId xmlns:a16="http://schemas.microsoft.com/office/drawing/2014/main" id="{7074B6CD-8139-4899-BD9E-354FA09C157F}"/>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1" name="手繪多邊形: 圖案 1345">
                <a:extLst>
                  <a:ext uri="{FF2B5EF4-FFF2-40B4-BE49-F238E27FC236}">
                    <a16:creationId xmlns:a16="http://schemas.microsoft.com/office/drawing/2014/main" id="{BE8A7A53-99A9-4921-8E62-1CDD49C51E09}"/>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2" name="手繪多邊形: 圖案 1346">
                <a:extLst>
                  <a:ext uri="{FF2B5EF4-FFF2-40B4-BE49-F238E27FC236}">
                    <a16:creationId xmlns:a16="http://schemas.microsoft.com/office/drawing/2014/main" id="{13AEF2A2-8A6D-4975-822D-AE099E1B2972}"/>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3" name="手繪多邊形: 圖案 1347">
                <a:extLst>
                  <a:ext uri="{FF2B5EF4-FFF2-40B4-BE49-F238E27FC236}">
                    <a16:creationId xmlns:a16="http://schemas.microsoft.com/office/drawing/2014/main" id="{8976D95B-69E2-4DC1-BE95-6A192D1D303C}"/>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4" name="手繪多邊形: 圖案 1348">
                <a:extLst>
                  <a:ext uri="{FF2B5EF4-FFF2-40B4-BE49-F238E27FC236}">
                    <a16:creationId xmlns:a16="http://schemas.microsoft.com/office/drawing/2014/main" id="{F889F38E-4918-408A-BBCF-D9A5A542653F}"/>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5" name="手繪多邊形: 圖案 1349">
                <a:extLst>
                  <a:ext uri="{FF2B5EF4-FFF2-40B4-BE49-F238E27FC236}">
                    <a16:creationId xmlns:a16="http://schemas.microsoft.com/office/drawing/2014/main" id="{6AA26B80-5412-4BA7-BAE7-7477CC6AB16F}"/>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36" name="手繪多邊形: 圖案 1350">
                <a:extLst>
                  <a:ext uri="{FF2B5EF4-FFF2-40B4-BE49-F238E27FC236}">
                    <a16:creationId xmlns:a16="http://schemas.microsoft.com/office/drawing/2014/main" id="{17C706C3-F6A3-4BEF-870B-24C9ADF0EEF4}"/>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7" name="手繪多邊形: 圖案 1351">
                <a:extLst>
                  <a:ext uri="{FF2B5EF4-FFF2-40B4-BE49-F238E27FC236}">
                    <a16:creationId xmlns:a16="http://schemas.microsoft.com/office/drawing/2014/main" id="{095D836E-3AFA-4DB4-9C8C-1CD9F6FCF9B5}"/>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38" name="手繪多邊形: 圖案 1352">
                <a:extLst>
                  <a:ext uri="{FF2B5EF4-FFF2-40B4-BE49-F238E27FC236}">
                    <a16:creationId xmlns:a16="http://schemas.microsoft.com/office/drawing/2014/main" id="{2323AB76-A86A-4C29-B54D-97E29BCA7703}"/>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39" name="手繪多邊形: 圖案 1353">
                <a:extLst>
                  <a:ext uri="{FF2B5EF4-FFF2-40B4-BE49-F238E27FC236}">
                    <a16:creationId xmlns:a16="http://schemas.microsoft.com/office/drawing/2014/main" id="{A8AB7C7A-1622-4386-9754-73300B693E0C}"/>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40" name="手繪多邊形: 圖案 1354">
                <a:extLst>
                  <a:ext uri="{FF2B5EF4-FFF2-40B4-BE49-F238E27FC236}">
                    <a16:creationId xmlns:a16="http://schemas.microsoft.com/office/drawing/2014/main" id="{6DD2E887-8960-4135-A9CE-DE415E1A21AC}"/>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41" name="手繪多邊形: 圖案 1355">
                <a:extLst>
                  <a:ext uri="{FF2B5EF4-FFF2-40B4-BE49-F238E27FC236}">
                    <a16:creationId xmlns:a16="http://schemas.microsoft.com/office/drawing/2014/main" id="{5A99D0C6-CB90-4895-8363-51EB27DF769F}"/>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42" name="手繪多邊形: 圖案 1356">
                <a:extLst>
                  <a:ext uri="{FF2B5EF4-FFF2-40B4-BE49-F238E27FC236}">
                    <a16:creationId xmlns:a16="http://schemas.microsoft.com/office/drawing/2014/main" id="{C3489F81-9A41-43AC-B506-D145D9BB607F}"/>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43" name="手繪多邊形: 圖案 1357">
                <a:extLst>
                  <a:ext uri="{FF2B5EF4-FFF2-40B4-BE49-F238E27FC236}">
                    <a16:creationId xmlns:a16="http://schemas.microsoft.com/office/drawing/2014/main" id="{D5A46F01-C4A0-492D-9DD4-BF8A4352E878}"/>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44" name="手繪多邊形: 圖案 1358">
                <a:extLst>
                  <a:ext uri="{FF2B5EF4-FFF2-40B4-BE49-F238E27FC236}">
                    <a16:creationId xmlns:a16="http://schemas.microsoft.com/office/drawing/2014/main" id="{6ACDF72F-EEFC-4CDF-89DA-D73A8B75B5A5}"/>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45" name="手繪多邊形: 圖案 1359">
                <a:extLst>
                  <a:ext uri="{FF2B5EF4-FFF2-40B4-BE49-F238E27FC236}">
                    <a16:creationId xmlns:a16="http://schemas.microsoft.com/office/drawing/2014/main" id="{A360776C-84F7-4DFB-85D2-090449BBBBBC}"/>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46" name="手繪多邊形: 圖案 1360">
                <a:extLst>
                  <a:ext uri="{FF2B5EF4-FFF2-40B4-BE49-F238E27FC236}">
                    <a16:creationId xmlns:a16="http://schemas.microsoft.com/office/drawing/2014/main" id="{1CB853EC-0AA8-4EF3-B868-94B515B4359C}"/>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47" name="手繪多邊形: 圖案 1361">
                <a:extLst>
                  <a:ext uri="{FF2B5EF4-FFF2-40B4-BE49-F238E27FC236}">
                    <a16:creationId xmlns:a16="http://schemas.microsoft.com/office/drawing/2014/main" id="{1F6B3344-D9EF-424A-B7D1-D7FCCFC7C960}"/>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48" name="手繪多邊形: 圖案 1362">
                <a:extLst>
                  <a:ext uri="{FF2B5EF4-FFF2-40B4-BE49-F238E27FC236}">
                    <a16:creationId xmlns:a16="http://schemas.microsoft.com/office/drawing/2014/main" id="{992FD870-027F-45E1-9E89-86B1516B9181}"/>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249" name="手繪多邊形: 圖案 1363">
                <a:extLst>
                  <a:ext uri="{FF2B5EF4-FFF2-40B4-BE49-F238E27FC236}">
                    <a16:creationId xmlns:a16="http://schemas.microsoft.com/office/drawing/2014/main" id="{60D1D68E-0920-48D2-82F7-DC64586E8CA4}"/>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250" name="手繪多邊形: 圖案 1364">
                <a:extLst>
                  <a:ext uri="{FF2B5EF4-FFF2-40B4-BE49-F238E27FC236}">
                    <a16:creationId xmlns:a16="http://schemas.microsoft.com/office/drawing/2014/main" id="{E8D4B3D0-AE4D-4C43-AB68-A09381ABBCC7}"/>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251" name="手繪多邊形: 圖案 1365">
                <a:extLst>
                  <a:ext uri="{FF2B5EF4-FFF2-40B4-BE49-F238E27FC236}">
                    <a16:creationId xmlns:a16="http://schemas.microsoft.com/office/drawing/2014/main" id="{8DF4B134-BF00-41E8-8860-62FBD823861C}"/>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252" name="手繪多邊形: 圖案 1366">
                <a:extLst>
                  <a:ext uri="{FF2B5EF4-FFF2-40B4-BE49-F238E27FC236}">
                    <a16:creationId xmlns:a16="http://schemas.microsoft.com/office/drawing/2014/main" id="{543C8E8D-F8D6-44F8-8B2D-4B29A1398B29}"/>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1253" name="手繪多邊形: 圖案 1367">
                <a:extLst>
                  <a:ext uri="{FF2B5EF4-FFF2-40B4-BE49-F238E27FC236}">
                    <a16:creationId xmlns:a16="http://schemas.microsoft.com/office/drawing/2014/main" id="{BAF1E8F9-8398-4824-8CFD-CDA1036928C9}"/>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254" name="手繪多邊形: 圖案 1368">
                <a:extLst>
                  <a:ext uri="{FF2B5EF4-FFF2-40B4-BE49-F238E27FC236}">
                    <a16:creationId xmlns:a16="http://schemas.microsoft.com/office/drawing/2014/main" id="{EF928B31-0AB3-470E-8866-BC3E82B29D1E}"/>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255" name="手繪多邊形: 圖案 1369">
                <a:extLst>
                  <a:ext uri="{FF2B5EF4-FFF2-40B4-BE49-F238E27FC236}">
                    <a16:creationId xmlns:a16="http://schemas.microsoft.com/office/drawing/2014/main" id="{17F7E1D5-F5AB-4DA9-A8F1-B9C181CF2FCD}"/>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256" name="手繪多邊形: 圖案 1370">
                <a:extLst>
                  <a:ext uri="{FF2B5EF4-FFF2-40B4-BE49-F238E27FC236}">
                    <a16:creationId xmlns:a16="http://schemas.microsoft.com/office/drawing/2014/main" id="{4930F749-98D9-4A76-BA5A-1EEB4EF93981}"/>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257" name="手繪多邊形: 圖案 1371">
                <a:extLst>
                  <a:ext uri="{FF2B5EF4-FFF2-40B4-BE49-F238E27FC236}">
                    <a16:creationId xmlns:a16="http://schemas.microsoft.com/office/drawing/2014/main" id="{851157B7-D9B0-4D49-B6E8-8DD3142D54E3}"/>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nvGrpSpPr>
            <p:cNvPr id="13" name="群組 12">
              <a:extLst>
                <a:ext uri="{FF2B5EF4-FFF2-40B4-BE49-F238E27FC236}">
                  <a16:creationId xmlns:a16="http://schemas.microsoft.com/office/drawing/2014/main" id="{FD7C8BA3-7077-486A-B38C-C6AF10F5539A}"/>
                </a:ext>
              </a:extLst>
            </p:cNvPr>
            <p:cNvGrpSpPr/>
            <p:nvPr/>
          </p:nvGrpSpPr>
          <p:grpSpPr>
            <a:xfrm>
              <a:off x="1296357" y="2390847"/>
              <a:ext cx="418548" cy="736261"/>
              <a:chOff x="1233128" y="2390847"/>
              <a:chExt cx="418548" cy="736261"/>
            </a:xfrm>
          </p:grpSpPr>
          <p:sp>
            <p:nvSpPr>
              <p:cNvPr id="12" name="矩形 11">
                <a:extLst>
                  <a:ext uri="{FF2B5EF4-FFF2-40B4-BE49-F238E27FC236}">
                    <a16:creationId xmlns:a16="http://schemas.microsoft.com/office/drawing/2014/main" id="{DF421D80-E7F5-4FE2-8275-E36AF8B484E9}"/>
                  </a:ext>
                </a:extLst>
              </p:cNvPr>
              <p:cNvSpPr/>
              <p:nvPr/>
            </p:nvSpPr>
            <p:spPr>
              <a:xfrm>
                <a:off x="1244583" y="2394192"/>
                <a:ext cx="397869" cy="732916"/>
              </a:xfrm>
              <a:prstGeom prst="rect">
                <a:avLst/>
              </a:prstGeom>
              <a:solidFill>
                <a:srgbClr val="23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108" name="群組 1217">
                <a:extLst>
                  <a:ext uri="{FF2B5EF4-FFF2-40B4-BE49-F238E27FC236}">
                    <a16:creationId xmlns:a16="http://schemas.microsoft.com/office/drawing/2014/main" id="{7E2A44BE-E33A-4595-AA8B-92FC6282A34D}"/>
                  </a:ext>
                </a:extLst>
              </p:cNvPr>
              <p:cNvGrpSpPr/>
              <p:nvPr/>
            </p:nvGrpSpPr>
            <p:grpSpPr>
              <a:xfrm>
                <a:off x="1233128" y="2390847"/>
                <a:ext cx="418548" cy="735456"/>
                <a:chOff x="7484087" y="1781729"/>
                <a:chExt cx="540437" cy="998843"/>
              </a:xfrm>
              <a:solidFill>
                <a:schemeClr val="bg1"/>
              </a:solidFill>
            </p:grpSpPr>
            <p:sp>
              <p:nvSpPr>
                <p:cNvPr id="1109" name="手繪多邊形: 圖案 1298">
                  <a:extLst>
                    <a:ext uri="{FF2B5EF4-FFF2-40B4-BE49-F238E27FC236}">
                      <a16:creationId xmlns:a16="http://schemas.microsoft.com/office/drawing/2014/main" id="{D55192AB-DB35-4AE7-933A-53FB0015A783}"/>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1110" name="手繪多邊形: 圖案 1299">
                  <a:extLst>
                    <a:ext uri="{FF2B5EF4-FFF2-40B4-BE49-F238E27FC236}">
                      <a16:creationId xmlns:a16="http://schemas.microsoft.com/office/drawing/2014/main" id="{FBBDB467-5A45-47F0-AA0E-90A7FB4D439F}"/>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1111" name="手繪多邊形: 圖案 1300">
                  <a:extLst>
                    <a:ext uri="{FF2B5EF4-FFF2-40B4-BE49-F238E27FC236}">
                      <a16:creationId xmlns:a16="http://schemas.microsoft.com/office/drawing/2014/main" id="{A90119E1-13E3-4B8F-9633-0D448FBDBD03}"/>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1112" name="手繪多邊形: 圖案 1301">
                  <a:extLst>
                    <a:ext uri="{FF2B5EF4-FFF2-40B4-BE49-F238E27FC236}">
                      <a16:creationId xmlns:a16="http://schemas.microsoft.com/office/drawing/2014/main" id="{CCBB748E-5E8F-4207-A74F-2A6AF186C7D6}"/>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13" name="手繪多邊形: 圖案 1302">
                  <a:extLst>
                    <a:ext uri="{FF2B5EF4-FFF2-40B4-BE49-F238E27FC236}">
                      <a16:creationId xmlns:a16="http://schemas.microsoft.com/office/drawing/2014/main" id="{A2542F6C-B044-487E-B760-8865E8C51BA0}"/>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14" name="手繪多邊形: 圖案 1303">
                  <a:extLst>
                    <a:ext uri="{FF2B5EF4-FFF2-40B4-BE49-F238E27FC236}">
                      <a16:creationId xmlns:a16="http://schemas.microsoft.com/office/drawing/2014/main" id="{74646119-0CB0-491F-8495-2DAD99564DD2}"/>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15" name="手繪多邊形: 圖案 1304">
                  <a:extLst>
                    <a:ext uri="{FF2B5EF4-FFF2-40B4-BE49-F238E27FC236}">
                      <a16:creationId xmlns:a16="http://schemas.microsoft.com/office/drawing/2014/main" id="{DA33EE99-ABAC-4D2F-9036-95F91E490AE5}"/>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16" name="手繪多邊形: 圖案 1305">
                  <a:extLst>
                    <a:ext uri="{FF2B5EF4-FFF2-40B4-BE49-F238E27FC236}">
                      <a16:creationId xmlns:a16="http://schemas.microsoft.com/office/drawing/2014/main" id="{FB1D9837-6BA7-4291-8F9A-4FFB74FC3BE2}"/>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17" name="手繪多邊形: 圖案 1306">
                  <a:extLst>
                    <a:ext uri="{FF2B5EF4-FFF2-40B4-BE49-F238E27FC236}">
                      <a16:creationId xmlns:a16="http://schemas.microsoft.com/office/drawing/2014/main" id="{2503817E-74DB-4AE8-A447-000BBB06C15C}"/>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118" name="手繪多邊形: 圖案 1307">
                  <a:extLst>
                    <a:ext uri="{FF2B5EF4-FFF2-40B4-BE49-F238E27FC236}">
                      <a16:creationId xmlns:a16="http://schemas.microsoft.com/office/drawing/2014/main" id="{75964C78-2B88-4428-9F38-DAB1873FC011}"/>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119" name="手繪多邊形: 圖案 1308">
                  <a:extLst>
                    <a:ext uri="{FF2B5EF4-FFF2-40B4-BE49-F238E27FC236}">
                      <a16:creationId xmlns:a16="http://schemas.microsoft.com/office/drawing/2014/main" id="{408FF06D-B5E6-436C-8BDB-619CDC41FC20}"/>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120" name="手繪多邊形: 圖案 1309">
                  <a:extLst>
                    <a:ext uri="{FF2B5EF4-FFF2-40B4-BE49-F238E27FC236}">
                      <a16:creationId xmlns:a16="http://schemas.microsoft.com/office/drawing/2014/main" id="{F7C6564C-CF17-4657-BBC1-7E6AC8278F25}"/>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1121" name="手繪多邊形: 圖案 1310">
                  <a:extLst>
                    <a:ext uri="{FF2B5EF4-FFF2-40B4-BE49-F238E27FC236}">
                      <a16:creationId xmlns:a16="http://schemas.microsoft.com/office/drawing/2014/main" id="{0A618974-5118-4901-8524-D8ED0D798B6E}"/>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22" name="手繪多邊形: 圖案 1311">
                  <a:extLst>
                    <a:ext uri="{FF2B5EF4-FFF2-40B4-BE49-F238E27FC236}">
                      <a16:creationId xmlns:a16="http://schemas.microsoft.com/office/drawing/2014/main" id="{D01C8CBB-F55B-47A9-B61D-9FC381FA04BC}"/>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23" name="手繪多邊形: 圖案 1312">
                  <a:extLst>
                    <a:ext uri="{FF2B5EF4-FFF2-40B4-BE49-F238E27FC236}">
                      <a16:creationId xmlns:a16="http://schemas.microsoft.com/office/drawing/2014/main" id="{3DA8C6EE-0DB6-4AD3-BAC4-BAA881935B2A}"/>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24" name="手繪多邊形: 圖案 1313">
                  <a:extLst>
                    <a:ext uri="{FF2B5EF4-FFF2-40B4-BE49-F238E27FC236}">
                      <a16:creationId xmlns:a16="http://schemas.microsoft.com/office/drawing/2014/main" id="{4A3E3F6F-8F0A-4A70-A6BA-BCCFA468AD9F}"/>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25" name="手繪多邊形: 圖案 1314">
                  <a:extLst>
                    <a:ext uri="{FF2B5EF4-FFF2-40B4-BE49-F238E27FC236}">
                      <a16:creationId xmlns:a16="http://schemas.microsoft.com/office/drawing/2014/main" id="{A2B43045-7E33-42B2-96EE-5FEF0F1BF871}"/>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26" name="手繪多邊形: 圖案 1315">
                  <a:extLst>
                    <a:ext uri="{FF2B5EF4-FFF2-40B4-BE49-F238E27FC236}">
                      <a16:creationId xmlns:a16="http://schemas.microsoft.com/office/drawing/2014/main" id="{DEF3D19A-FD1C-4B89-A493-A0D2F337673F}"/>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127" name="手繪多邊形: 圖案 1316">
                  <a:extLst>
                    <a:ext uri="{FF2B5EF4-FFF2-40B4-BE49-F238E27FC236}">
                      <a16:creationId xmlns:a16="http://schemas.microsoft.com/office/drawing/2014/main" id="{22BF8E7A-9C52-48CD-B93B-5A26C3836833}"/>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128" name="手繪多邊形: 圖案 1317">
                  <a:extLst>
                    <a:ext uri="{FF2B5EF4-FFF2-40B4-BE49-F238E27FC236}">
                      <a16:creationId xmlns:a16="http://schemas.microsoft.com/office/drawing/2014/main" id="{43E546F0-7227-4D44-A406-147AEE17039A}"/>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129" name="手繪多邊形: 圖案 1318">
                  <a:extLst>
                    <a:ext uri="{FF2B5EF4-FFF2-40B4-BE49-F238E27FC236}">
                      <a16:creationId xmlns:a16="http://schemas.microsoft.com/office/drawing/2014/main" id="{6216E7A6-3315-47A7-B845-F6028FC0D8B7}"/>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1130" name="手繪多邊形: 圖案 1319">
                  <a:extLst>
                    <a:ext uri="{FF2B5EF4-FFF2-40B4-BE49-F238E27FC236}">
                      <a16:creationId xmlns:a16="http://schemas.microsoft.com/office/drawing/2014/main" id="{3BED6EA8-1202-4E1F-A6F7-8F81979E1467}"/>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31" name="手繪多邊形: 圖案 1320">
                  <a:extLst>
                    <a:ext uri="{FF2B5EF4-FFF2-40B4-BE49-F238E27FC236}">
                      <a16:creationId xmlns:a16="http://schemas.microsoft.com/office/drawing/2014/main" id="{B5ED0E4C-3F0B-4349-96EE-92E526F0F201}"/>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32" name="手繪多邊形: 圖案 1321">
                  <a:extLst>
                    <a:ext uri="{FF2B5EF4-FFF2-40B4-BE49-F238E27FC236}">
                      <a16:creationId xmlns:a16="http://schemas.microsoft.com/office/drawing/2014/main" id="{AB09971D-DD6B-4D11-B84E-9068873416BA}"/>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33" name="手繪多邊形: 圖案 1322">
                  <a:extLst>
                    <a:ext uri="{FF2B5EF4-FFF2-40B4-BE49-F238E27FC236}">
                      <a16:creationId xmlns:a16="http://schemas.microsoft.com/office/drawing/2014/main" id="{A5E5FB29-A5DA-47BB-95FC-671B5C573026}"/>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34" name="手繪多邊形: 圖案 1323">
                  <a:extLst>
                    <a:ext uri="{FF2B5EF4-FFF2-40B4-BE49-F238E27FC236}">
                      <a16:creationId xmlns:a16="http://schemas.microsoft.com/office/drawing/2014/main" id="{432B3EFF-AC3C-42C4-AD8A-7550401BA251}"/>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35" name="手繪多邊形: 圖案 1324">
                  <a:extLst>
                    <a:ext uri="{FF2B5EF4-FFF2-40B4-BE49-F238E27FC236}">
                      <a16:creationId xmlns:a16="http://schemas.microsoft.com/office/drawing/2014/main" id="{EB3E177F-EFF7-4ABA-976A-131A1C78B403}"/>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136" name="手繪多邊形: 圖案 1325">
                  <a:extLst>
                    <a:ext uri="{FF2B5EF4-FFF2-40B4-BE49-F238E27FC236}">
                      <a16:creationId xmlns:a16="http://schemas.microsoft.com/office/drawing/2014/main" id="{F972000A-C33F-484C-B4EA-DE9A36AEE2CF}"/>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137" name="手繪多邊形: 圖案 1326">
                  <a:extLst>
                    <a:ext uri="{FF2B5EF4-FFF2-40B4-BE49-F238E27FC236}">
                      <a16:creationId xmlns:a16="http://schemas.microsoft.com/office/drawing/2014/main" id="{391598FA-53EF-46F1-A46B-8E8DBEF72A7D}"/>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1138" name="手繪多邊形: 圖案 1327">
                  <a:extLst>
                    <a:ext uri="{FF2B5EF4-FFF2-40B4-BE49-F238E27FC236}">
                      <a16:creationId xmlns:a16="http://schemas.microsoft.com/office/drawing/2014/main" id="{8390DE55-A46C-4F25-A4DB-7EC86E881C67}"/>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139" name="手繪多邊形: 圖案 1328">
                  <a:extLst>
                    <a:ext uri="{FF2B5EF4-FFF2-40B4-BE49-F238E27FC236}">
                      <a16:creationId xmlns:a16="http://schemas.microsoft.com/office/drawing/2014/main" id="{EA2AED1C-BE17-4EEC-9502-9893898B0C61}"/>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40" name="手繪多邊形: 圖案 1329">
                  <a:extLst>
                    <a:ext uri="{FF2B5EF4-FFF2-40B4-BE49-F238E27FC236}">
                      <a16:creationId xmlns:a16="http://schemas.microsoft.com/office/drawing/2014/main" id="{571F243E-3193-4A16-8FF6-01A83945C18D}"/>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41" name="手繪多邊形: 圖案 1330">
                  <a:extLst>
                    <a:ext uri="{FF2B5EF4-FFF2-40B4-BE49-F238E27FC236}">
                      <a16:creationId xmlns:a16="http://schemas.microsoft.com/office/drawing/2014/main" id="{B7E1421F-D6F6-4653-A4ED-90A03977AE46}"/>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42" name="手繪多邊形: 圖案 1331">
                  <a:extLst>
                    <a:ext uri="{FF2B5EF4-FFF2-40B4-BE49-F238E27FC236}">
                      <a16:creationId xmlns:a16="http://schemas.microsoft.com/office/drawing/2014/main" id="{B0239414-17A9-4E19-9824-D6B779E3BD5E}"/>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43" name="手繪多邊形: 圖案 1332">
                  <a:extLst>
                    <a:ext uri="{FF2B5EF4-FFF2-40B4-BE49-F238E27FC236}">
                      <a16:creationId xmlns:a16="http://schemas.microsoft.com/office/drawing/2014/main" id="{A3508659-5994-4043-AA05-D3AEFF2F33FE}"/>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44" name="手繪多邊形: 圖案 1333">
                  <a:extLst>
                    <a:ext uri="{FF2B5EF4-FFF2-40B4-BE49-F238E27FC236}">
                      <a16:creationId xmlns:a16="http://schemas.microsoft.com/office/drawing/2014/main" id="{2CEAFFB6-31B4-44CD-BC93-238326CFB5D9}"/>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145" name="手繪多邊形: 圖案 1334">
                  <a:extLst>
                    <a:ext uri="{FF2B5EF4-FFF2-40B4-BE49-F238E27FC236}">
                      <a16:creationId xmlns:a16="http://schemas.microsoft.com/office/drawing/2014/main" id="{02966AE9-A30D-4623-B098-C2926B2B4E60}"/>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146" name="手繪多邊形: 圖案 1335">
                  <a:extLst>
                    <a:ext uri="{FF2B5EF4-FFF2-40B4-BE49-F238E27FC236}">
                      <a16:creationId xmlns:a16="http://schemas.microsoft.com/office/drawing/2014/main" id="{5126FA40-0F9A-4C42-AF85-88D1B7E11A16}"/>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147" name="手繪多邊形: 圖案 1336">
                  <a:extLst>
                    <a:ext uri="{FF2B5EF4-FFF2-40B4-BE49-F238E27FC236}">
                      <a16:creationId xmlns:a16="http://schemas.microsoft.com/office/drawing/2014/main" id="{8908F230-5497-4161-B7B7-785D68C72338}"/>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148" name="手繪多邊形: 圖案 1337">
                  <a:extLst>
                    <a:ext uri="{FF2B5EF4-FFF2-40B4-BE49-F238E27FC236}">
                      <a16:creationId xmlns:a16="http://schemas.microsoft.com/office/drawing/2014/main" id="{D988CC2F-5AA9-441E-98E6-8B27C66CA3A0}"/>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149" name="手繪多邊形: 圖案 1338">
                  <a:extLst>
                    <a:ext uri="{FF2B5EF4-FFF2-40B4-BE49-F238E27FC236}">
                      <a16:creationId xmlns:a16="http://schemas.microsoft.com/office/drawing/2014/main" id="{F9B46131-535F-402B-A644-8B57B8100E0C}"/>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50" name="手繪多邊形: 圖案 1339">
                  <a:extLst>
                    <a:ext uri="{FF2B5EF4-FFF2-40B4-BE49-F238E27FC236}">
                      <a16:creationId xmlns:a16="http://schemas.microsoft.com/office/drawing/2014/main" id="{AD53524F-A44F-4FC6-9823-74B2696E82E6}"/>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51" name="手繪多邊形: 圖案 1340">
                  <a:extLst>
                    <a:ext uri="{FF2B5EF4-FFF2-40B4-BE49-F238E27FC236}">
                      <a16:creationId xmlns:a16="http://schemas.microsoft.com/office/drawing/2014/main" id="{885E6FC6-85B0-4E17-8CA5-7A32023F3B5D}"/>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52" name="手繪多邊形: 圖案 1341">
                  <a:extLst>
                    <a:ext uri="{FF2B5EF4-FFF2-40B4-BE49-F238E27FC236}">
                      <a16:creationId xmlns:a16="http://schemas.microsoft.com/office/drawing/2014/main" id="{87874EAD-94D5-49AE-9B8E-96348D475BAA}"/>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53" name="手繪多邊形: 圖案 1342">
                  <a:extLst>
                    <a:ext uri="{FF2B5EF4-FFF2-40B4-BE49-F238E27FC236}">
                      <a16:creationId xmlns:a16="http://schemas.microsoft.com/office/drawing/2014/main" id="{B5018C68-1B0F-4E0F-B539-7D59A16E7CCE}"/>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154" name="手繪多邊形: 圖案 1343">
                  <a:extLst>
                    <a:ext uri="{FF2B5EF4-FFF2-40B4-BE49-F238E27FC236}">
                      <a16:creationId xmlns:a16="http://schemas.microsoft.com/office/drawing/2014/main" id="{4C3731AA-93D8-4E1D-92EF-6CF47219C0E1}"/>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155" name="手繪多邊形: 圖案 1344">
                  <a:extLst>
                    <a:ext uri="{FF2B5EF4-FFF2-40B4-BE49-F238E27FC236}">
                      <a16:creationId xmlns:a16="http://schemas.microsoft.com/office/drawing/2014/main" id="{F11C6054-F568-47DE-9335-09084CADFD94}"/>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56" name="手繪多邊形: 圖案 1345">
                  <a:extLst>
                    <a:ext uri="{FF2B5EF4-FFF2-40B4-BE49-F238E27FC236}">
                      <a16:creationId xmlns:a16="http://schemas.microsoft.com/office/drawing/2014/main" id="{E07EAF08-E38F-4A0E-BBDF-EA298A673092}"/>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57" name="手繪多邊形: 圖案 1346">
                  <a:extLst>
                    <a:ext uri="{FF2B5EF4-FFF2-40B4-BE49-F238E27FC236}">
                      <a16:creationId xmlns:a16="http://schemas.microsoft.com/office/drawing/2014/main" id="{4C75257D-33EF-4A9B-A713-59EFB6E32D7F}"/>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58" name="手繪多邊形: 圖案 1347">
                  <a:extLst>
                    <a:ext uri="{FF2B5EF4-FFF2-40B4-BE49-F238E27FC236}">
                      <a16:creationId xmlns:a16="http://schemas.microsoft.com/office/drawing/2014/main" id="{AF9D9C16-4F68-467C-A6E9-0A1FC7981CA5}"/>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59" name="手繪多邊形: 圖案 1348">
                  <a:extLst>
                    <a:ext uri="{FF2B5EF4-FFF2-40B4-BE49-F238E27FC236}">
                      <a16:creationId xmlns:a16="http://schemas.microsoft.com/office/drawing/2014/main" id="{DB053FFE-51D8-43EA-AD63-E66D48C70942}"/>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0" name="手繪多邊形: 圖案 1349">
                  <a:extLst>
                    <a:ext uri="{FF2B5EF4-FFF2-40B4-BE49-F238E27FC236}">
                      <a16:creationId xmlns:a16="http://schemas.microsoft.com/office/drawing/2014/main" id="{B0ACBA74-12F5-4CCC-8BDA-BDE941597BA1}"/>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61" name="手繪多邊形: 圖案 1350">
                  <a:extLst>
                    <a:ext uri="{FF2B5EF4-FFF2-40B4-BE49-F238E27FC236}">
                      <a16:creationId xmlns:a16="http://schemas.microsoft.com/office/drawing/2014/main" id="{8433DFC9-5E33-4E90-AB51-C1EAE9A9EBA0}"/>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2" name="手繪多邊形: 圖案 1351">
                  <a:extLst>
                    <a:ext uri="{FF2B5EF4-FFF2-40B4-BE49-F238E27FC236}">
                      <a16:creationId xmlns:a16="http://schemas.microsoft.com/office/drawing/2014/main" id="{920579DD-9126-439E-A9E4-F6C20E4B4F94}"/>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63" name="手繪多邊形: 圖案 1352">
                  <a:extLst>
                    <a:ext uri="{FF2B5EF4-FFF2-40B4-BE49-F238E27FC236}">
                      <a16:creationId xmlns:a16="http://schemas.microsoft.com/office/drawing/2014/main" id="{FC76D579-87C9-49AD-808F-C3DD130C63BB}"/>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4" name="手繪多邊形: 圖案 1353">
                  <a:extLst>
                    <a:ext uri="{FF2B5EF4-FFF2-40B4-BE49-F238E27FC236}">
                      <a16:creationId xmlns:a16="http://schemas.microsoft.com/office/drawing/2014/main" id="{CFE2F9F6-DB6D-490F-9E4D-E1D9B900C254}"/>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5" name="手繪多邊形: 圖案 1354">
                  <a:extLst>
                    <a:ext uri="{FF2B5EF4-FFF2-40B4-BE49-F238E27FC236}">
                      <a16:creationId xmlns:a16="http://schemas.microsoft.com/office/drawing/2014/main" id="{A580915F-4CB4-4C1A-9321-8CC8474920AA}"/>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6" name="手繪多邊形: 圖案 1355">
                  <a:extLst>
                    <a:ext uri="{FF2B5EF4-FFF2-40B4-BE49-F238E27FC236}">
                      <a16:creationId xmlns:a16="http://schemas.microsoft.com/office/drawing/2014/main" id="{0DE1C603-412A-4B2B-9D7A-B3ACEB117F3E}"/>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67" name="手繪多邊形: 圖案 1356">
                  <a:extLst>
                    <a:ext uri="{FF2B5EF4-FFF2-40B4-BE49-F238E27FC236}">
                      <a16:creationId xmlns:a16="http://schemas.microsoft.com/office/drawing/2014/main" id="{F82BBA7F-98EE-4E6B-A3A5-3DC5A5E13F33}"/>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8" name="手繪多邊形: 圖案 1357">
                  <a:extLst>
                    <a:ext uri="{FF2B5EF4-FFF2-40B4-BE49-F238E27FC236}">
                      <a16:creationId xmlns:a16="http://schemas.microsoft.com/office/drawing/2014/main" id="{C5A944D2-6AAA-4154-9455-639A8F03A63E}"/>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69" name="手繪多邊形: 圖案 1358">
                  <a:extLst>
                    <a:ext uri="{FF2B5EF4-FFF2-40B4-BE49-F238E27FC236}">
                      <a16:creationId xmlns:a16="http://schemas.microsoft.com/office/drawing/2014/main" id="{A5221AF7-5407-422E-ABE3-CE68A05748A7}"/>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70" name="手繪多邊形: 圖案 1359">
                  <a:extLst>
                    <a:ext uri="{FF2B5EF4-FFF2-40B4-BE49-F238E27FC236}">
                      <a16:creationId xmlns:a16="http://schemas.microsoft.com/office/drawing/2014/main" id="{E8CDD6AD-D637-44B3-8CE7-04A1EC308D35}"/>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71" name="手繪多邊形: 圖案 1360">
                  <a:extLst>
                    <a:ext uri="{FF2B5EF4-FFF2-40B4-BE49-F238E27FC236}">
                      <a16:creationId xmlns:a16="http://schemas.microsoft.com/office/drawing/2014/main" id="{D94CFC63-D10B-4A97-8B3C-AD6EAEC57A29}"/>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72" name="手繪多邊形: 圖案 1361">
                  <a:extLst>
                    <a:ext uri="{FF2B5EF4-FFF2-40B4-BE49-F238E27FC236}">
                      <a16:creationId xmlns:a16="http://schemas.microsoft.com/office/drawing/2014/main" id="{5EEDF592-ECB9-4788-BB35-7F598EEB3DA5}"/>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73" name="手繪多邊形: 圖案 1362">
                  <a:extLst>
                    <a:ext uri="{FF2B5EF4-FFF2-40B4-BE49-F238E27FC236}">
                      <a16:creationId xmlns:a16="http://schemas.microsoft.com/office/drawing/2014/main" id="{74230BD6-E92F-4F49-BDDB-F5E6477011A9}"/>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174" name="手繪多邊形: 圖案 1363">
                  <a:extLst>
                    <a:ext uri="{FF2B5EF4-FFF2-40B4-BE49-F238E27FC236}">
                      <a16:creationId xmlns:a16="http://schemas.microsoft.com/office/drawing/2014/main" id="{6D29F3F6-C50F-44B5-A3DF-327F5DBBD21D}"/>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175" name="手繪多邊形: 圖案 1364">
                  <a:extLst>
                    <a:ext uri="{FF2B5EF4-FFF2-40B4-BE49-F238E27FC236}">
                      <a16:creationId xmlns:a16="http://schemas.microsoft.com/office/drawing/2014/main" id="{73036827-02BF-461E-B89C-0BC2FC7373D8}"/>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176" name="手繪多邊形: 圖案 1365">
                  <a:extLst>
                    <a:ext uri="{FF2B5EF4-FFF2-40B4-BE49-F238E27FC236}">
                      <a16:creationId xmlns:a16="http://schemas.microsoft.com/office/drawing/2014/main" id="{AC54067A-1DB0-4E84-AD8C-54ECCD1C548F}"/>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177" name="手繪多邊形: 圖案 1366">
                  <a:extLst>
                    <a:ext uri="{FF2B5EF4-FFF2-40B4-BE49-F238E27FC236}">
                      <a16:creationId xmlns:a16="http://schemas.microsoft.com/office/drawing/2014/main" id="{E23245D8-FA7E-4B64-B7D5-12A199891A01}"/>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1178" name="手繪多邊形: 圖案 1367">
                  <a:extLst>
                    <a:ext uri="{FF2B5EF4-FFF2-40B4-BE49-F238E27FC236}">
                      <a16:creationId xmlns:a16="http://schemas.microsoft.com/office/drawing/2014/main" id="{0065D952-B737-41DE-9F3B-9E38A34D362A}"/>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179" name="手繪多邊形: 圖案 1368">
                  <a:extLst>
                    <a:ext uri="{FF2B5EF4-FFF2-40B4-BE49-F238E27FC236}">
                      <a16:creationId xmlns:a16="http://schemas.microsoft.com/office/drawing/2014/main" id="{A9F2ADC4-3DCA-4FE7-B949-FC41D3B4A2F1}"/>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180" name="手繪多邊形: 圖案 1369">
                  <a:extLst>
                    <a:ext uri="{FF2B5EF4-FFF2-40B4-BE49-F238E27FC236}">
                      <a16:creationId xmlns:a16="http://schemas.microsoft.com/office/drawing/2014/main" id="{FAFABEFB-F90E-437C-8A92-5A867C109EF1}"/>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181" name="手繪多邊形: 圖案 1370">
                  <a:extLst>
                    <a:ext uri="{FF2B5EF4-FFF2-40B4-BE49-F238E27FC236}">
                      <a16:creationId xmlns:a16="http://schemas.microsoft.com/office/drawing/2014/main" id="{AFE0E106-1503-4473-938A-641E16E884DA}"/>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182" name="手繪多邊形: 圖案 1371">
                  <a:extLst>
                    <a:ext uri="{FF2B5EF4-FFF2-40B4-BE49-F238E27FC236}">
                      <a16:creationId xmlns:a16="http://schemas.microsoft.com/office/drawing/2014/main" id="{782DB428-FC93-4981-9D6A-6AA6458FA5B2}"/>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grpSp>
      <p:grpSp>
        <p:nvGrpSpPr>
          <p:cNvPr id="1627" name="群組 1626">
            <a:extLst>
              <a:ext uri="{FF2B5EF4-FFF2-40B4-BE49-F238E27FC236}">
                <a16:creationId xmlns:a16="http://schemas.microsoft.com/office/drawing/2014/main" id="{A3476AB8-D475-4294-8253-9A992CFCF54B}"/>
              </a:ext>
            </a:extLst>
          </p:cNvPr>
          <p:cNvGrpSpPr/>
          <p:nvPr/>
        </p:nvGrpSpPr>
        <p:grpSpPr>
          <a:xfrm>
            <a:off x="4116793" y="2411924"/>
            <a:ext cx="1051027" cy="736261"/>
            <a:chOff x="963410" y="2390847"/>
            <a:chExt cx="1051027" cy="736261"/>
          </a:xfrm>
        </p:grpSpPr>
        <p:grpSp>
          <p:nvGrpSpPr>
            <p:cNvPr id="1853" name="群組 1217">
              <a:extLst>
                <a:ext uri="{FF2B5EF4-FFF2-40B4-BE49-F238E27FC236}">
                  <a16:creationId xmlns:a16="http://schemas.microsoft.com/office/drawing/2014/main" id="{F03C477C-FAAE-4D39-B76B-E2920DA7F0B3}"/>
                </a:ext>
              </a:extLst>
            </p:cNvPr>
            <p:cNvGrpSpPr/>
            <p:nvPr/>
          </p:nvGrpSpPr>
          <p:grpSpPr>
            <a:xfrm>
              <a:off x="963410" y="2459829"/>
              <a:ext cx="361458" cy="635141"/>
              <a:chOff x="7484087" y="1781729"/>
              <a:chExt cx="540437" cy="998843"/>
            </a:xfrm>
            <a:solidFill>
              <a:schemeClr val="bg1"/>
            </a:solidFill>
          </p:grpSpPr>
          <p:sp>
            <p:nvSpPr>
              <p:cNvPr id="2006" name="手繪多邊形: 圖案 1298">
                <a:extLst>
                  <a:ext uri="{FF2B5EF4-FFF2-40B4-BE49-F238E27FC236}">
                    <a16:creationId xmlns:a16="http://schemas.microsoft.com/office/drawing/2014/main" id="{18D63E48-5657-484D-8E48-E4AA355BEC64}"/>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2007" name="手繪多邊形: 圖案 1299">
                <a:extLst>
                  <a:ext uri="{FF2B5EF4-FFF2-40B4-BE49-F238E27FC236}">
                    <a16:creationId xmlns:a16="http://schemas.microsoft.com/office/drawing/2014/main" id="{2E25C368-2531-4F28-9620-B62D898593AF}"/>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2008" name="手繪多邊形: 圖案 1300">
                <a:extLst>
                  <a:ext uri="{FF2B5EF4-FFF2-40B4-BE49-F238E27FC236}">
                    <a16:creationId xmlns:a16="http://schemas.microsoft.com/office/drawing/2014/main" id="{2EAEEE93-6E82-41D2-A66D-F240D81CAC58}"/>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2009" name="手繪多邊形: 圖案 1301">
                <a:extLst>
                  <a:ext uri="{FF2B5EF4-FFF2-40B4-BE49-F238E27FC236}">
                    <a16:creationId xmlns:a16="http://schemas.microsoft.com/office/drawing/2014/main" id="{4A942823-0D0F-402F-BC3A-7EA2B2CA0954}"/>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2010" name="手繪多邊形: 圖案 1302">
                <a:extLst>
                  <a:ext uri="{FF2B5EF4-FFF2-40B4-BE49-F238E27FC236}">
                    <a16:creationId xmlns:a16="http://schemas.microsoft.com/office/drawing/2014/main" id="{CF1AFA6E-D707-4570-859C-050AEC50A2A1}"/>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11" name="手繪多邊形: 圖案 1303">
                <a:extLst>
                  <a:ext uri="{FF2B5EF4-FFF2-40B4-BE49-F238E27FC236}">
                    <a16:creationId xmlns:a16="http://schemas.microsoft.com/office/drawing/2014/main" id="{2693420C-9DA6-4AA1-8F21-FF3101CE4CEE}"/>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12" name="手繪多邊形: 圖案 1304">
                <a:extLst>
                  <a:ext uri="{FF2B5EF4-FFF2-40B4-BE49-F238E27FC236}">
                    <a16:creationId xmlns:a16="http://schemas.microsoft.com/office/drawing/2014/main" id="{0254F2B1-24BF-4E03-81C2-AE61E5377487}"/>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13" name="手繪多邊形: 圖案 1305">
                <a:extLst>
                  <a:ext uri="{FF2B5EF4-FFF2-40B4-BE49-F238E27FC236}">
                    <a16:creationId xmlns:a16="http://schemas.microsoft.com/office/drawing/2014/main" id="{BDE49A1A-FB93-4BB5-A4D6-3585045FB056}"/>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14" name="手繪多邊形: 圖案 1306">
                <a:extLst>
                  <a:ext uri="{FF2B5EF4-FFF2-40B4-BE49-F238E27FC236}">
                    <a16:creationId xmlns:a16="http://schemas.microsoft.com/office/drawing/2014/main" id="{5F63690B-D3BD-433D-B09B-4D7186AB5D0F}"/>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2015" name="手繪多邊形: 圖案 1307">
                <a:extLst>
                  <a:ext uri="{FF2B5EF4-FFF2-40B4-BE49-F238E27FC236}">
                    <a16:creationId xmlns:a16="http://schemas.microsoft.com/office/drawing/2014/main" id="{5FB04048-5B0D-463A-8886-A478A77B9D08}"/>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2016" name="手繪多邊形: 圖案 1308">
                <a:extLst>
                  <a:ext uri="{FF2B5EF4-FFF2-40B4-BE49-F238E27FC236}">
                    <a16:creationId xmlns:a16="http://schemas.microsoft.com/office/drawing/2014/main" id="{4D21BF33-997D-455E-8E3B-363D1B442809}"/>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2017" name="手繪多邊形: 圖案 1309">
                <a:extLst>
                  <a:ext uri="{FF2B5EF4-FFF2-40B4-BE49-F238E27FC236}">
                    <a16:creationId xmlns:a16="http://schemas.microsoft.com/office/drawing/2014/main" id="{5E6EA1F0-039B-4EE9-91F2-B29C469FB003}"/>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2018" name="手繪多邊形: 圖案 1310">
                <a:extLst>
                  <a:ext uri="{FF2B5EF4-FFF2-40B4-BE49-F238E27FC236}">
                    <a16:creationId xmlns:a16="http://schemas.microsoft.com/office/drawing/2014/main" id="{2281E505-A111-48B8-8155-E56E6FB4A0C5}"/>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2019" name="手繪多邊形: 圖案 1311">
                <a:extLst>
                  <a:ext uri="{FF2B5EF4-FFF2-40B4-BE49-F238E27FC236}">
                    <a16:creationId xmlns:a16="http://schemas.microsoft.com/office/drawing/2014/main" id="{B0963AD0-2718-4B60-8E77-7D13F229F6D1}"/>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20" name="手繪多邊形: 圖案 1312">
                <a:extLst>
                  <a:ext uri="{FF2B5EF4-FFF2-40B4-BE49-F238E27FC236}">
                    <a16:creationId xmlns:a16="http://schemas.microsoft.com/office/drawing/2014/main" id="{CDEAB128-8153-4439-8D5E-93B30B750A65}"/>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21" name="手繪多邊形: 圖案 1313">
                <a:extLst>
                  <a:ext uri="{FF2B5EF4-FFF2-40B4-BE49-F238E27FC236}">
                    <a16:creationId xmlns:a16="http://schemas.microsoft.com/office/drawing/2014/main" id="{38998F5C-64BE-4E95-AC6D-E45B4931A7FC}"/>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22" name="手繪多邊形: 圖案 1314">
                <a:extLst>
                  <a:ext uri="{FF2B5EF4-FFF2-40B4-BE49-F238E27FC236}">
                    <a16:creationId xmlns:a16="http://schemas.microsoft.com/office/drawing/2014/main" id="{435744D3-4C72-4B73-9F63-7A61EC3334AA}"/>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23" name="手繪多邊形: 圖案 1315">
                <a:extLst>
                  <a:ext uri="{FF2B5EF4-FFF2-40B4-BE49-F238E27FC236}">
                    <a16:creationId xmlns:a16="http://schemas.microsoft.com/office/drawing/2014/main" id="{235BDD20-37C5-4959-8755-E57F5F89D6B5}"/>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2024" name="手繪多邊形: 圖案 1316">
                <a:extLst>
                  <a:ext uri="{FF2B5EF4-FFF2-40B4-BE49-F238E27FC236}">
                    <a16:creationId xmlns:a16="http://schemas.microsoft.com/office/drawing/2014/main" id="{EA110714-34FB-4022-9832-529EFF8F79ED}"/>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2025" name="手繪多邊形: 圖案 1317">
                <a:extLst>
                  <a:ext uri="{FF2B5EF4-FFF2-40B4-BE49-F238E27FC236}">
                    <a16:creationId xmlns:a16="http://schemas.microsoft.com/office/drawing/2014/main" id="{D0FF3365-9C78-4CA9-9DE6-3F27E7060CC1}"/>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2026" name="手繪多邊形: 圖案 1318">
                <a:extLst>
                  <a:ext uri="{FF2B5EF4-FFF2-40B4-BE49-F238E27FC236}">
                    <a16:creationId xmlns:a16="http://schemas.microsoft.com/office/drawing/2014/main" id="{89B3DC1E-BA66-4D2A-BEBB-215A4DF614DC}"/>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2027" name="手繪多邊形: 圖案 1319">
                <a:extLst>
                  <a:ext uri="{FF2B5EF4-FFF2-40B4-BE49-F238E27FC236}">
                    <a16:creationId xmlns:a16="http://schemas.microsoft.com/office/drawing/2014/main" id="{2F6F487B-B310-4813-B349-2E4CE1B77CF1}"/>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2028" name="手繪多邊形: 圖案 1320">
                <a:extLst>
                  <a:ext uri="{FF2B5EF4-FFF2-40B4-BE49-F238E27FC236}">
                    <a16:creationId xmlns:a16="http://schemas.microsoft.com/office/drawing/2014/main" id="{80C867EA-DB6E-46B5-A80F-3E63F5B0B975}"/>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29" name="手繪多邊形: 圖案 1321">
                <a:extLst>
                  <a:ext uri="{FF2B5EF4-FFF2-40B4-BE49-F238E27FC236}">
                    <a16:creationId xmlns:a16="http://schemas.microsoft.com/office/drawing/2014/main" id="{36135563-66FE-4EE2-A7D7-C4A274D3DEC8}"/>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30" name="手繪多邊形: 圖案 1322">
                <a:extLst>
                  <a:ext uri="{FF2B5EF4-FFF2-40B4-BE49-F238E27FC236}">
                    <a16:creationId xmlns:a16="http://schemas.microsoft.com/office/drawing/2014/main" id="{0877FC06-D162-4C4A-9D7F-E8EA444498B2}"/>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31" name="手繪多邊形: 圖案 1323">
                <a:extLst>
                  <a:ext uri="{FF2B5EF4-FFF2-40B4-BE49-F238E27FC236}">
                    <a16:creationId xmlns:a16="http://schemas.microsoft.com/office/drawing/2014/main" id="{B9EBEBE4-D00E-477F-9E1A-9F11AA08BAC0}"/>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32" name="手繪多邊形: 圖案 1324">
                <a:extLst>
                  <a:ext uri="{FF2B5EF4-FFF2-40B4-BE49-F238E27FC236}">
                    <a16:creationId xmlns:a16="http://schemas.microsoft.com/office/drawing/2014/main" id="{557630E1-4029-4CBD-A485-D292AAC81711}"/>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2033" name="手繪多邊形: 圖案 1325">
                <a:extLst>
                  <a:ext uri="{FF2B5EF4-FFF2-40B4-BE49-F238E27FC236}">
                    <a16:creationId xmlns:a16="http://schemas.microsoft.com/office/drawing/2014/main" id="{E7A22C4F-8990-4C2E-9AC6-4A83486DED53}"/>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2034" name="手繪多邊形: 圖案 1326">
                <a:extLst>
                  <a:ext uri="{FF2B5EF4-FFF2-40B4-BE49-F238E27FC236}">
                    <a16:creationId xmlns:a16="http://schemas.microsoft.com/office/drawing/2014/main" id="{2B7D31F1-F368-4C3F-B076-6352E453B7B4}"/>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2035" name="手繪多邊形: 圖案 1327">
                <a:extLst>
                  <a:ext uri="{FF2B5EF4-FFF2-40B4-BE49-F238E27FC236}">
                    <a16:creationId xmlns:a16="http://schemas.microsoft.com/office/drawing/2014/main" id="{03DBB15C-FF98-4128-991E-FDF552E48A60}"/>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2036" name="手繪多邊形: 圖案 1328">
                <a:extLst>
                  <a:ext uri="{FF2B5EF4-FFF2-40B4-BE49-F238E27FC236}">
                    <a16:creationId xmlns:a16="http://schemas.microsoft.com/office/drawing/2014/main" id="{B1E5F7FA-5787-4250-9044-00589F24F82D}"/>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2037" name="手繪多邊形: 圖案 1329">
                <a:extLst>
                  <a:ext uri="{FF2B5EF4-FFF2-40B4-BE49-F238E27FC236}">
                    <a16:creationId xmlns:a16="http://schemas.microsoft.com/office/drawing/2014/main" id="{9ED17873-F5B5-4663-B691-626A4985DD7E}"/>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38" name="手繪多邊形: 圖案 1330">
                <a:extLst>
                  <a:ext uri="{FF2B5EF4-FFF2-40B4-BE49-F238E27FC236}">
                    <a16:creationId xmlns:a16="http://schemas.microsoft.com/office/drawing/2014/main" id="{DDB19FE8-FDEF-422D-9172-4ACC0BC75D2A}"/>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39" name="手繪多邊形: 圖案 1331">
                <a:extLst>
                  <a:ext uri="{FF2B5EF4-FFF2-40B4-BE49-F238E27FC236}">
                    <a16:creationId xmlns:a16="http://schemas.microsoft.com/office/drawing/2014/main" id="{71F6FE42-2A0A-45BA-8C29-9E60A81797B0}"/>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40" name="手繪多邊形: 圖案 1332">
                <a:extLst>
                  <a:ext uri="{FF2B5EF4-FFF2-40B4-BE49-F238E27FC236}">
                    <a16:creationId xmlns:a16="http://schemas.microsoft.com/office/drawing/2014/main" id="{308A5DA4-6E30-44D4-986A-46DB05535B52}"/>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41" name="手繪多邊形: 圖案 1333">
                <a:extLst>
                  <a:ext uri="{FF2B5EF4-FFF2-40B4-BE49-F238E27FC236}">
                    <a16:creationId xmlns:a16="http://schemas.microsoft.com/office/drawing/2014/main" id="{16729B90-5DED-4E5F-8FE7-626BD35944A2}"/>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2042" name="手繪多邊形: 圖案 1334">
                <a:extLst>
                  <a:ext uri="{FF2B5EF4-FFF2-40B4-BE49-F238E27FC236}">
                    <a16:creationId xmlns:a16="http://schemas.microsoft.com/office/drawing/2014/main" id="{21B24561-001D-4324-AA3D-3F62B163334B}"/>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2043" name="手繪多邊形: 圖案 1335">
                <a:extLst>
                  <a:ext uri="{FF2B5EF4-FFF2-40B4-BE49-F238E27FC236}">
                    <a16:creationId xmlns:a16="http://schemas.microsoft.com/office/drawing/2014/main" id="{C90B579A-7D0E-4167-A758-3C83BD6A248B}"/>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2044" name="手繪多邊形: 圖案 1336">
                <a:extLst>
                  <a:ext uri="{FF2B5EF4-FFF2-40B4-BE49-F238E27FC236}">
                    <a16:creationId xmlns:a16="http://schemas.microsoft.com/office/drawing/2014/main" id="{02BFABEB-F2FD-4BF3-8759-F3A3B04DB0DC}"/>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2045" name="手繪多邊形: 圖案 1337">
                <a:extLst>
                  <a:ext uri="{FF2B5EF4-FFF2-40B4-BE49-F238E27FC236}">
                    <a16:creationId xmlns:a16="http://schemas.microsoft.com/office/drawing/2014/main" id="{AE8F2CBD-3802-4A06-BCCA-10862763A615}"/>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2046" name="手繪多邊形: 圖案 1338">
                <a:extLst>
                  <a:ext uri="{FF2B5EF4-FFF2-40B4-BE49-F238E27FC236}">
                    <a16:creationId xmlns:a16="http://schemas.microsoft.com/office/drawing/2014/main" id="{D26DBA9A-2891-4038-BA31-A76B51CE402C}"/>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47" name="手繪多邊形: 圖案 1339">
                <a:extLst>
                  <a:ext uri="{FF2B5EF4-FFF2-40B4-BE49-F238E27FC236}">
                    <a16:creationId xmlns:a16="http://schemas.microsoft.com/office/drawing/2014/main" id="{C84711AA-DAEC-43D1-BAE5-C0763F007C2F}"/>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48" name="手繪多邊形: 圖案 1340">
                <a:extLst>
                  <a:ext uri="{FF2B5EF4-FFF2-40B4-BE49-F238E27FC236}">
                    <a16:creationId xmlns:a16="http://schemas.microsoft.com/office/drawing/2014/main" id="{1B00C878-56D5-4680-B537-51C2C287B07C}"/>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49" name="手繪多邊形: 圖案 1341">
                <a:extLst>
                  <a:ext uri="{FF2B5EF4-FFF2-40B4-BE49-F238E27FC236}">
                    <a16:creationId xmlns:a16="http://schemas.microsoft.com/office/drawing/2014/main" id="{950F2D29-C313-4D4C-8EA4-8B908076E21A}"/>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50" name="手繪多邊形: 圖案 1342">
                <a:extLst>
                  <a:ext uri="{FF2B5EF4-FFF2-40B4-BE49-F238E27FC236}">
                    <a16:creationId xmlns:a16="http://schemas.microsoft.com/office/drawing/2014/main" id="{BDD324DE-EB7F-4851-A03C-034E2B7F6A35}"/>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2051" name="手繪多邊形: 圖案 1343">
                <a:extLst>
                  <a:ext uri="{FF2B5EF4-FFF2-40B4-BE49-F238E27FC236}">
                    <a16:creationId xmlns:a16="http://schemas.microsoft.com/office/drawing/2014/main" id="{5061D127-65C5-4E59-ABA0-5E4B08DDC872}"/>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2052" name="手繪多邊形: 圖案 1344">
                <a:extLst>
                  <a:ext uri="{FF2B5EF4-FFF2-40B4-BE49-F238E27FC236}">
                    <a16:creationId xmlns:a16="http://schemas.microsoft.com/office/drawing/2014/main" id="{03236EF7-DE2C-493E-9537-F58E3F72F7D5}"/>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53" name="手繪多邊形: 圖案 1345">
                <a:extLst>
                  <a:ext uri="{FF2B5EF4-FFF2-40B4-BE49-F238E27FC236}">
                    <a16:creationId xmlns:a16="http://schemas.microsoft.com/office/drawing/2014/main" id="{393A8DD2-CDFC-4470-9728-6777C6F9559D}"/>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54" name="手繪多邊形: 圖案 1346">
                <a:extLst>
                  <a:ext uri="{FF2B5EF4-FFF2-40B4-BE49-F238E27FC236}">
                    <a16:creationId xmlns:a16="http://schemas.microsoft.com/office/drawing/2014/main" id="{AD590DF4-3433-4847-BEBB-3899B8D4286D}"/>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55" name="手繪多邊形: 圖案 1347">
                <a:extLst>
                  <a:ext uri="{FF2B5EF4-FFF2-40B4-BE49-F238E27FC236}">
                    <a16:creationId xmlns:a16="http://schemas.microsoft.com/office/drawing/2014/main" id="{D7C2271E-D9BB-4587-A3A4-DB64B3F56850}"/>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56" name="手繪多邊形: 圖案 1348">
                <a:extLst>
                  <a:ext uri="{FF2B5EF4-FFF2-40B4-BE49-F238E27FC236}">
                    <a16:creationId xmlns:a16="http://schemas.microsoft.com/office/drawing/2014/main" id="{1E687ECA-64B3-4DE8-B566-F4D2E2736FB9}"/>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57" name="手繪多邊形: 圖案 1349">
                <a:extLst>
                  <a:ext uri="{FF2B5EF4-FFF2-40B4-BE49-F238E27FC236}">
                    <a16:creationId xmlns:a16="http://schemas.microsoft.com/office/drawing/2014/main" id="{1FA7E08F-0084-4DC1-BB3B-2FC256026F3E}"/>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58" name="手繪多邊形: 圖案 1350">
                <a:extLst>
                  <a:ext uri="{FF2B5EF4-FFF2-40B4-BE49-F238E27FC236}">
                    <a16:creationId xmlns:a16="http://schemas.microsoft.com/office/drawing/2014/main" id="{B3965F38-6B63-4813-ADE3-A7C8DEB51749}"/>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59" name="手繪多邊形: 圖案 1351">
                <a:extLst>
                  <a:ext uri="{FF2B5EF4-FFF2-40B4-BE49-F238E27FC236}">
                    <a16:creationId xmlns:a16="http://schemas.microsoft.com/office/drawing/2014/main" id="{EAA44779-243F-49DE-8A9A-80EA5A76BDA2}"/>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60" name="手繪多邊形: 圖案 1352">
                <a:extLst>
                  <a:ext uri="{FF2B5EF4-FFF2-40B4-BE49-F238E27FC236}">
                    <a16:creationId xmlns:a16="http://schemas.microsoft.com/office/drawing/2014/main" id="{19B014CD-71B8-4252-9025-AA77373FDF54}"/>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1" name="手繪多邊形: 圖案 1353">
                <a:extLst>
                  <a:ext uri="{FF2B5EF4-FFF2-40B4-BE49-F238E27FC236}">
                    <a16:creationId xmlns:a16="http://schemas.microsoft.com/office/drawing/2014/main" id="{47A7E63F-469B-48D9-AB9B-DA49EB0DF3CE}"/>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2" name="手繪多邊形: 圖案 1354">
                <a:extLst>
                  <a:ext uri="{FF2B5EF4-FFF2-40B4-BE49-F238E27FC236}">
                    <a16:creationId xmlns:a16="http://schemas.microsoft.com/office/drawing/2014/main" id="{4FFD866D-B3A2-4AE2-B834-7F40BD1CE1DC}"/>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3" name="手繪多邊形: 圖案 1355">
                <a:extLst>
                  <a:ext uri="{FF2B5EF4-FFF2-40B4-BE49-F238E27FC236}">
                    <a16:creationId xmlns:a16="http://schemas.microsoft.com/office/drawing/2014/main" id="{EB6FFBD1-E8FD-49BD-BB75-A8048D0A4D0A}"/>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64" name="手繪多邊形: 圖案 1356">
                <a:extLst>
                  <a:ext uri="{FF2B5EF4-FFF2-40B4-BE49-F238E27FC236}">
                    <a16:creationId xmlns:a16="http://schemas.microsoft.com/office/drawing/2014/main" id="{D6EC8701-B506-4063-B041-EEC71C9CA2EA}"/>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5" name="手繪多邊形: 圖案 1357">
                <a:extLst>
                  <a:ext uri="{FF2B5EF4-FFF2-40B4-BE49-F238E27FC236}">
                    <a16:creationId xmlns:a16="http://schemas.microsoft.com/office/drawing/2014/main" id="{40A6ECBC-D879-4776-B808-C5D91E48E59A}"/>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6" name="手繪多邊形: 圖案 1358">
                <a:extLst>
                  <a:ext uri="{FF2B5EF4-FFF2-40B4-BE49-F238E27FC236}">
                    <a16:creationId xmlns:a16="http://schemas.microsoft.com/office/drawing/2014/main" id="{D3B961A1-6A44-41BA-BBD0-41E06FCC7996}"/>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7" name="手繪多邊形: 圖案 1359">
                <a:extLst>
                  <a:ext uri="{FF2B5EF4-FFF2-40B4-BE49-F238E27FC236}">
                    <a16:creationId xmlns:a16="http://schemas.microsoft.com/office/drawing/2014/main" id="{0EEA3D94-DE31-4779-B009-4E963D416604}"/>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68" name="手繪多邊形: 圖案 1360">
                <a:extLst>
                  <a:ext uri="{FF2B5EF4-FFF2-40B4-BE49-F238E27FC236}">
                    <a16:creationId xmlns:a16="http://schemas.microsoft.com/office/drawing/2014/main" id="{4E52E137-56E6-43F2-9E09-7386813FCFC8}"/>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69" name="手繪多邊形: 圖案 1361">
                <a:extLst>
                  <a:ext uri="{FF2B5EF4-FFF2-40B4-BE49-F238E27FC236}">
                    <a16:creationId xmlns:a16="http://schemas.microsoft.com/office/drawing/2014/main" id="{DE01A668-CAFE-4B70-B1E6-1EC6D8ADB891}"/>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70" name="手繪多邊形: 圖案 1362">
                <a:extLst>
                  <a:ext uri="{FF2B5EF4-FFF2-40B4-BE49-F238E27FC236}">
                    <a16:creationId xmlns:a16="http://schemas.microsoft.com/office/drawing/2014/main" id="{63E2B693-8D80-416C-B352-579EAB7702FE}"/>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2071" name="手繪多邊形: 圖案 1363">
                <a:extLst>
                  <a:ext uri="{FF2B5EF4-FFF2-40B4-BE49-F238E27FC236}">
                    <a16:creationId xmlns:a16="http://schemas.microsoft.com/office/drawing/2014/main" id="{EF66DDA0-34E9-477B-A51D-B3174B49286A}"/>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2072" name="手繪多邊形: 圖案 1364">
                <a:extLst>
                  <a:ext uri="{FF2B5EF4-FFF2-40B4-BE49-F238E27FC236}">
                    <a16:creationId xmlns:a16="http://schemas.microsoft.com/office/drawing/2014/main" id="{C0F333AC-93BE-42A9-B1C9-4F2E2B8209CB}"/>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2073" name="手繪多邊形: 圖案 1365">
                <a:extLst>
                  <a:ext uri="{FF2B5EF4-FFF2-40B4-BE49-F238E27FC236}">
                    <a16:creationId xmlns:a16="http://schemas.microsoft.com/office/drawing/2014/main" id="{8D7E915E-1AC2-4A06-BA43-643B41E6B7D0}"/>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74" name="手繪多邊形: 圖案 1366">
                <a:extLst>
                  <a:ext uri="{FF2B5EF4-FFF2-40B4-BE49-F238E27FC236}">
                    <a16:creationId xmlns:a16="http://schemas.microsoft.com/office/drawing/2014/main" id="{D6F92665-A9DB-421A-AB4D-6510904A9B3B}"/>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2075" name="手繪多邊形: 圖案 1367">
                <a:extLst>
                  <a:ext uri="{FF2B5EF4-FFF2-40B4-BE49-F238E27FC236}">
                    <a16:creationId xmlns:a16="http://schemas.microsoft.com/office/drawing/2014/main" id="{689CC023-E32E-4D49-8582-7E1C8ACA2C92}"/>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2076" name="手繪多邊形: 圖案 1368">
                <a:extLst>
                  <a:ext uri="{FF2B5EF4-FFF2-40B4-BE49-F238E27FC236}">
                    <a16:creationId xmlns:a16="http://schemas.microsoft.com/office/drawing/2014/main" id="{5BEB7900-A1D4-4FCA-B962-3BFF0BA13244}"/>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2077" name="手繪多邊形: 圖案 1369">
                <a:extLst>
                  <a:ext uri="{FF2B5EF4-FFF2-40B4-BE49-F238E27FC236}">
                    <a16:creationId xmlns:a16="http://schemas.microsoft.com/office/drawing/2014/main" id="{1DDA3C4A-6940-4594-9C46-3D7F402691D1}"/>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2078" name="手繪多邊形: 圖案 1370">
                <a:extLst>
                  <a:ext uri="{FF2B5EF4-FFF2-40B4-BE49-F238E27FC236}">
                    <a16:creationId xmlns:a16="http://schemas.microsoft.com/office/drawing/2014/main" id="{66EA380E-11F0-4179-877D-00026B9CAF45}"/>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2079" name="手繪多邊形: 圖案 1371">
                <a:extLst>
                  <a:ext uri="{FF2B5EF4-FFF2-40B4-BE49-F238E27FC236}">
                    <a16:creationId xmlns:a16="http://schemas.microsoft.com/office/drawing/2014/main" id="{4D67AEDB-012C-4B1F-B937-F0D7C8D8C5DA}"/>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nvGrpSpPr>
            <p:cNvPr id="1854" name="群組 1217">
              <a:extLst>
                <a:ext uri="{FF2B5EF4-FFF2-40B4-BE49-F238E27FC236}">
                  <a16:creationId xmlns:a16="http://schemas.microsoft.com/office/drawing/2014/main" id="{3F8E78B9-060D-49B2-A7CC-3A5C0E869EAB}"/>
                </a:ext>
              </a:extLst>
            </p:cNvPr>
            <p:cNvGrpSpPr/>
            <p:nvPr/>
          </p:nvGrpSpPr>
          <p:grpSpPr>
            <a:xfrm>
              <a:off x="1652979" y="2454965"/>
              <a:ext cx="361458" cy="635141"/>
              <a:chOff x="7484087" y="1781729"/>
              <a:chExt cx="540437" cy="998843"/>
            </a:xfrm>
            <a:solidFill>
              <a:schemeClr val="bg1"/>
            </a:solidFill>
          </p:grpSpPr>
          <p:sp>
            <p:nvSpPr>
              <p:cNvPr id="1932" name="手繪多邊形: 圖案 1298">
                <a:extLst>
                  <a:ext uri="{FF2B5EF4-FFF2-40B4-BE49-F238E27FC236}">
                    <a16:creationId xmlns:a16="http://schemas.microsoft.com/office/drawing/2014/main" id="{6FB19219-19BA-4A27-A00F-07569CC3CBCA}"/>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1933" name="手繪多邊形: 圖案 1299">
                <a:extLst>
                  <a:ext uri="{FF2B5EF4-FFF2-40B4-BE49-F238E27FC236}">
                    <a16:creationId xmlns:a16="http://schemas.microsoft.com/office/drawing/2014/main" id="{8F2614CF-9E0B-405B-8392-9D9C9B84CCFC}"/>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1934" name="手繪多邊形: 圖案 1300">
                <a:extLst>
                  <a:ext uri="{FF2B5EF4-FFF2-40B4-BE49-F238E27FC236}">
                    <a16:creationId xmlns:a16="http://schemas.microsoft.com/office/drawing/2014/main" id="{5F21631C-B865-4FF2-B50D-DA61BE089AF3}"/>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1935" name="手繪多邊形: 圖案 1301">
                <a:extLst>
                  <a:ext uri="{FF2B5EF4-FFF2-40B4-BE49-F238E27FC236}">
                    <a16:creationId xmlns:a16="http://schemas.microsoft.com/office/drawing/2014/main" id="{978535AA-FDCF-4C4E-BFC8-117174C25C48}"/>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936" name="手繪多邊形: 圖案 1302">
                <a:extLst>
                  <a:ext uri="{FF2B5EF4-FFF2-40B4-BE49-F238E27FC236}">
                    <a16:creationId xmlns:a16="http://schemas.microsoft.com/office/drawing/2014/main" id="{CAEA2D52-A131-4B63-B790-BDEDA81FFFC4}"/>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37" name="手繪多邊形: 圖案 1303">
                <a:extLst>
                  <a:ext uri="{FF2B5EF4-FFF2-40B4-BE49-F238E27FC236}">
                    <a16:creationId xmlns:a16="http://schemas.microsoft.com/office/drawing/2014/main" id="{438C973C-046A-421E-A797-EB3D8232AAD3}"/>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38" name="手繪多邊形: 圖案 1304">
                <a:extLst>
                  <a:ext uri="{FF2B5EF4-FFF2-40B4-BE49-F238E27FC236}">
                    <a16:creationId xmlns:a16="http://schemas.microsoft.com/office/drawing/2014/main" id="{7E1F1412-80D2-4DC1-988D-56515CB4F3F9}"/>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39" name="手繪多邊形: 圖案 1305">
                <a:extLst>
                  <a:ext uri="{FF2B5EF4-FFF2-40B4-BE49-F238E27FC236}">
                    <a16:creationId xmlns:a16="http://schemas.microsoft.com/office/drawing/2014/main" id="{24FB7051-E4F0-4995-AC29-FB971923A025}"/>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40" name="手繪多邊形: 圖案 1306">
                <a:extLst>
                  <a:ext uri="{FF2B5EF4-FFF2-40B4-BE49-F238E27FC236}">
                    <a16:creationId xmlns:a16="http://schemas.microsoft.com/office/drawing/2014/main" id="{E851BD15-777C-4F97-88AD-4B528065A000}"/>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941" name="手繪多邊形: 圖案 1307">
                <a:extLst>
                  <a:ext uri="{FF2B5EF4-FFF2-40B4-BE49-F238E27FC236}">
                    <a16:creationId xmlns:a16="http://schemas.microsoft.com/office/drawing/2014/main" id="{36B30437-A9D9-4D4F-B9D1-3E8F1BE4A684}"/>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942" name="手繪多邊形: 圖案 1308">
                <a:extLst>
                  <a:ext uri="{FF2B5EF4-FFF2-40B4-BE49-F238E27FC236}">
                    <a16:creationId xmlns:a16="http://schemas.microsoft.com/office/drawing/2014/main" id="{A2E99B91-87C1-4EF2-B197-0E3CBB921DF0}"/>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943" name="手繪多邊形: 圖案 1309">
                <a:extLst>
                  <a:ext uri="{FF2B5EF4-FFF2-40B4-BE49-F238E27FC236}">
                    <a16:creationId xmlns:a16="http://schemas.microsoft.com/office/drawing/2014/main" id="{41D8B3CA-462E-4170-9A3A-3F42DF11BF87}"/>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1944" name="手繪多邊形: 圖案 1310">
                <a:extLst>
                  <a:ext uri="{FF2B5EF4-FFF2-40B4-BE49-F238E27FC236}">
                    <a16:creationId xmlns:a16="http://schemas.microsoft.com/office/drawing/2014/main" id="{FBAAFF63-6E9B-4B69-8BEB-2FD686EF3CCE}"/>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945" name="手繪多邊形: 圖案 1311">
                <a:extLst>
                  <a:ext uri="{FF2B5EF4-FFF2-40B4-BE49-F238E27FC236}">
                    <a16:creationId xmlns:a16="http://schemas.microsoft.com/office/drawing/2014/main" id="{1DBC7958-A8E5-4A50-A22A-87B0C618864F}"/>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46" name="手繪多邊形: 圖案 1312">
                <a:extLst>
                  <a:ext uri="{FF2B5EF4-FFF2-40B4-BE49-F238E27FC236}">
                    <a16:creationId xmlns:a16="http://schemas.microsoft.com/office/drawing/2014/main" id="{72EC723C-557C-48C4-8EAD-D07DABDC174B}"/>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47" name="手繪多邊形: 圖案 1313">
                <a:extLst>
                  <a:ext uri="{FF2B5EF4-FFF2-40B4-BE49-F238E27FC236}">
                    <a16:creationId xmlns:a16="http://schemas.microsoft.com/office/drawing/2014/main" id="{B062F118-F21B-4493-9005-9A1363663D33}"/>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48" name="手繪多邊形: 圖案 1314">
                <a:extLst>
                  <a:ext uri="{FF2B5EF4-FFF2-40B4-BE49-F238E27FC236}">
                    <a16:creationId xmlns:a16="http://schemas.microsoft.com/office/drawing/2014/main" id="{1F1A3830-3FE9-4FF9-B32E-ED7CCEEACD8E}"/>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49" name="手繪多邊形: 圖案 1315">
                <a:extLst>
                  <a:ext uri="{FF2B5EF4-FFF2-40B4-BE49-F238E27FC236}">
                    <a16:creationId xmlns:a16="http://schemas.microsoft.com/office/drawing/2014/main" id="{ED3D165C-B02D-4EF5-87BD-2736A7EFD022}"/>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950" name="手繪多邊形: 圖案 1316">
                <a:extLst>
                  <a:ext uri="{FF2B5EF4-FFF2-40B4-BE49-F238E27FC236}">
                    <a16:creationId xmlns:a16="http://schemas.microsoft.com/office/drawing/2014/main" id="{8AB2E7FB-D2B5-4599-B866-ED43A6CE9508}"/>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951" name="手繪多邊形: 圖案 1317">
                <a:extLst>
                  <a:ext uri="{FF2B5EF4-FFF2-40B4-BE49-F238E27FC236}">
                    <a16:creationId xmlns:a16="http://schemas.microsoft.com/office/drawing/2014/main" id="{11A5CF53-AD16-456C-B489-73CF8283DB30}"/>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952" name="手繪多邊形: 圖案 1318">
                <a:extLst>
                  <a:ext uri="{FF2B5EF4-FFF2-40B4-BE49-F238E27FC236}">
                    <a16:creationId xmlns:a16="http://schemas.microsoft.com/office/drawing/2014/main" id="{22E1A78E-CDEF-415D-8D4D-464631018920}"/>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1953" name="手繪多邊形: 圖案 1319">
                <a:extLst>
                  <a:ext uri="{FF2B5EF4-FFF2-40B4-BE49-F238E27FC236}">
                    <a16:creationId xmlns:a16="http://schemas.microsoft.com/office/drawing/2014/main" id="{AAA85E8C-699C-41E8-B928-5EF4C32EC997}"/>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954" name="手繪多邊形: 圖案 1320">
                <a:extLst>
                  <a:ext uri="{FF2B5EF4-FFF2-40B4-BE49-F238E27FC236}">
                    <a16:creationId xmlns:a16="http://schemas.microsoft.com/office/drawing/2014/main" id="{7AE4CFB6-6B3D-4504-8748-5EFABC9D1693}"/>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55" name="手繪多邊形: 圖案 1321">
                <a:extLst>
                  <a:ext uri="{FF2B5EF4-FFF2-40B4-BE49-F238E27FC236}">
                    <a16:creationId xmlns:a16="http://schemas.microsoft.com/office/drawing/2014/main" id="{F7F21F6A-E4DD-4822-9E1C-C02A3D5BBE92}"/>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56" name="手繪多邊形: 圖案 1322">
                <a:extLst>
                  <a:ext uri="{FF2B5EF4-FFF2-40B4-BE49-F238E27FC236}">
                    <a16:creationId xmlns:a16="http://schemas.microsoft.com/office/drawing/2014/main" id="{39A4ECE9-462D-436B-9EE3-ADD60C0C7929}"/>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57" name="手繪多邊形: 圖案 1323">
                <a:extLst>
                  <a:ext uri="{FF2B5EF4-FFF2-40B4-BE49-F238E27FC236}">
                    <a16:creationId xmlns:a16="http://schemas.microsoft.com/office/drawing/2014/main" id="{55BEE1DA-1C60-4DFF-B933-C0043A69B8B4}"/>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58" name="手繪多邊形: 圖案 1324">
                <a:extLst>
                  <a:ext uri="{FF2B5EF4-FFF2-40B4-BE49-F238E27FC236}">
                    <a16:creationId xmlns:a16="http://schemas.microsoft.com/office/drawing/2014/main" id="{B0E28CB9-F9FF-4763-AA14-8E02AD27AB5B}"/>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959" name="手繪多邊形: 圖案 1325">
                <a:extLst>
                  <a:ext uri="{FF2B5EF4-FFF2-40B4-BE49-F238E27FC236}">
                    <a16:creationId xmlns:a16="http://schemas.microsoft.com/office/drawing/2014/main" id="{B613F710-8FF0-4B8A-8E00-21829051633D}"/>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960" name="手繪多邊形: 圖案 1326">
                <a:extLst>
                  <a:ext uri="{FF2B5EF4-FFF2-40B4-BE49-F238E27FC236}">
                    <a16:creationId xmlns:a16="http://schemas.microsoft.com/office/drawing/2014/main" id="{B3319753-ECC5-427E-BD33-3C337C52E22C}"/>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1961" name="手繪多邊形: 圖案 1327">
                <a:extLst>
                  <a:ext uri="{FF2B5EF4-FFF2-40B4-BE49-F238E27FC236}">
                    <a16:creationId xmlns:a16="http://schemas.microsoft.com/office/drawing/2014/main" id="{DE2B348D-D370-4D44-A5F8-DDCB1459822E}"/>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962" name="手繪多邊形: 圖案 1328">
                <a:extLst>
                  <a:ext uri="{FF2B5EF4-FFF2-40B4-BE49-F238E27FC236}">
                    <a16:creationId xmlns:a16="http://schemas.microsoft.com/office/drawing/2014/main" id="{AC047E95-D9F1-4D19-BC8E-D0F9D7F59CE0}"/>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963" name="手繪多邊形: 圖案 1329">
                <a:extLst>
                  <a:ext uri="{FF2B5EF4-FFF2-40B4-BE49-F238E27FC236}">
                    <a16:creationId xmlns:a16="http://schemas.microsoft.com/office/drawing/2014/main" id="{FD882646-FE5A-4136-8EBE-2AB6CF146292}"/>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64" name="手繪多邊形: 圖案 1330">
                <a:extLst>
                  <a:ext uri="{FF2B5EF4-FFF2-40B4-BE49-F238E27FC236}">
                    <a16:creationId xmlns:a16="http://schemas.microsoft.com/office/drawing/2014/main" id="{4D226871-A6ED-4BF0-962A-DEA31D62CE2B}"/>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65" name="手繪多邊形: 圖案 1331">
                <a:extLst>
                  <a:ext uri="{FF2B5EF4-FFF2-40B4-BE49-F238E27FC236}">
                    <a16:creationId xmlns:a16="http://schemas.microsoft.com/office/drawing/2014/main" id="{75DB2CFB-A7D7-4039-A42E-A57B81187B19}"/>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66" name="手繪多邊形: 圖案 1332">
                <a:extLst>
                  <a:ext uri="{FF2B5EF4-FFF2-40B4-BE49-F238E27FC236}">
                    <a16:creationId xmlns:a16="http://schemas.microsoft.com/office/drawing/2014/main" id="{9407C8ED-1818-4375-8FFC-CC61A68FCB17}"/>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67" name="手繪多邊形: 圖案 1333">
                <a:extLst>
                  <a:ext uri="{FF2B5EF4-FFF2-40B4-BE49-F238E27FC236}">
                    <a16:creationId xmlns:a16="http://schemas.microsoft.com/office/drawing/2014/main" id="{026A78D6-88FC-4C24-9C09-007F3E097F05}"/>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968" name="手繪多邊形: 圖案 1334">
                <a:extLst>
                  <a:ext uri="{FF2B5EF4-FFF2-40B4-BE49-F238E27FC236}">
                    <a16:creationId xmlns:a16="http://schemas.microsoft.com/office/drawing/2014/main" id="{3CB178AF-FDEC-49A2-8F7A-370B54298EFB}"/>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969" name="手繪多邊形: 圖案 1335">
                <a:extLst>
                  <a:ext uri="{FF2B5EF4-FFF2-40B4-BE49-F238E27FC236}">
                    <a16:creationId xmlns:a16="http://schemas.microsoft.com/office/drawing/2014/main" id="{830A5A14-1DD1-4DBB-A051-F3203E37CA72}"/>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970" name="手繪多邊形: 圖案 1336">
                <a:extLst>
                  <a:ext uri="{FF2B5EF4-FFF2-40B4-BE49-F238E27FC236}">
                    <a16:creationId xmlns:a16="http://schemas.microsoft.com/office/drawing/2014/main" id="{F07DBCE0-0B78-4274-9B5C-5748277D4B0E}"/>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971" name="手繪多邊形: 圖案 1337">
                <a:extLst>
                  <a:ext uri="{FF2B5EF4-FFF2-40B4-BE49-F238E27FC236}">
                    <a16:creationId xmlns:a16="http://schemas.microsoft.com/office/drawing/2014/main" id="{4C8EB1A9-53ED-4578-82E0-AA642DC677A6}"/>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972" name="手繪多邊形: 圖案 1338">
                <a:extLst>
                  <a:ext uri="{FF2B5EF4-FFF2-40B4-BE49-F238E27FC236}">
                    <a16:creationId xmlns:a16="http://schemas.microsoft.com/office/drawing/2014/main" id="{61135752-9430-46C9-955D-7F8F2B9001BF}"/>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73" name="手繪多邊形: 圖案 1339">
                <a:extLst>
                  <a:ext uri="{FF2B5EF4-FFF2-40B4-BE49-F238E27FC236}">
                    <a16:creationId xmlns:a16="http://schemas.microsoft.com/office/drawing/2014/main" id="{22310648-5654-45BD-8165-7E8B641B34B6}"/>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74" name="手繪多邊形: 圖案 1340">
                <a:extLst>
                  <a:ext uri="{FF2B5EF4-FFF2-40B4-BE49-F238E27FC236}">
                    <a16:creationId xmlns:a16="http://schemas.microsoft.com/office/drawing/2014/main" id="{920DE464-7721-4DD7-BD21-588CFDD75C4E}"/>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75" name="手繪多邊形: 圖案 1341">
                <a:extLst>
                  <a:ext uri="{FF2B5EF4-FFF2-40B4-BE49-F238E27FC236}">
                    <a16:creationId xmlns:a16="http://schemas.microsoft.com/office/drawing/2014/main" id="{3918D53E-BC2F-4B58-9246-754BD7BC980F}"/>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76" name="手繪多邊形: 圖案 1342">
                <a:extLst>
                  <a:ext uri="{FF2B5EF4-FFF2-40B4-BE49-F238E27FC236}">
                    <a16:creationId xmlns:a16="http://schemas.microsoft.com/office/drawing/2014/main" id="{E0154C49-4102-4D9E-9F32-FB1CECDFC2BC}"/>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977" name="手繪多邊形: 圖案 1343">
                <a:extLst>
                  <a:ext uri="{FF2B5EF4-FFF2-40B4-BE49-F238E27FC236}">
                    <a16:creationId xmlns:a16="http://schemas.microsoft.com/office/drawing/2014/main" id="{6DB02527-AAAE-4FA5-897C-32CD5BA16FB1}"/>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978" name="手繪多邊形: 圖案 1344">
                <a:extLst>
                  <a:ext uri="{FF2B5EF4-FFF2-40B4-BE49-F238E27FC236}">
                    <a16:creationId xmlns:a16="http://schemas.microsoft.com/office/drawing/2014/main" id="{00FA46D8-2B47-494C-8E3C-D117C7EDC620}"/>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79" name="手繪多邊形: 圖案 1345">
                <a:extLst>
                  <a:ext uri="{FF2B5EF4-FFF2-40B4-BE49-F238E27FC236}">
                    <a16:creationId xmlns:a16="http://schemas.microsoft.com/office/drawing/2014/main" id="{994E2269-734C-4EEB-9065-D6B8DB50E2D6}"/>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0" name="手繪多邊形: 圖案 1346">
                <a:extLst>
                  <a:ext uri="{FF2B5EF4-FFF2-40B4-BE49-F238E27FC236}">
                    <a16:creationId xmlns:a16="http://schemas.microsoft.com/office/drawing/2014/main" id="{FE46584E-8B27-48EB-BE83-F7634EAA9C19}"/>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1" name="手繪多邊形: 圖案 1347">
                <a:extLst>
                  <a:ext uri="{FF2B5EF4-FFF2-40B4-BE49-F238E27FC236}">
                    <a16:creationId xmlns:a16="http://schemas.microsoft.com/office/drawing/2014/main" id="{E0400A12-FCF3-454A-A3B4-47A92EEBC9AF}"/>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2" name="手繪多邊形: 圖案 1348">
                <a:extLst>
                  <a:ext uri="{FF2B5EF4-FFF2-40B4-BE49-F238E27FC236}">
                    <a16:creationId xmlns:a16="http://schemas.microsoft.com/office/drawing/2014/main" id="{A4E5BD20-BB86-4034-BECA-F80005FF33B5}"/>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3" name="手繪多邊形: 圖案 1349">
                <a:extLst>
                  <a:ext uri="{FF2B5EF4-FFF2-40B4-BE49-F238E27FC236}">
                    <a16:creationId xmlns:a16="http://schemas.microsoft.com/office/drawing/2014/main" id="{19961952-E7C8-46A5-9427-07292A48D176}"/>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84" name="手繪多邊形: 圖案 1350">
                <a:extLst>
                  <a:ext uri="{FF2B5EF4-FFF2-40B4-BE49-F238E27FC236}">
                    <a16:creationId xmlns:a16="http://schemas.microsoft.com/office/drawing/2014/main" id="{AF6ECB01-AD22-43A2-9E5F-EAC1997492C1}"/>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5" name="手繪多邊形: 圖案 1351">
                <a:extLst>
                  <a:ext uri="{FF2B5EF4-FFF2-40B4-BE49-F238E27FC236}">
                    <a16:creationId xmlns:a16="http://schemas.microsoft.com/office/drawing/2014/main" id="{D22CA90F-0BF7-41DB-8B95-19FAA1B4943C}"/>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86" name="手繪多邊形: 圖案 1352">
                <a:extLst>
                  <a:ext uri="{FF2B5EF4-FFF2-40B4-BE49-F238E27FC236}">
                    <a16:creationId xmlns:a16="http://schemas.microsoft.com/office/drawing/2014/main" id="{B8BD5893-C93C-402E-9844-53DF0BE7F3C6}"/>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7" name="手繪多邊形: 圖案 1353">
                <a:extLst>
                  <a:ext uri="{FF2B5EF4-FFF2-40B4-BE49-F238E27FC236}">
                    <a16:creationId xmlns:a16="http://schemas.microsoft.com/office/drawing/2014/main" id="{0658B290-0523-4F20-94F0-DB2938EB6D8A}"/>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8" name="手繪多邊形: 圖案 1354">
                <a:extLst>
                  <a:ext uri="{FF2B5EF4-FFF2-40B4-BE49-F238E27FC236}">
                    <a16:creationId xmlns:a16="http://schemas.microsoft.com/office/drawing/2014/main" id="{4C55664D-6839-4BCC-A655-C7E0CB93E679}"/>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89" name="手繪多邊形: 圖案 1355">
                <a:extLst>
                  <a:ext uri="{FF2B5EF4-FFF2-40B4-BE49-F238E27FC236}">
                    <a16:creationId xmlns:a16="http://schemas.microsoft.com/office/drawing/2014/main" id="{39458F77-0A4C-4885-9E04-3E02D5113315}"/>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90" name="手繪多邊形: 圖案 1356">
                <a:extLst>
                  <a:ext uri="{FF2B5EF4-FFF2-40B4-BE49-F238E27FC236}">
                    <a16:creationId xmlns:a16="http://schemas.microsoft.com/office/drawing/2014/main" id="{9D0805B9-623F-4171-A72C-3ED04F3C2802}"/>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91" name="手繪多邊形: 圖案 1357">
                <a:extLst>
                  <a:ext uri="{FF2B5EF4-FFF2-40B4-BE49-F238E27FC236}">
                    <a16:creationId xmlns:a16="http://schemas.microsoft.com/office/drawing/2014/main" id="{79321CA6-D86B-47FB-B845-906C8F434FF4}"/>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92" name="手繪多邊形: 圖案 1358">
                <a:extLst>
                  <a:ext uri="{FF2B5EF4-FFF2-40B4-BE49-F238E27FC236}">
                    <a16:creationId xmlns:a16="http://schemas.microsoft.com/office/drawing/2014/main" id="{237C5D51-3F04-4D4D-9999-0AC35309F025}"/>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93" name="手繪多邊形: 圖案 1359">
                <a:extLst>
                  <a:ext uri="{FF2B5EF4-FFF2-40B4-BE49-F238E27FC236}">
                    <a16:creationId xmlns:a16="http://schemas.microsoft.com/office/drawing/2014/main" id="{8CB43BD9-3ACD-451F-BAEB-E5D96262A195}"/>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94" name="手繪多邊形: 圖案 1360">
                <a:extLst>
                  <a:ext uri="{FF2B5EF4-FFF2-40B4-BE49-F238E27FC236}">
                    <a16:creationId xmlns:a16="http://schemas.microsoft.com/office/drawing/2014/main" id="{529C0665-C718-4B92-AA9D-20321805C8A2}"/>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95" name="手繪多邊形: 圖案 1361">
                <a:extLst>
                  <a:ext uri="{FF2B5EF4-FFF2-40B4-BE49-F238E27FC236}">
                    <a16:creationId xmlns:a16="http://schemas.microsoft.com/office/drawing/2014/main" id="{D91F134A-73C4-45D2-946C-ACB848BAA866}"/>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96" name="手繪多邊形: 圖案 1362">
                <a:extLst>
                  <a:ext uri="{FF2B5EF4-FFF2-40B4-BE49-F238E27FC236}">
                    <a16:creationId xmlns:a16="http://schemas.microsoft.com/office/drawing/2014/main" id="{181FB3EE-2937-401E-AC44-BDFFF0970347}"/>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997" name="手繪多邊形: 圖案 1363">
                <a:extLst>
                  <a:ext uri="{FF2B5EF4-FFF2-40B4-BE49-F238E27FC236}">
                    <a16:creationId xmlns:a16="http://schemas.microsoft.com/office/drawing/2014/main" id="{53F8938B-9333-4BDF-BE0B-A8C3497347F0}"/>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998" name="手繪多邊形: 圖案 1364">
                <a:extLst>
                  <a:ext uri="{FF2B5EF4-FFF2-40B4-BE49-F238E27FC236}">
                    <a16:creationId xmlns:a16="http://schemas.microsoft.com/office/drawing/2014/main" id="{62E8D97A-E889-4E56-BC77-76BA2322CC9C}"/>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99" name="手繪多邊形: 圖案 1365">
                <a:extLst>
                  <a:ext uri="{FF2B5EF4-FFF2-40B4-BE49-F238E27FC236}">
                    <a16:creationId xmlns:a16="http://schemas.microsoft.com/office/drawing/2014/main" id="{18D5073F-A927-4F3B-8793-87A0594173B1}"/>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2000" name="手繪多邊形: 圖案 1366">
                <a:extLst>
                  <a:ext uri="{FF2B5EF4-FFF2-40B4-BE49-F238E27FC236}">
                    <a16:creationId xmlns:a16="http://schemas.microsoft.com/office/drawing/2014/main" id="{85A52D9A-8BD5-4829-9CE9-2E65F9187584}"/>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2001" name="手繪多邊形: 圖案 1367">
                <a:extLst>
                  <a:ext uri="{FF2B5EF4-FFF2-40B4-BE49-F238E27FC236}">
                    <a16:creationId xmlns:a16="http://schemas.microsoft.com/office/drawing/2014/main" id="{1CF22585-5936-428C-938A-C590940C1F8D}"/>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2002" name="手繪多邊形: 圖案 1368">
                <a:extLst>
                  <a:ext uri="{FF2B5EF4-FFF2-40B4-BE49-F238E27FC236}">
                    <a16:creationId xmlns:a16="http://schemas.microsoft.com/office/drawing/2014/main" id="{9389A391-9519-4F7A-AE1F-0C5B7602A227}"/>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2003" name="手繪多邊形: 圖案 1369">
                <a:extLst>
                  <a:ext uri="{FF2B5EF4-FFF2-40B4-BE49-F238E27FC236}">
                    <a16:creationId xmlns:a16="http://schemas.microsoft.com/office/drawing/2014/main" id="{6A9A8603-227C-4A72-8E52-74FC5922B3B0}"/>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2004" name="手繪多邊形: 圖案 1370">
                <a:extLst>
                  <a:ext uri="{FF2B5EF4-FFF2-40B4-BE49-F238E27FC236}">
                    <a16:creationId xmlns:a16="http://schemas.microsoft.com/office/drawing/2014/main" id="{EAF0A625-E56A-4D7C-9870-6F2F94376281}"/>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2005" name="手繪多邊形: 圖案 1371">
                <a:extLst>
                  <a:ext uri="{FF2B5EF4-FFF2-40B4-BE49-F238E27FC236}">
                    <a16:creationId xmlns:a16="http://schemas.microsoft.com/office/drawing/2014/main" id="{D7000D09-9AB2-4551-AAEB-304ACD49A08A}"/>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nvGrpSpPr>
            <p:cNvPr id="1855" name="群組 1854">
              <a:extLst>
                <a:ext uri="{FF2B5EF4-FFF2-40B4-BE49-F238E27FC236}">
                  <a16:creationId xmlns:a16="http://schemas.microsoft.com/office/drawing/2014/main" id="{BE4905B9-EBF0-4011-AFB8-43B4BB347F1A}"/>
                </a:ext>
              </a:extLst>
            </p:cNvPr>
            <p:cNvGrpSpPr/>
            <p:nvPr/>
          </p:nvGrpSpPr>
          <p:grpSpPr>
            <a:xfrm>
              <a:off x="1296357" y="2390847"/>
              <a:ext cx="418548" cy="736261"/>
              <a:chOff x="1233128" y="2390847"/>
              <a:chExt cx="418548" cy="736261"/>
            </a:xfrm>
          </p:grpSpPr>
          <p:sp>
            <p:nvSpPr>
              <p:cNvPr id="1856" name="矩形 1855">
                <a:extLst>
                  <a:ext uri="{FF2B5EF4-FFF2-40B4-BE49-F238E27FC236}">
                    <a16:creationId xmlns:a16="http://schemas.microsoft.com/office/drawing/2014/main" id="{BEB20B26-F79A-4E15-895A-40A56528CB8E}"/>
                  </a:ext>
                </a:extLst>
              </p:cNvPr>
              <p:cNvSpPr/>
              <p:nvPr/>
            </p:nvSpPr>
            <p:spPr>
              <a:xfrm>
                <a:off x="1244583" y="2394192"/>
                <a:ext cx="397869" cy="732916"/>
              </a:xfrm>
              <a:prstGeom prst="rect">
                <a:avLst/>
              </a:prstGeom>
              <a:solidFill>
                <a:srgbClr val="2323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857" name="群組 1217">
                <a:extLst>
                  <a:ext uri="{FF2B5EF4-FFF2-40B4-BE49-F238E27FC236}">
                    <a16:creationId xmlns:a16="http://schemas.microsoft.com/office/drawing/2014/main" id="{98F11A3B-2C97-4C98-90ED-7C0118B94B3C}"/>
                  </a:ext>
                </a:extLst>
              </p:cNvPr>
              <p:cNvGrpSpPr/>
              <p:nvPr/>
            </p:nvGrpSpPr>
            <p:grpSpPr>
              <a:xfrm>
                <a:off x="1233128" y="2390847"/>
                <a:ext cx="418548" cy="735456"/>
                <a:chOff x="7484087" y="1781729"/>
                <a:chExt cx="540437" cy="998843"/>
              </a:xfrm>
              <a:solidFill>
                <a:schemeClr val="bg1"/>
              </a:solidFill>
            </p:grpSpPr>
            <p:sp>
              <p:nvSpPr>
                <p:cNvPr id="1858" name="手繪多邊形: 圖案 1298">
                  <a:extLst>
                    <a:ext uri="{FF2B5EF4-FFF2-40B4-BE49-F238E27FC236}">
                      <a16:creationId xmlns:a16="http://schemas.microsoft.com/office/drawing/2014/main" id="{C16D0072-1DAC-4B7D-B3B2-16F3272252B5}"/>
                    </a:ext>
                  </a:extLst>
                </p:cNvPr>
                <p:cNvSpPr/>
                <p:nvPr/>
              </p:nvSpPr>
              <p:spPr>
                <a:xfrm>
                  <a:off x="7484087" y="1781729"/>
                  <a:ext cx="540437" cy="998843"/>
                </a:xfrm>
                <a:custGeom>
                  <a:avLst/>
                  <a:gdLst>
                    <a:gd name="connsiteX0" fmla="*/ 540678 w 540436"/>
                    <a:gd name="connsiteY0" fmla="*/ 997154 h 998843"/>
                    <a:gd name="connsiteX1" fmla="*/ 3619 w 540436"/>
                    <a:gd name="connsiteY1" fmla="*/ 997154 h 998843"/>
                    <a:gd name="connsiteX2" fmla="*/ 3619 w 540436"/>
                    <a:gd name="connsiteY2" fmla="*/ 3619 h 998843"/>
                    <a:gd name="connsiteX3" fmla="*/ 540678 w 540436"/>
                    <a:gd name="connsiteY3" fmla="*/ 3619 h 998843"/>
                    <a:gd name="connsiteX4" fmla="*/ 23837 w 540436"/>
                    <a:gd name="connsiteY4" fmla="*/ 977081 h 998843"/>
                    <a:gd name="connsiteX5" fmla="*/ 520846 w 540436"/>
                    <a:gd name="connsiteY5" fmla="*/ 977081 h 998843"/>
                    <a:gd name="connsiteX6" fmla="*/ 520846 w 540436"/>
                    <a:gd name="connsiteY6" fmla="*/ 23644 h 998843"/>
                    <a:gd name="connsiteX7" fmla="*/ 23837 w 540436"/>
                    <a:gd name="connsiteY7" fmla="*/ 23644 h 998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436" h="998843">
                      <a:moveTo>
                        <a:pt x="540678" y="997154"/>
                      </a:moveTo>
                      <a:lnTo>
                        <a:pt x="3619" y="997154"/>
                      </a:lnTo>
                      <a:lnTo>
                        <a:pt x="3619" y="3619"/>
                      </a:lnTo>
                      <a:lnTo>
                        <a:pt x="540678" y="3619"/>
                      </a:lnTo>
                      <a:close/>
                      <a:moveTo>
                        <a:pt x="23837" y="977081"/>
                      </a:moveTo>
                      <a:lnTo>
                        <a:pt x="520846" y="977081"/>
                      </a:lnTo>
                      <a:lnTo>
                        <a:pt x="520846" y="23644"/>
                      </a:lnTo>
                      <a:lnTo>
                        <a:pt x="23837" y="23644"/>
                      </a:lnTo>
                      <a:close/>
                    </a:path>
                  </a:pathLst>
                </a:custGeom>
                <a:grpFill/>
                <a:ln w="9525" cap="flat">
                  <a:noFill/>
                  <a:prstDash val="solid"/>
                  <a:miter/>
                </a:ln>
              </p:spPr>
              <p:txBody>
                <a:bodyPr rtlCol="0" anchor="ctr"/>
                <a:lstStyle/>
                <a:p>
                  <a:endParaRPr lang="zh-TW" altLang="en-US" sz="2400"/>
                </a:p>
              </p:txBody>
            </p:sp>
            <p:sp>
              <p:nvSpPr>
                <p:cNvPr id="1859" name="手繪多邊形: 圖案 1299">
                  <a:extLst>
                    <a:ext uri="{FF2B5EF4-FFF2-40B4-BE49-F238E27FC236}">
                      <a16:creationId xmlns:a16="http://schemas.microsoft.com/office/drawing/2014/main" id="{A56894D5-37B7-4E3B-9683-337A24F97214}"/>
                    </a:ext>
                  </a:extLst>
                </p:cNvPr>
                <p:cNvSpPr/>
                <p:nvPr/>
              </p:nvSpPr>
              <p:spPr>
                <a:xfrm>
                  <a:off x="7514197" y="1826846"/>
                  <a:ext cx="482533" cy="149585"/>
                </a:xfrm>
                <a:custGeom>
                  <a:avLst/>
                  <a:gdLst>
                    <a:gd name="connsiteX0" fmla="*/ 480314 w 482532"/>
                    <a:gd name="connsiteY0" fmla="*/ 149199 h 149585"/>
                    <a:gd name="connsiteX1" fmla="*/ 3619 w 482532"/>
                    <a:gd name="connsiteY1" fmla="*/ 149199 h 149585"/>
                    <a:gd name="connsiteX2" fmla="*/ 3619 w 482532"/>
                    <a:gd name="connsiteY2" fmla="*/ 3619 h 149585"/>
                    <a:gd name="connsiteX3" fmla="*/ 480314 w 482532"/>
                    <a:gd name="connsiteY3" fmla="*/ 3619 h 149585"/>
                    <a:gd name="connsiteX4" fmla="*/ 23693 w 482532"/>
                    <a:gd name="connsiteY4" fmla="*/ 129126 h 149585"/>
                    <a:gd name="connsiteX5" fmla="*/ 460240 w 482532"/>
                    <a:gd name="connsiteY5" fmla="*/ 129126 h 149585"/>
                    <a:gd name="connsiteX6" fmla="*/ 460240 w 482532"/>
                    <a:gd name="connsiteY6" fmla="*/ 23741 h 149585"/>
                    <a:gd name="connsiteX7" fmla="*/ 23693 w 482532"/>
                    <a:gd name="connsiteY7" fmla="*/ 23741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99"/>
                      </a:moveTo>
                      <a:lnTo>
                        <a:pt x="3619" y="149199"/>
                      </a:lnTo>
                      <a:lnTo>
                        <a:pt x="3619" y="3619"/>
                      </a:lnTo>
                      <a:lnTo>
                        <a:pt x="480314" y="3619"/>
                      </a:lnTo>
                      <a:close/>
                      <a:moveTo>
                        <a:pt x="23693" y="129126"/>
                      </a:moveTo>
                      <a:lnTo>
                        <a:pt x="460240" y="129126"/>
                      </a:lnTo>
                      <a:lnTo>
                        <a:pt x="460240" y="23741"/>
                      </a:lnTo>
                      <a:lnTo>
                        <a:pt x="23693" y="23741"/>
                      </a:lnTo>
                      <a:close/>
                    </a:path>
                  </a:pathLst>
                </a:custGeom>
                <a:grpFill/>
                <a:ln w="9525" cap="flat">
                  <a:noFill/>
                  <a:prstDash val="solid"/>
                  <a:miter/>
                </a:ln>
              </p:spPr>
              <p:txBody>
                <a:bodyPr rtlCol="0" anchor="ctr"/>
                <a:lstStyle/>
                <a:p>
                  <a:endParaRPr lang="zh-TW" altLang="en-US" sz="2400"/>
                </a:p>
              </p:txBody>
            </p:sp>
            <p:sp>
              <p:nvSpPr>
                <p:cNvPr id="1860" name="手繪多邊形: 圖案 1300">
                  <a:extLst>
                    <a:ext uri="{FF2B5EF4-FFF2-40B4-BE49-F238E27FC236}">
                      <a16:creationId xmlns:a16="http://schemas.microsoft.com/office/drawing/2014/main" id="{A60DD782-04A6-41F2-A8B7-06827D21C052}"/>
                    </a:ext>
                  </a:extLst>
                </p:cNvPr>
                <p:cNvSpPr/>
                <p:nvPr/>
              </p:nvSpPr>
              <p:spPr>
                <a:xfrm>
                  <a:off x="7750011" y="1861974"/>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5 w 188187"/>
                    <a:gd name="connsiteY4" fmla="*/ 58821 h 72379"/>
                    <a:gd name="connsiteX5" fmla="*/ 179261 w 188187"/>
                    <a:gd name="connsiteY5" fmla="*/ 58821 h 72379"/>
                    <a:gd name="connsiteX6" fmla="*/ 179261 w 188187"/>
                    <a:gd name="connsiteY6" fmla="*/ 13656 h 72379"/>
                    <a:gd name="connsiteX7" fmla="*/ 13655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5" y="58821"/>
                      </a:moveTo>
                      <a:lnTo>
                        <a:pt x="179261" y="58821"/>
                      </a:lnTo>
                      <a:lnTo>
                        <a:pt x="179261" y="13656"/>
                      </a:lnTo>
                      <a:lnTo>
                        <a:pt x="13655" y="13656"/>
                      </a:lnTo>
                      <a:close/>
                    </a:path>
                  </a:pathLst>
                </a:custGeom>
                <a:grpFill/>
                <a:ln w="9525" cap="flat">
                  <a:noFill/>
                  <a:prstDash val="solid"/>
                  <a:miter/>
                </a:ln>
              </p:spPr>
              <p:txBody>
                <a:bodyPr rtlCol="0" anchor="ctr"/>
                <a:lstStyle/>
                <a:p>
                  <a:endParaRPr lang="zh-TW" altLang="en-US" sz="2400"/>
                </a:p>
              </p:txBody>
            </p:sp>
            <p:sp>
              <p:nvSpPr>
                <p:cNvPr id="1861" name="手繪多邊形: 圖案 1301">
                  <a:extLst>
                    <a:ext uri="{FF2B5EF4-FFF2-40B4-BE49-F238E27FC236}">
                      <a16:creationId xmlns:a16="http://schemas.microsoft.com/office/drawing/2014/main" id="{C7BE793A-163C-48C8-9BCE-9749A17185E3}"/>
                    </a:ext>
                  </a:extLst>
                </p:cNvPr>
                <p:cNvSpPr/>
                <p:nvPr/>
              </p:nvSpPr>
              <p:spPr>
                <a:xfrm>
                  <a:off x="7544307" y="1866993"/>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862" name="手繪多邊形: 圖案 1302">
                  <a:extLst>
                    <a:ext uri="{FF2B5EF4-FFF2-40B4-BE49-F238E27FC236}">
                      <a16:creationId xmlns:a16="http://schemas.microsoft.com/office/drawing/2014/main" id="{F0275082-E8C2-46DD-973A-EE725AD5296F}"/>
                    </a:ext>
                  </a:extLst>
                </p:cNvPr>
                <p:cNvSpPr/>
                <p:nvPr/>
              </p:nvSpPr>
              <p:spPr>
                <a:xfrm>
                  <a:off x="775502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63" name="手繪多邊形: 圖案 1303">
                  <a:extLst>
                    <a:ext uri="{FF2B5EF4-FFF2-40B4-BE49-F238E27FC236}">
                      <a16:creationId xmlns:a16="http://schemas.microsoft.com/office/drawing/2014/main" id="{FC565BBE-EBC8-4E14-AFAA-325F410B2E06}"/>
                    </a:ext>
                  </a:extLst>
                </p:cNvPr>
                <p:cNvSpPr/>
                <p:nvPr/>
              </p:nvSpPr>
              <p:spPr>
                <a:xfrm>
                  <a:off x="7775103"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64" name="手繪多邊形: 圖案 1304">
                  <a:extLst>
                    <a:ext uri="{FF2B5EF4-FFF2-40B4-BE49-F238E27FC236}">
                      <a16:creationId xmlns:a16="http://schemas.microsoft.com/office/drawing/2014/main" id="{96F3687C-C90B-437F-9580-5F949743FCE8}"/>
                    </a:ext>
                  </a:extLst>
                </p:cNvPr>
                <p:cNvSpPr/>
                <p:nvPr/>
              </p:nvSpPr>
              <p:spPr>
                <a:xfrm>
                  <a:off x="7795176" y="193223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65" name="手繪多邊形: 圖案 1305">
                  <a:extLst>
                    <a:ext uri="{FF2B5EF4-FFF2-40B4-BE49-F238E27FC236}">
                      <a16:creationId xmlns:a16="http://schemas.microsoft.com/office/drawing/2014/main" id="{70F58C81-496C-4C57-8065-035EB8F01A68}"/>
                    </a:ext>
                  </a:extLst>
                </p:cNvPr>
                <p:cNvSpPr/>
                <p:nvPr/>
              </p:nvSpPr>
              <p:spPr>
                <a:xfrm>
                  <a:off x="7815249" y="193223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66" name="手繪多邊形: 圖案 1306">
                  <a:extLst>
                    <a:ext uri="{FF2B5EF4-FFF2-40B4-BE49-F238E27FC236}">
                      <a16:creationId xmlns:a16="http://schemas.microsoft.com/office/drawing/2014/main" id="{920E6553-C17D-4CE0-AB1C-168F972537A6}"/>
                    </a:ext>
                  </a:extLst>
                </p:cNvPr>
                <p:cNvSpPr/>
                <p:nvPr/>
              </p:nvSpPr>
              <p:spPr>
                <a:xfrm>
                  <a:off x="7719901" y="186197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867" name="手繪多邊形: 圖案 1307">
                  <a:extLst>
                    <a:ext uri="{FF2B5EF4-FFF2-40B4-BE49-F238E27FC236}">
                      <a16:creationId xmlns:a16="http://schemas.microsoft.com/office/drawing/2014/main" id="{755FCA91-7D43-4E39-BEFD-E44B52ADAC2D}"/>
                    </a:ext>
                  </a:extLst>
                </p:cNvPr>
                <p:cNvSpPr/>
                <p:nvPr/>
              </p:nvSpPr>
              <p:spPr>
                <a:xfrm>
                  <a:off x="7855396" y="193223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868" name="手繪多邊形: 圖案 1308">
                  <a:extLst>
                    <a:ext uri="{FF2B5EF4-FFF2-40B4-BE49-F238E27FC236}">
                      <a16:creationId xmlns:a16="http://schemas.microsoft.com/office/drawing/2014/main" id="{4A516BB5-4353-4DDE-8976-A69CF903AE85}"/>
                    </a:ext>
                  </a:extLst>
                </p:cNvPr>
                <p:cNvSpPr/>
                <p:nvPr/>
              </p:nvSpPr>
              <p:spPr>
                <a:xfrm>
                  <a:off x="7514197" y="2002488"/>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869" name="手繪多邊形: 圖案 1309">
                  <a:extLst>
                    <a:ext uri="{FF2B5EF4-FFF2-40B4-BE49-F238E27FC236}">
                      <a16:creationId xmlns:a16="http://schemas.microsoft.com/office/drawing/2014/main" id="{2E0B9A87-8654-4EC0-A755-B81F9733CAAB}"/>
                    </a:ext>
                  </a:extLst>
                </p:cNvPr>
                <p:cNvSpPr/>
                <p:nvPr/>
              </p:nvSpPr>
              <p:spPr>
                <a:xfrm>
                  <a:off x="7755029" y="2032598"/>
                  <a:ext cx="188188" cy="72380"/>
                </a:xfrm>
                <a:custGeom>
                  <a:avLst/>
                  <a:gdLst>
                    <a:gd name="connsiteX0" fmla="*/ 189298 w 188187"/>
                    <a:gd name="connsiteY0" fmla="*/ 68906 h 72379"/>
                    <a:gd name="connsiteX1" fmla="*/ 3619 w 188187"/>
                    <a:gd name="connsiteY1" fmla="*/ 68906 h 72379"/>
                    <a:gd name="connsiteX2" fmla="*/ 3619 w 188187"/>
                    <a:gd name="connsiteY2" fmla="*/ 3619 h 72379"/>
                    <a:gd name="connsiteX3" fmla="*/ 189298 w 188187"/>
                    <a:gd name="connsiteY3" fmla="*/ 3619 h 72379"/>
                    <a:gd name="connsiteX4" fmla="*/ 13656 w 188187"/>
                    <a:gd name="connsiteY4" fmla="*/ 58869 h 72379"/>
                    <a:gd name="connsiteX5" fmla="*/ 179261 w 188187"/>
                    <a:gd name="connsiteY5" fmla="*/ 58869 h 72379"/>
                    <a:gd name="connsiteX6" fmla="*/ 179261 w 188187"/>
                    <a:gd name="connsiteY6" fmla="*/ 13704 h 72379"/>
                    <a:gd name="connsiteX7" fmla="*/ 13656 w 188187"/>
                    <a:gd name="connsiteY7" fmla="*/ 13704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906"/>
                      </a:moveTo>
                      <a:lnTo>
                        <a:pt x="3619" y="68906"/>
                      </a:lnTo>
                      <a:lnTo>
                        <a:pt x="3619" y="3619"/>
                      </a:lnTo>
                      <a:lnTo>
                        <a:pt x="189298" y="3619"/>
                      </a:lnTo>
                      <a:close/>
                      <a:moveTo>
                        <a:pt x="13656" y="58869"/>
                      </a:moveTo>
                      <a:lnTo>
                        <a:pt x="179261" y="58869"/>
                      </a:lnTo>
                      <a:lnTo>
                        <a:pt x="179261" y="13704"/>
                      </a:lnTo>
                      <a:lnTo>
                        <a:pt x="13656" y="13704"/>
                      </a:lnTo>
                      <a:close/>
                    </a:path>
                  </a:pathLst>
                </a:custGeom>
                <a:grpFill/>
                <a:ln w="9525" cap="flat">
                  <a:noFill/>
                  <a:prstDash val="solid"/>
                  <a:miter/>
                </a:ln>
              </p:spPr>
              <p:txBody>
                <a:bodyPr rtlCol="0" anchor="ctr"/>
                <a:lstStyle/>
                <a:p>
                  <a:endParaRPr lang="zh-TW" altLang="en-US" sz="2400"/>
                </a:p>
              </p:txBody>
            </p:sp>
            <p:sp>
              <p:nvSpPr>
                <p:cNvPr id="1870" name="手繪多邊形: 圖案 1310">
                  <a:extLst>
                    <a:ext uri="{FF2B5EF4-FFF2-40B4-BE49-F238E27FC236}">
                      <a16:creationId xmlns:a16="http://schemas.microsoft.com/office/drawing/2014/main" id="{BF34FD71-E9DD-44F3-9CA7-9391E2163A5B}"/>
                    </a:ext>
                  </a:extLst>
                </p:cNvPr>
                <p:cNvSpPr/>
                <p:nvPr/>
              </p:nvSpPr>
              <p:spPr>
                <a:xfrm>
                  <a:off x="7544307" y="2042635"/>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871" name="手繪多邊形: 圖案 1311">
                  <a:extLst>
                    <a:ext uri="{FF2B5EF4-FFF2-40B4-BE49-F238E27FC236}">
                      <a16:creationId xmlns:a16="http://schemas.microsoft.com/office/drawing/2014/main" id="{A55FFD40-9DF5-422C-9D2E-C8B90A2A9ACD}"/>
                    </a:ext>
                  </a:extLst>
                </p:cNvPr>
                <p:cNvSpPr/>
                <p:nvPr/>
              </p:nvSpPr>
              <p:spPr>
                <a:xfrm>
                  <a:off x="775502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72" name="手繪多邊形: 圖案 1312">
                  <a:extLst>
                    <a:ext uri="{FF2B5EF4-FFF2-40B4-BE49-F238E27FC236}">
                      <a16:creationId xmlns:a16="http://schemas.microsoft.com/office/drawing/2014/main" id="{D7CE3EB7-6FED-4573-A9D5-B5A601F1856A}"/>
                    </a:ext>
                  </a:extLst>
                </p:cNvPr>
                <p:cNvSpPr/>
                <p:nvPr/>
              </p:nvSpPr>
              <p:spPr>
                <a:xfrm>
                  <a:off x="7775103"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73" name="手繪多邊形: 圖案 1313">
                  <a:extLst>
                    <a:ext uri="{FF2B5EF4-FFF2-40B4-BE49-F238E27FC236}">
                      <a16:creationId xmlns:a16="http://schemas.microsoft.com/office/drawing/2014/main" id="{BEB326AC-A3EC-4589-A083-8C1111DF6C1A}"/>
                    </a:ext>
                  </a:extLst>
                </p:cNvPr>
                <p:cNvSpPr/>
                <p:nvPr/>
              </p:nvSpPr>
              <p:spPr>
                <a:xfrm>
                  <a:off x="7795176" y="210787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74" name="手繪多邊形: 圖案 1314">
                  <a:extLst>
                    <a:ext uri="{FF2B5EF4-FFF2-40B4-BE49-F238E27FC236}">
                      <a16:creationId xmlns:a16="http://schemas.microsoft.com/office/drawing/2014/main" id="{A7CDB38F-D0C8-4E94-8A53-A25FAA17612B}"/>
                    </a:ext>
                  </a:extLst>
                </p:cNvPr>
                <p:cNvSpPr/>
                <p:nvPr/>
              </p:nvSpPr>
              <p:spPr>
                <a:xfrm>
                  <a:off x="7815249" y="210787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75" name="手繪多邊形: 圖案 1315">
                  <a:extLst>
                    <a:ext uri="{FF2B5EF4-FFF2-40B4-BE49-F238E27FC236}">
                      <a16:creationId xmlns:a16="http://schemas.microsoft.com/office/drawing/2014/main" id="{B39A8BDD-5158-4D06-B1DE-FE1DC0B4FD3B}"/>
                    </a:ext>
                  </a:extLst>
                </p:cNvPr>
                <p:cNvSpPr/>
                <p:nvPr/>
              </p:nvSpPr>
              <p:spPr>
                <a:xfrm>
                  <a:off x="7719901" y="2037616"/>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876" name="手繪多邊形: 圖案 1316">
                  <a:extLst>
                    <a:ext uri="{FF2B5EF4-FFF2-40B4-BE49-F238E27FC236}">
                      <a16:creationId xmlns:a16="http://schemas.microsoft.com/office/drawing/2014/main" id="{0FAC2C7C-FF1F-4E4F-92DF-2CBE1FB14334}"/>
                    </a:ext>
                  </a:extLst>
                </p:cNvPr>
                <p:cNvSpPr/>
                <p:nvPr/>
              </p:nvSpPr>
              <p:spPr>
                <a:xfrm>
                  <a:off x="7855396" y="2107873"/>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877" name="手繪多邊形: 圖案 1317">
                  <a:extLst>
                    <a:ext uri="{FF2B5EF4-FFF2-40B4-BE49-F238E27FC236}">
                      <a16:creationId xmlns:a16="http://schemas.microsoft.com/office/drawing/2014/main" id="{FB08A669-FABE-4526-A33A-9645B07AE292}"/>
                    </a:ext>
                  </a:extLst>
                </p:cNvPr>
                <p:cNvSpPr/>
                <p:nvPr/>
              </p:nvSpPr>
              <p:spPr>
                <a:xfrm>
                  <a:off x="7514197" y="2178130"/>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878" name="手繪多邊形: 圖案 1318">
                  <a:extLst>
                    <a:ext uri="{FF2B5EF4-FFF2-40B4-BE49-F238E27FC236}">
                      <a16:creationId xmlns:a16="http://schemas.microsoft.com/office/drawing/2014/main" id="{B187C579-E673-42F2-9615-2E13F8A31E9B}"/>
                    </a:ext>
                  </a:extLst>
                </p:cNvPr>
                <p:cNvSpPr/>
                <p:nvPr/>
              </p:nvSpPr>
              <p:spPr>
                <a:xfrm>
                  <a:off x="7755029" y="2208240"/>
                  <a:ext cx="188188" cy="72380"/>
                </a:xfrm>
                <a:custGeom>
                  <a:avLst/>
                  <a:gdLst>
                    <a:gd name="connsiteX0" fmla="*/ 189298 w 188187"/>
                    <a:gd name="connsiteY0" fmla="*/ 68858 h 72379"/>
                    <a:gd name="connsiteX1" fmla="*/ 3619 w 188187"/>
                    <a:gd name="connsiteY1" fmla="*/ 68858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897 h 72379"/>
                    <a:gd name="connsiteX7" fmla="*/ 13656 w 188187"/>
                    <a:gd name="connsiteY7" fmla="*/ 13897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8"/>
                      </a:moveTo>
                      <a:lnTo>
                        <a:pt x="3619" y="68858"/>
                      </a:lnTo>
                      <a:lnTo>
                        <a:pt x="3619" y="3619"/>
                      </a:lnTo>
                      <a:lnTo>
                        <a:pt x="189298" y="3619"/>
                      </a:lnTo>
                      <a:close/>
                      <a:moveTo>
                        <a:pt x="13656" y="58821"/>
                      </a:moveTo>
                      <a:lnTo>
                        <a:pt x="179261" y="58821"/>
                      </a:lnTo>
                      <a:lnTo>
                        <a:pt x="179261" y="13897"/>
                      </a:lnTo>
                      <a:lnTo>
                        <a:pt x="13656" y="13897"/>
                      </a:lnTo>
                      <a:close/>
                    </a:path>
                  </a:pathLst>
                </a:custGeom>
                <a:grpFill/>
                <a:ln w="9525" cap="flat">
                  <a:noFill/>
                  <a:prstDash val="solid"/>
                  <a:miter/>
                </a:ln>
              </p:spPr>
              <p:txBody>
                <a:bodyPr rtlCol="0" anchor="ctr"/>
                <a:lstStyle/>
                <a:p>
                  <a:endParaRPr lang="zh-TW" altLang="en-US" sz="2400"/>
                </a:p>
              </p:txBody>
            </p:sp>
            <p:sp>
              <p:nvSpPr>
                <p:cNvPr id="1879" name="手繪多邊形: 圖案 1319">
                  <a:extLst>
                    <a:ext uri="{FF2B5EF4-FFF2-40B4-BE49-F238E27FC236}">
                      <a16:creationId xmlns:a16="http://schemas.microsoft.com/office/drawing/2014/main" id="{79EF098A-7B78-4E6E-A066-7A5C065AFCEC}"/>
                    </a:ext>
                  </a:extLst>
                </p:cNvPr>
                <p:cNvSpPr/>
                <p:nvPr/>
              </p:nvSpPr>
              <p:spPr>
                <a:xfrm>
                  <a:off x="7544307" y="2218277"/>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880" name="手繪多邊形: 圖案 1320">
                  <a:extLst>
                    <a:ext uri="{FF2B5EF4-FFF2-40B4-BE49-F238E27FC236}">
                      <a16:creationId xmlns:a16="http://schemas.microsoft.com/office/drawing/2014/main" id="{51F48956-CCA5-40A0-AF7D-B64E5156577A}"/>
                    </a:ext>
                  </a:extLst>
                </p:cNvPr>
                <p:cNvSpPr/>
                <p:nvPr/>
              </p:nvSpPr>
              <p:spPr>
                <a:xfrm>
                  <a:off x="775502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81" name="手繪多邊形: 圖案 1321">
                  <a:extLst>
                    <a:ext uri="{FF2B5EF4-FFF2-40B4-BE49-F238E27FC236}">
                      <a16:creationId xmlns:a16="http://schemas.microsoft.com/office/drawing/2014/main" id="{A9350158-AF6F-473E-8F05-D10817092322}"/>
                    </a:ext>
                  </a:extLst>
                </p:cNvPr>
                <p:cNvSpPr/>
                <p:nvPr/>
              </p:nvSpPr>
              <p:spPr>
                <a:xfrm>
                  <a:off x="7775103"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82" name="手繪多邊形: 圖案 1322">
                  <a:extLst>
                    <a:ext uri="{FF2B5EF4-FFF2-40B4-BE49-F238E27FC236}">
                      <a16:creationId xmlns:a16="http://schemas.microsoft.com/office/drawing/2014/main" id="{6C9EC821-80BE-4DE9-8CC4-1E6BED7F638B}"/>
                    </a:ext>
                  </a:extLst>
                </p:cNvPr>
                <p:cNvSpPr/>
                <p:nvPr/>
              </p:nvSpPr>
              <p:spPr>
                <a:xfrm>
                  <a:off x="7795176" y="228351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83" name="手繪多邊形: 圖案 1323">
                  <a:extLst>
                    <a:ext uri="{FF2B5EF4-FFF2-40B4-BE49-F238E27FC236}">
                      <a16:creationId xmlns:a16="http://schemas.microsoft.com/office/drawing/2014/main" id="{125DFBB7-45C9-400F-AADA-40CB7F22D250}"/>
                    </a:ext>
                  </a:extLst>
                </p:cNvPr>
                <p:cNvSpPr/>
                <p:nvPr/>
              </p:nvSpPr>
              <p:spPr>
                <a:xfrm>
                  <a:off x="7815249" y="2283515"/>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84" name="手繪多邊形: 圖案 1324">
                  <a:extLst>
                    <a:ext uri="{FF2B5EF4-FFF2-40B4-BE49-F238E27FC236}">
                      <a16:creationId xmlns:a16="http://schemas.microsoft.com/office/drawing/2014/main" id="{ED08A805-A1A6-4BC3-AB26-57C307978EB6}"/>
                    </a:ext>
                  </a:extLst>
                </p:cNvPr>
                <p:cNvSpPr/>
                <p:nvPr/>
              </p:nvSpPr>
              <p:spPr>
                <a:xfrm>
                  <a:off x="7719901" y="2213258"/>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885" name="手繪多邊形: 圖案 1325">
                  <a:extLst>
                    <a:ext uri="{FF2B5EF4-FFF2-40B4-BE49-F238E27FC236}">
                      <a16:creationId xmlns:a16="http://schemas.microsoft.com/office/drawing/2014/main" id="{5D5554B3-B012-4003-A6D7-E4FBAC1F18F0}"/>
                    </a:ext>
                  </a:extLst>
                </p:cNvPr>
                <p:cNvSpPr/>
                <p:nvPr/>
              </p:nvSpPr>
              <p:spPr>
                <a:xfrm>
                  <a:off x="7855396" y="2283515"/>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886" name="手繪多邊形: 圖案 1326">
                  <a:extLst>
                    <a:ext uri="{FF2B5EF4-FFF2-40B4-BE49-F238E27FC236}">
                      <a16:creationId xmlns:a16="http://schemas.microsoft.com/office/drawing/2014/main" id="{4B2AAC5D-1523-4F78-A0FB-CD276000327D}"/>
                    </a:ext>
                  </a:extLst>
                </p:cNvPr>
                <p:cNvSpPr/>
                <p:nvPr/>
              </p:nvSpPr>
              <p:spPr>
                <a:xfrm>
                  <a:off x="7514197" y="2353627"/>
                  <a:ext cx="482533" cy="149585"/>
                </a:xfrm>
                <a:custGeom>
                  <a:avLst/>
                  <a:gdLst>
                    <a:gd name="connsiteX0" fmla="*/ 480314 w 482532"/>
                    <a:gd name="connsiteY0" fmla="*/ 149247 h 149585"/>
                    <a:gd name="connsiteX1" fmla="*/ 3619 w 482532"/>
                    <a:gd name="connsiteY1" fmla="*/ 149247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837 h 149585"/>
                    <a:gd name="connsiteX7" fmla="*/ 23693 w 482532"/>
                    <a:gd name="connsiteY7" fmla="*/ 23837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247"/>
                      </a:moveTo>
                      <a:lnTo>
                        <a:pt x="3619" y="149247"/>
                      </a:lnTo>
                      <a:lnTo>
                        <a:pt x="3619" y="3619"/>
                      </a:lnTo>
                      <a:lnTo>
                        <a:pt x="480314" y="3619"/>
                      </a:lnTo>
                      <a:close/>
                      <a:moveTo>
                        <a:pt x="23693" y="129078"/>
                      </a:moveTo>
                      <a:lnTo>
                        <a:pt x="460240" y="129078"/>
                      </a:lnTo>
                      <a:lnTo>
                        <a:pt x="460240" y="23837"/>
                      </a:lnTo>
                      <a:lnTo>
                        <a:pt x="23693" y="23837"/>
                      </a:lnTo>
                      <a:close/>
                    </a:path>
                  </a:pathLst>
                </a:custGeom>
                <a:grpFill/>
                <a:ln w="9525" cap="flat">
                  <a:noFill/>
                  <a:prstDash val="solid"/>
                  <a:miter/>
                </a:ln>
              </p:spPr>
              <p:txBody>
                <a:bodyPr rtlCol="0" anchor="ctr"/>
                <a:lstStyle/>
                <a:p>
                  <a:endParaRPr lang="zh-TW" altLang="en-US" sz="2400"/>
                </a:p>
              </p:txBody>
            </p:sp>
            <p:sp>
              <p:nvSpPr>
                <p:cNvPr id="1887" name="手繪多邊形: 圖案 1327">
                  <a:extLst>
                    <a:ext uri="{FF2B5EF4-FFF2-40B4-BE49-F238E27FC236}">
                      <a16:creationId xmlns:a16="http://schemas.microsoft.com/office/drawing/2014/main" id="{1220FE61-1096-4B6C-B283-09040A3649FF}"/>
                    </a:ext>
                  </a:extLst>
                </p:cNvPr>
                <p:cNvSpPr/>
                <p:nvPr/>
              </p:nvSpPr>
              <p:spPr>
                <a:xfrm>
                  <a:off x="7755029" y="2383882"/>
                  <a:ext cx="188188" cy="72380"/>
                </a:xfrm>
                <a:custGeom>
                  <a:avLst/>
                  <a:gdLst>
                    <a:gd name="connsiteX0" fmla="*/ 189298 w 188187"/>
                    <a:gd name="connsiteY0" fmla="*/ 68809 h 72379"/>
                    <a:gd name="connsiteX1" fmla="*/ 3619 w 188187"/>
                    <a:gd name="connsiteY1" fmla="*/ 68809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09"/>
                      </a:moveTo>
                      <a:lnTo>
                        <a:pt x="3619" y="68809"/>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888" name="手繪多邊形: 圖案 1328">
                  <a:extLst>
                    <a:ext uri="{FF2B5EF4-FFF2-40B4-BE49-F238E27FC236}">
                      <a16:creationId xmlns:a16="http://schemas.microsoft.com/office/drawing/2014/main" id="{554A565E-97F4-4D68-87D7-A3EFAFF1BB81}"/>
                    </a:ext>
                  </a:extLst>
                </p:cNvPr>
                <p:cNvSpPr/>
                <p:nvPr/>
              </p:nvSpPr>
              <p:spPr>
                <a:xfrm>
                  <a:off x="7544307" y="2393919"/>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889" name="手繪多邊形: 圖案 1329">
                  <a:extLst>
                    <a:ext uri="{FF2B5EF4-FFF2-40B4-BE49-F238E27FC236}">
                      <a16:creationId xmlns:a16="http://schemas.microsoft.com/office/drawing/2014/main" id="{DD8B8C00-BAB2-49CA-B404-49DA9EECD99F}"/>
                    </a:ext>
                  </a:extLst>
                </p:cNvPr>
                <p:cNvSpPr/>
                <p:nvPr/>
              </p:nvSpPr>
              <p:spPr>
                <a:xfrm>
                  <a:off x="775502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90" name="手繪多邊形: 圖案 1330">
                  <a:extLst>
                    <a:ext uri="{FF2B5EF4-FFF2-40B4-BE49-F238E27FC236}">
                      <a16:creationId xmlns:a16="http://schemas.microsoft.com/office/drawing/2014/main" id="{EB2AA658-71E0-45E9-B968-34B0779151EE}"/>
                    </a:ext>
                  </a:extLst>
                </p:cNvPr>
                <p:cNvSpPr/>
                <p:nvPr/>
              </p:nvSpPr>
              <p:spPr>
                <a:xfrm>
                  <a:off x="7775103"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91" name="手繪多邊形: 圖案 1331">
                  <a:extLst>
                    <a:ext uri="{FF2B5EF4-FFF2-40B4-BE49-F238E27FC236}">
                      <a16:creationId xmlns:a16="http://schemas.microsoft.com/office/drawing/2014/main" id="{94DA3953-BAB9-4C55-BBB6-55F68815DEAF}"/>
                    </a:ext>
                  </a:extLst>
                </p:cNvPr>
                <p:cNvSpPr/>
                <p:nvPr/>
              </p:nvSpPr>
              <p:spPr>
                <a:xfrm>
                  <a:off x="7795176" y="245910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892" name="手繪多邊形: 圖案 1332">
                  <a:extLst>
                    <a:ext uri="{FF2B5EF4-FFF2-40B4-BE49-F238E27FC236}">
                      <a16:creationId xmlns:a16="http://schemas.microsoft.com/office/drawing/2014/main" id="{42D44A1F-CBD1-4314-AF9C-67C957DA7466}"/>
                    </a:ext>
                  </a:extLst>
                </p:cNvPr>
                <p:cNvSpPr/>
                <p:nvPr/>
              </p:nvSpPr>
              <p:spPr>
                <a:xfrm>
                  <a:off x="7815249" y="245910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93" name="手繪多邊形: 圖案 1333">
                  <a:extLst>
                    <a:ext uri="{FF2B5EF4-FFF2-40B4-BE49-F238E27FC236}">
                      <a16:creationId xmlns:a16="http://schemas.microsoft.com/office/drawing/2014/main" id="{32823083-C142-4D4C-AA59-84E3538B31DE}"/>
                    </a:ext>
                  </a:extLst>
                </p:cNvPr>
                <p:cNvSpPr/>
                <p:nvPr/>
              </p:nvSpPr>
              <p:spPr>
                <a:xfrm>
                  <a:off x="7719901" y="2388900"/>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894" name="手繪多邊形: 圖案 1334">
                  <a:extLst>
                    <a:ext uri="{FF2B5EF4-FFF2-40B4-BE49-F238E27FC236}">
                      <a16:creationId xmlns:a16="http://schemas.microsoft.com/office/drawing/2014/main" id="{2B3D07FE-BAFF-4563-9988-0F424CAA409D}"/>
                    </a:ext>
                  </a:extLst>
                </p:cNvPr>
                <p:cNvSpPr/>
                <p:nvPr/>
              </p:nvSpPr>
              <p:spPr>
                <a:xfrm>
                  <a:off x="7855396" y="2459109"/>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895" name="手繪多邊形: 圖案 1335">
                  <a:extLst>
                    <a:ext uri="{FF2B5EF4-FFF2-40B4-BE49-F238E27FC236}">
                      <a16:creationId xmlns:a16="http://schemas.microsoft.com/office/drawing/2014/main" id="{78178C8D-AA42-4932-8E91-660DA955C9F3}"/>
                    </a:ext>
                  </a:extLst>
                </p:cNvPr>
                <p:cNvSpPr/>
                <p:nvPr/>
              </p:nvSpPr>
              <p:spPr>
                <a:xfrm>
                  <a:off x="7514197" y="2529366"/>
                  <a:ext cx="482533" cy="149585"/>
                </a:xfrm>
                <a:custGeom>
                  <a:avLst/>
                  <a:gdLst>
                    <a:gd name="connsiteX0" fmla="*/ 480314 w 482532"/>
                    <a:gd name="connsiteY0" fmla="*/ 149151 h 149585"/>
                    <a:gd name="connsiteX1" fmla="*/ 3619 w 482532"/>
                    <a:gd name="connsiteY1" fmla="*/ 149151 h 149585"/>
                    <a:gd name="connsiteX2" fmla="*/ 3619 w 482532"/>
                    <a:gd name="connsiteY2" fmla="*/ 3619 h 149585"/>
                    <a:gd name="connsiteX3" fmla="*/ 480314 w 482532"/>
                    <a:gd name="connsiteY3" fmla="*/ 3619 h 149585"/>
                    <a:gd name="connsiteX4" fmla="*/ 23693 w 482532"/>
                    <a:gd name="connsiteY4" fmla="*/ 129078 h 149585"/>
                    <a:gd name="connsiteX5" fmla="*/ 460240 w 482532"/>
                    <a:gd name="connsiteY5" fmla="*/ 129078 h 149585"/>
                    <a:gd name="connsiteX6" fmla="*/ 460240 w 482532"/>
                    <a:gd name="connsiteY6" fmla="*/ 23692 h 149585"/>
                    <a:gd name="connsiteX7" fmla="*/ 23693 w 482532"/>
                    <a:gd name="connsiteY7" fmla="*/ 23692 h 149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2532" h="149585">
                      <a:moveTo>
                        <a:pt x="480314" y="149151"/>
                      </a:moveTo>
                      <a:lnTo>
                        <a:pt x="3619" y="149151"/>
                      </a:lnTo>
                      <a:lnTo>
                        <a:pt x="3619" y="3619"/>
                      </a:lnTo>
                      <a:lnTo>
                        <a:pt x="480314" y="3619"/>
                      </a:lnTo>
                      <a:close/>
                      <a:moveTo>
                        <a:pt x="23693" y="129078"/>
                      </a:moveTo>
                      <a:lnTo>
                        <a:pt x="460240" y="129078"/>
                      </a:lnTo>
                      <a:lnTo>
                        <a:pt x="460240" y="23692"/>
                      </a:lnTo>
                      <a:lnTo>
                        <a:pt x="23693" y="23692"/>
                      </a:lnTo>
                      <a:close/>
                    </a:path>
                  </a:pathLst>
                </a:custGeom>
                <a:grpFill/>
                <a:ln w="9525" cap="flat">
                  <a:noFill/>
                  <a:prstDash val="solid"/>
                  <a:miter/>
                </a:ln>
              </p:spPr>
              <p:txBody>
                <a:bodyPr rtlCol="0" anchor="ctr"/>
                <a:lstStyle/>
                <a:p>
                  <a:endParaRPr lang="zh-TW" altLang="en-US" sz="2400"/>
                </a:p>
              </p:txBody>
            </p:sp>
            <p:sp>
              <p:nvSpPr>
                <p:cNvPr id="1896" name="手繪多邊形: 圖案 1336">
                  <a:extLst>
                    <a:ext uri="{FF2B5EF4-FFF2-40B4-BE49-F238E27FC236}">
                      <a16:creationId xmlns:a16="http://schemas.microsoft.com/office/drawing/2014/main" id="{513DC429-3D16-4403-AC46-B94534FEF2EE}"/>
                    </a:ext>
                  </a:extLst>
                </p:cNvPr>
                <p:cNvSpPr/>
                <p:nvPr/>
              </p:nvSpPr>
              <p:spPr>
                <a:xfrm>
                  <a:off x="7755029" y="2559476"/>
                  <a:ext cx="188188" cy="72380"/>
                </a:xfrm>
                <a:custGeom>
                  <a:avLst/>
                  <a:gdLst>
                    <a:gd name="connsiteX0" fmla="*/ 189298 w 188187"/>
                    <a:gd name="connsiteY0" fmla="*/ 68857 h 72379"/>
                    <a:gd name="connsiteX1" fmla="*/ 3619 w 188187"/>
                    <a:gd name="connsiteY1" fmla="*/ 68857 h 72379"/>
                    <a:gd name="connsiteX2" fmla="*/ 3619 w 188187"/>
                    <a:gd name="connsiteY2" fmla="*/ 3619 h 72379"/>
                    <a:gd name="connsiteX3" fmla="*/ 189298 w 188187"/>
                    <a:gd name="connsiteY3" fmla="*/ 3619 h 72379"/>
                    <a:gd name="connsiteX4" fmla="*/ 13656 w 188187"/>
                    <a:gd name="connsiteY4" fmla="*/ 58821 h 72379"/>
                    <a:gd name="connsiteX5" fmla="*/ 179261 w 188187"/>
                    <a:gd name="connsiteY5" fmla="*/ 58821 h 72379"/>
                    <a:gd name="connsiteX6" fmla="*/ 179261 w 188187"/>
                    <a:gd name="connsiteY6" fmla="*/ 13656 h 72379"/>
                    <a:gd name="connsiteX7" fmla="*/ 13656 w 188187"/>
                    <a:gd name="connsiteY7" fmla="*/ 13656 h 7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187" h="72379">
                      <a:moveTo>
                        <a:pt x="189298" y="68857"/>
                      </a:moveTo>
                      <a:lnTo>
                        <a:pt x="3619" y="68857"/>
                      </a:lnTo>
                      <a:lnTo>
                        <a:pt x="3619" y="3619"/>
                      </a:lnTo>
                      <a:lnTo>
                        <a:pt x="189298" y="3619"/>
                      </a:lnTo>
                      <a:close/>
                      <a:moveTo>
                        <a:pt x="13656" y="58821"/>
                      </a:moveTo>
                      <a:lnTo>
                        <a:pt x="179261" y="58821"/>
                      </a:lnTo>
                      <a:lnTo>
                        <a:pt x="179261" y="13656"/>
                      </a:lnTo>
                      <a:lnTo>
                        <a:pt x="13656" y="13656"/>
                      </a:lnTo>
                      <a:close/>
                    </a:path>
                  </a:pathLst>
                </a:custGeom>
                <a:grpFill/>
                <a:ln w="9525" cap="flat">
                  <a:noFill/>
                  <a:prstDash val="solid"/>
                  <a:miter/>
                </a:ln>
              </p:spPr>
              <p:txBody>
                <a:bodyPr rtlCol="0" anchor="ctr"/>
                <a:lstStyle/>
                <a:p>
                  <a:endParaRPr lang="zh-TW" altLang="en-US" sz="2400"/>
                </a:p>
              </p:txBody>
            </p:sp>
            <p:sp>
              <p:nvSpPr>
                <p:cNvPr id="1897" name="手繪多邊形: 圖案 1337">
                  <a:extLst>
                    <a:ext uri="{FF2B5EF4-FFF2-40B4-BE49-F238E27FC236}">
                      <a16:creationId xmlns:a16="http://schemas.microsoft.com/office/drawing/2014/main" id="{36458435-6FBB-4AAC-90E8-EB3DE3E9855F}"/>
                    </a:ext>
                  </a:extLst>
                </p:cNvPr>
                <p:cNvSpPr/>
                <p:nvPr/>
              </p:nvSpPr>
              <p:spPr>
                <a:xfrm>
                  <a:off x="7544307" y="2569512"/>
                  <a:ext cx="159236" cy="72380"/>
                </a:xfrm>
                <a:custGeom>
                  <a:avLst/>
                  <a:gdLst>
                    <a:gd name="connsiteX0" fmla="*/ 3619 w 159235"/>
                    <a:gd name="connsiteY0" fmla="*/ 3619 h 72379"/>
                    <a:gd name="connsiteX1" fmla="*/ 158416 w 159235"/>
                    <a:gd name="connsiteY1" fmla="*/ 3619 h 72379"/>
                    <a:gd name="connsiteX2" fmla="*/ 158416 w 159235"/>
                    <a:gd name="connsiteY2" fmla="*/ 68857 h 72379"/>
                    <a:gd name="connsiteX3" fmla="*/ 3619 w 159235"/>
                    <a:gd name="connsiteY3" fmla="*/ 68857 h 72379"/>
                  </a:gdLst>
                  <a:ahLst/>
                  <a:cxnLst>
                    <a:cxn ang="0">
                      <a:pos x="connsiteX0" y="connsiteY0"/>
                    </a:cxn>
                    <a:cxn ang="0">
                      <a:pos x="connsiteX1" y="connsiteY1"/>
                    </a:cxn>
                    <a:cxn ang="0">
                      <a:pos x="connsiteX2" y="connsiteY2"/>
                    </a:cxn>
                    <a:cxn ang="0">
                      <a:pos x="connsiteX3" y="connsiteY3"/>
                    </a:cxn>
                  </a:cxnLst>
                  <a:rect l="l" t="t" r="r" b="b"/>
                  <a:pathLst>
                    <a:path w="159235" h="72379">
                      <a:moveTo>
                        <a:pt x="3619" y="3619"/>
                      </a:moveTo>
                      <a:lnTo>
                        <a:pt x="158416" y="3619"/>
                      </a:lnTo>
                      <a:lnTo>
                        <a:pt x="158416" y="68857"/>
                      </a:lnTo>
                      <a:lnTo>
                        <a:pt x="3619" y="68857"/>
                      </a:lnTo>
                      <a:close/>
                    </a:path>
                  </a:pathLst>
                </a:custGeom>
                <a:grpFill/>
                <a:ln w="9525" cap="flat">
                  <a:noFill/>
                  <a:prstDash val="solid"/>
                  <a:miter/>
                </a:ln>
              </p:spPr>
              <p:txBody>
                <a:bodyPr rtlCol="0" anchor="ctr"/>
                <a:lstStyle/>
                <a:p>
                  <a:endParaRPr lang="zh-TW" altLang="en-US" sz="2400"/>
                </a:p>
              </p:txBody>
            </p:sp>
            <p:sp>
              <p:nvSpPr>
                <p:cNvPr id="1898" name="手繪多邊形: 圖案 1338">
                  <a:extLst>
                    <a:ext uri="{FF2B5EF4-FFF2-40B4-BE49-F238E27FC236}">
                      <a16:creationId xmlns:a16="http://schemas.microsoft.com/office/drawing/2014/main" id="{E291BC58-1474-4C80-AB88-8DF35D0A3614}"/>
                    </a:ext>
                  </a:extLst>
                </p:cNvPr>
                <p:cNvSpPr/>
                <p:nvPr/>
              </p:nvSpPr>
              <p:spPr>
                <a:xfrm>
                  <a:off x="775502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899" name="手繪多邊形: 圖案 1339">
                  <a:extLst>
                    <a:ext uri="{FF2B5EF4-FFF2-40B4-BE49-F238E27FC236}">
                      <a16:creationId xmlns:a16="http://schemas.microsoft.com/office/drawing/2014/main" id="{1F67C6C4-D238-4C91-BFA9-1863A1C1AF31}"/>
                    </a:ext>
                  </a:extLst>
                </p:cNvPr>
                <p:cNvSpPr/>
                <p:nvPr/>
              </p:nvSpPr>
              <p:spPr>
                <a:xfrm>
                  <a:off x="7775103"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0" name="手繪多邊形: 圖案 1340">
                  <a:extLst>
                    <a:ext uri="{FF2B5EF4-FFF2-40B4-BE49-F238E27FC236}">
                      <a16:creationId xmlns:a16="http://schemas.microsoft.com/office/drawing/2014/main" id="{2BAE5FDE-903C-40DE-9212-73F93BA79C18}"/>
                    </a:ext>
                  </a:extLst>
                </p:cNvPr>
                <p:cNvSpPr/>
                <p:nvPr/>
              </p:nvSpPr>
              <p:spPr>
                <a:xfrm>
                  <a:off x="7795176" y="263475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1" name="手繪多邊形: 圖案 1341">
                  <a:extLst>
                    <a:ext uri="{FF2B5EF4-FFF2-40B4-BE49-F238E27FC236}">
                      <a16:creationId xmlns:a16="http://schemas.microsoft.com/office/drawing/2014/main" id="{428181E3-A302-4624-8CCB-E44A93024D3A}"/>
                    </a:ext>
                  </a:extLst>
                </p:cNvPr>
                <p:cNvSpPr/>
                <p:nvPr/>
              </p:nvSpPr>
              <p:spPr>
                <a:xfrm>
                  <a:off x="7815249" y="263475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02" name="手繪多邊形: 圖案 1342">
                  <a:extLst>
                    <a:ext uri="{FF2B5EF4-FFF2-40B4-BE49-F238E27FC236}">
                      <a16:creationId xmlns:a16="http://schemas.microsoft.com/office/drawing/2014/main" id="{A6354129-7CC9-42FF-9694-D7B267A4A3C9}"/>
                    </a:ext>
                  </a:extLst>
                </p:cNvPr>
                <p:cNvSpPr/>
                <p:nvPr/>
              </p:nvSpPr>
              <p:spPr>
                <a:xfrm>
                  <a:off x="7719901" y="2564494"/>
                  <a:ext cx="14476" cy="14476"/>
                </a:xfrm>
                <a:custGeom>
                  <a:avLst/>
                  <a:gdLst>
                    <a:gd name="connsiteX0" fmla="*/ 13656 w 14475"/>
                    <a:gd name="connsiteY0" fmla="*/ 8637 h 14475"/>
                    <a:gd name="connsiteX1" fmla="*/ 8637 w 14475"/>
                    <a:gd name="connsiteY1" fmla="*/ 13656 h 14475"/>
                    <a:gd name="connsiteX2" fmla="*/ 3619 w 14475"/>
                    <a:gd name="connsiteY2" fmla="*/ 8637 h 14475"/>
                    <a:gd name="connsiteX3" fmla="*/ 8637 w 14475"/>
                    <a:gd name="connsiteY3" fmla="*/ 3619 h 14475"/>
                    <a:gd name="connsiteX4" fmla="*/ 13656 w 14475"/>
                    <a:gd name="connsiteY4" fmla="*/ 8637 h 14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5" h="14475">
                      <a:moveTo>
                        <a:pt x="13656" y="8637"/>
                      </a:moveTo>
                      <a:cubicBezTo>
                        <a:pt x="13656" y="11409"/>
                        <a:pt x="11409" y="13656"/>
                        <a:pt x="8637" y="13656"/>
                      </a:cubicBezTo>
                      <a:cubicBezTo>
                        <a:pt x="5866" y="13656"/>
                        <a:pt x="3619" y="11409"/>
                        <a:pt x="3619" y="8637"/>
                      </a:cubicBezTo>
                      <a:cubicBezTo>
                        <a:pt x="3619" y="5866"/>
                        <a:pt x="5865" y="3619"/>
                        <a:pt x="8637" y="3619"/>
                      </a:cubicBezTo>
                      <a:cubicBezTo>
                        <a:pt x="11409" y="3619"/>
                        <a:pt x="13656" y="5866"/>
                        <a:pt x="13656" y="8637"/>
                      </a:cubicBezTo>
                      <a:close/>
                    </a:path>
                  </a:pathLst>
                </a:custGeom>
                <a:grpFill/>
                <a:ln w="9525" cap="flat">
                  <a:noFill/>
                  <a:prstDash val="solid"/>
                  <a:miter/>
                </a:ln>
              </p:spPr>
              <p:txBody>
                <a:bodyPr rtlCol="0" anchor="ctr"/>
                <a:lstStyle/>
                <a:p>
                  <a:endParaRPr lang="zh-TW" altLang="en-US" sz="2400"/>
                </a:p>
              </p:txBody>
            </p:sp>
            <p:sp>
              <p:nvSpPr>
                <p:cNvPr id="1903" name="手繪多邊形: 圖案 1343">
                  <a:extLst>
                    <a:ext uri="{FF2B5EF4-FFF2-40B4-BE49-F238E27FC236}">
                      <a16:creationId xmlns:a16="http://schemas.microsoft.com/office/drawing/2014/main" id="{60E4DCD5-8BFD-4A46-8366-9A9CC208FB91}"/>
                    </a:ext>
                  </a:extLst>
                </p:cNvPr>
                <p:cNvSpPr/>
                <p:nvPr/>
              </p:nvSpPr>
              <p:spPr>
                <a:xfrm>
                  <a:off x="7855396" y="2634751"/>
                  <a:ext cx="24127" cy="14476"/>
                </a:xfrm>
                <a:custGeom>
                  <a:avLst/>
                  <a:gdLst>
                    <a:gd name="connsiteX0" fmla="*/ 3619 w 24126"/>
                    <a:gd name="connsiteY0" fmla="*/ 3619 h 14475"/>
                    <a:gd name="connsiteX1" fmla="*/ 23693 w 24126"/>
                    <a:gd name="connsiteY1" fmla="*/ 3619 h 14475"/>
                    <a:gd name="connsiteX2" fmla="*/ 23693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3" y="3619"/>
                      </a:lnTo>
                      <a:lnTo>
                        <a:pt x="23693" y="13656"/>
                      </a:lnTo>
                      <a:lnTo>
                        <a:pt x="3619" y="13656"/>
                      </a:lnTo>
                      <a:close/>
                    </a:path>
                  </a:pathLst>
                </a:custGeom>
                <a:grpFill/>
                <a:ln w="9525" cap="flat">
                  <a:noFill/>
                  <a:prstDash val="solid"/>
                  <a:miter/>
                </a:ln>
              </p:spPr>
              <p:txBody>
                <a:bodyPr rtlCol="0" anchor="ctr"/>
                <a:lstStyle/>
                <a:p>
                  <a:endParaRPr lang="zh-TW" altLang="en-US" sz="2400"/>
                </a:p>
              </p:txBody>
            </p:sp>
            <p:sp>
              <p:nvSpPr>
                <p:cNvPr id="1904" name="手繪多邊形: 圖案 1344">
                  <a:extLst>
                    <a:ext uri="{FF2B5EF4-FFF2-40B4-BE49-F238E27FC236}">
                      <a16:creationId xmlns:a16="http://schemas.microsoft.com/office/drawing/2014/main" id="{31949455-F8DB-456C-818E-5ADFCBB14E5F}"/>
                    </a:ext>
                  </a:extLst>
                </p:cNvPr>
                <p:cNvSpPr/>
                <p:nvPr/>
              </p:nvSpPr>
              <p:spPr>
                <a:xfrm>
                  <a:off x="7775103"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5" name="手繪多邊形: 圖案 1345">
                  <a:extLst>
                    <a:ext uri="{FF2B5EF4-FFF2-40B4-BE49-F238E27FC236}">
                      <a16:creationId xmlns:a16="http://schemas.microsoft.com/office/drawing/2014/main" id="{09017E5E-331D-4A89-91B6-011488B999CB}"/>
                    </a:ext>
                  </a:extLst>
                </p:cNvPr>
                <p:cNvSpPr/>
                <p:nvPr/>
              </p:nvSpPr>
              <p:spPr>
                <a:xfrm>
                  <a:off x="7795176" y="257954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6" name="手繪多邊形: 圖案 1346">
                  <a:extLst>
                    <a:ext uri="{FF2B5EF4-FFF2-40B4-BE49-F238E27FC236}">
                      <a16:creationId xmlns:a16="http://schemas.microsoft.com/office/drawing/2014/main" id="{742BBC36-D1DB-428C-B329-6492237F9BF2}"/>
                    </a:ext>
                  </a:extLst>
                </p:cNvPr>
                <p:cNvSpPr/>
                <p:nvPr/>
              </p:nvSpPr>
              <p:spPr>
                <a:xfrm>
                  <a:off x="7775103" y="2403955"/>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7" name="手繪多邊形: 圖案 1347">
                  <a:extLst>
                    <a:ext uri="{FF2B5EF4-FFF2-40B4-BE49-F238E27FC236}">
                      <a16:creationId xmlns:a16="http://schemas.microsoft.com/office/drawing/2014/main" id="{EB0744EA-28EC-4B77-9663-F839DC454868}"/>
                    </a:ext>
                  </a:extLst>
                </p:cNvPr>
                <p:cNvSpPr/>
                <p:nvPr/>
              </p:nvSpPr>
              <p:spPr>
                <a:xfrm>
                  <a:off x="7775103"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8" name="手繪多邊形: 圖案 1348">
                  <a:extLst>
                    <a:ext uri="{FF2B5EF4-FFF2-40B4-BE49-F238E27FC236}">
                      <a16:creationId xmlns:a16="http://schemas.microsoft.com/office/drawing/2014/main" id="{104F8599-FE3B-471B-875B-04262ABB4D92}"/>
                    </a:ext>
                  </a:extLst>
                </p:cNvPr>
                <p:cNvSpPr/>
                <p:nvPr/>
              </p:nvSpPr>
              <p:spPr>
                <a:xfrm>
                  <a:off x="779517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09" name="手繪多邊形: 圖案 1349">
                  <a:extLst>
                    <a:ext uri="{FF2B5EF4-FFF2-40B4-BE49-F238E27FC236}">
                      <a16:creationId xmlns:a16="http://schemas.microsoft.com/office/drawing/2014/main" id="{453ED70D-4FAF-4907-8106-E8E93A236219}"/>
                    </a:ext>
                  </a:extLst>
                </p:cNvPr>
                <p:cNvSpPr/>
                <p:nvPr/>
              </p:nvSpPr>
              <p:spPr>
                <a:xfrm>
                  <a:off x="7805213"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10" name="手繪多邊形: 圖案 1350">
                  <a:extLst>
                    <a:ext uri="{FF2B5EF4-FFF2-40B4-BE49-F238E27FC236}">
                      <a16:creationId xmlns:a16="http://schemas.microsoft.com/office/drawing/2014/main" id="{822F4433-3BD5-4D47-A179-45F5A79F78FD}"/>
                    </a:ext>
                  </a:extLst>
                </p:cNvPr>
                <p:cNvSpPr/>
                <p:nvPr/>
              </p:nvSpPr>
              <p:spPr>
                <a:xfrm>
                  <a:off x="782528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1" name="手繪多邊形: 圖案 1351">
                  <a:extLst>
                    <a:ext uri="{FF2B5EF4-FFF2-40B4-BE49-F238E27FC236}">
                      <a16:creationId xmlns:a16="http://schemas.microsoft.com/office/drawing/2014/main" id="{E637B4DC-17F0-4C83-AD09-ED0D8A525CCC}"/>
                    </a:ext>
                  </a:extLst>
                </p:cNvPr>
                <p:cNvSpPr/>
                <p:nvPr/>
              </p:nvSpPr>
              <p:spPr>
                <a:xfrm>
                  <a:off x="7845359" y="2228313"/>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12" name="手繪多邊形: 圖案 1352">
                  <a:extLst>
                    <a:ext uri="{FF2B5EF4-FFF2-40B4-BE49-F238E27FC236}">
                      <a16:creationId xmlns:a16="http://schemas.microsoft.com/office/drawing/2014/main" id="{9AAA8303-884E-4F46-A41A-DBBBF3ECF3FD}"/>
                    </a:ext>
                  </a:extLst>
                </p:cNvPr>
                <p:cNvSpPr/>
                <p:nvPr/>
              </p:nvSpPr>
              <p:spPr>
                <a:xfrm>
                  <a:off x="7855396" y="2228313"/>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3" name="手繪多邊形: 圖案 1353">
                  <a:extLst>
                    <a:ext uri="{FF2B5EF4-FFF2-40B4-BE49-F238E27FC236}">
                      <a16:creationId xmlns:a16="http://schemas.microsoft.com/office/drawing/2014/main" id="{FB12809E-C403-4FE7-A54B-4852ECC600CF}"/>
                    </a:ext>
                  </a:extLst>
                </p:cNvPr>
                <p:cNvSpPr/>
                <p:nvPr/>
              </p:nvSpPr>
              <p:spPr>
                <a:xfrm>
                  <a:off x="7775103"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4" name="手繪多邊形: 圖案 1354">
                  <a:extLst>
                    <a:ext uri="{FF2B5EF4-FFF2-40B4-BE49-F238E27FC236}">
                      <a16:creationId xmlns:a16="http://schemas.microsoft.com/office/drawing/2014/main" id="{1D1A6903-0CBF-4205-BF23-4045D868D59C}"/>
                    </a:ext>
                  </a:extLst>
                </p:cNvPr>
                <p:cNvSpPr/>
                <p:nvPr/>
              </p:nvSpPr>
              <p:spPr>
                <a:xfrm>
                  <a:off x="779517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5" name="手繪多邊形: 圖案 1355">
                  <a:extLst>
                    <a:ext uri="{FF2B5EF4-FFF2-40B4-BE49-F238E27FC236}">
                      <a16:creationId xmlns:a16="http://schemas.microsoft.com/office/drawing/2014/main" id="{E09F85A6-BB3A-4016-AA88-D95E43EEA455}"/>
                    </a:ext>
                  </a:extLst>
                </p:cNvPr>
                <p:cNvSpPr/>
                <p:nvPr/>
              </p:nvSpPr>
              <p:spPr>
                <a:xfrm>
                  <a:off x="780521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16" name="手繪多邊形: 圖案 1356">
                  <a:extLst>
                    <a:ext uri="{FF2B5EF4-FFF2-40B4-BE49-F238E27FC236}">
                      <a16:creationId xmlns:a16="http://schemas.microsoft.com/office/drawing/2014/main" id="{1BA26D97-57AF-408D-96A0-5668BB772C84}"/>
                    </a:ext>
                  </a:extLst>
                </p:cNvPr>
                <p:cNvSpPr/>
                <p:nvPr/>
              </p:nvSpPr>
              <p:spPr>
                <a:xfrm>
                  <a:off x="7825286"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7" name="手繪多邊形: 圖案 1357">
                  <a:extLst>
                    <a:ext uri="{FF2B5EF4-FFF2-40B4-BE49-F238E27FC236}">
                      <a16:creationId xmlns:a16="http://schemas.microsoft.com/office/drawing/2014/main" id="{6870B26C-968C-4539-BCA8-E73AB68527D7}"/>
                    </a:ext>
                  </a:extLst>
                </p:cNvPr>
                <p:cNvSpPr/>
                <p:nvPr/>
              </p:nvSpPr>
              <p:spPr>
                <a:xfrm>
                  <a:off x="7775103"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8" name="手繪多邊形: 圖案 1358">
                  <a:extLst>
                    <a:ext uri="{FF2B5EF4-FFF2-40B4-BE49-F238E27FC236}">
                      <a16:creationId xmlns:a16="http://schemas.microsoft.com/office/drawing/2014/main" id="{72904771-61CB-49FA-B06C-D14C62F392F2}"/>
                    </a:ext>
                  </a:extLst>
                </p:cNvPr>
                <p:cNvSpPr/>
                <p:nvPr/>
              </p:nvSpPr>
              <p:spPr>
                <a:xfrm>
                  <a:off x="779517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19" name="手繪多邊形: 圖案 1359">
                  <a:extLst>
                    <a:ext uri="{FF2B5EF4-FFF2-40B4-BE49-F238E27FC236}">
                      <a16:creationId xmlns:a16="http://schemas.microsoft.com/office/drawing/2014/main" id="{2755F37C-59B8-4E1D-AD09-6E57AC652BDE}"/>
                    </a:ext>
                  </a:extLst>
                </p:cNvPr>
                <p:cNvSpPr/>
                <p:nvPr/>
              </p:nvSpPr>
              <p:spPr>
                <a:xfrm>
                  <a:off x="7845359"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20" name="手繪多邊形: 圖案 1360">
                  <a:extLst>
                    <a:ext uri="{FF2B5EF4-FFF2-40B4-BE49-F238E27FC236}">
                      <a16:creationId xmlns:a16="http://schemas.microsoft.com/office/drawing/2014/main" id="{EAAF8919-BFC7-4893-9246-B3090142B8B9}"/>
                    </a:ext>
                  </a:extLst>
                </p:cNvPr>
                <p:cNvSpPr/>
                <p:nvPr/>
              </p:nvSpPr>
              <p:spPr>
                <a:xfrm>
                  <a:off x="7855396" y="1877029"/>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21" name="手繪多邊形: 圖案 1361">
                  <a:extLst>
                    <a:ext uri="{FF2B5EF4-FFF2-40B4-BE49-F238E27FC236}">
                      <a16:creationId xmlns:a16="http://schemas.microsoft.com/office/drawing/2014/main" id="{641C5C8D-CEAD-4CA9-9C55-BA9BE830B48B}"/>
                    </a:ext>
                  </a:extLst>
                </p:cNvPr>
                <p:cNvSpPr/>
                <p:nvPr/>
              </p:nvSpPr>
              <p:spPr>
                <a:xfrm>
                  <a:off x="7865433" y="1877029"/>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22" name="手繪多邊形: 圖案 1362">
                  <a:extLst>
                    <a:ext uri="{FF2B5EF4-FFF2-40B4-BE49-F238E27FC236}">
                      <a16:creationId xmlns:a16="http://schemas.microsoft.com/office/drawing/2014/main" id="{13ADAF78-D2A4-4740-8B22-EA770E171AD8}"/>
                    </a:ext>
                  </a:extLst>
                </p:cNvPr>
                <p:cNvSpPr/>
                <p:nvPr/>
              </p:nvSpPr>
              <p:spPr>
                <a:xfrm>
                  <a:off x="7815249" y="1877029"/>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923" name="手繪多邊形: 圖案 1363">
                  <a:extLst>
                    <a:ext uri="{FF2B5EF4-FFF2-40B4-BE49-F238E27FC236}">
                      <a16:creationId xmlns:a16="http://schemas.microsoft.com/office/drawing/2014/main" id="{58EAEAC3-D6FC-4A28-A596-EC9619C1229F}"/>
                    </a:ext>
                  </a:extLst>
                </p:cNvPr>
                <p:cNvSpPr/>
                <p:nvPr/>
              </p:nvSpPr>
              <p:spPr>
                <a:xfrm>
                  <a:off x="7845359" y="2052671"/>
                  <a:ext cx="24127" cy="14476"/>
                </a:xfrm>
                <a:custGeom>
                  <a:avLst/>
                  <a:gdLst>
                    <a:gd name="connsiteX0" fmla="*/ 3619 w 24126"/>
                    <a:gd name="connsiteY0" fmla="*/ 3619 h 14475"/>
                    <a:gd name="connsiteX1" fmla="*/ 23692 w 24126"/>
                    <a:gd name="connsiteY1" fmla="*/ 3619 h 14475"/>
                    <a:gd name="connsiteX2" fmla="*/ 23692 w 24126"/>
                    <a:gd name="connsiteY2" fmla="*/ 13656 h 14475"/>
                    <a:gd name="connsiteX3" fmla="*/ 3619 w 24126"/>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4126" h="14475">
                      <a:moveTo>
                        <a:pt x="3619" y="3619"/>
                      </a:moveTo>
                      <a:lnTo>
                        <a:pt x="23692" y="3619"/>
                      </a:lnTo>
                      <a:lnTo>
                        <a:pt x="23692" y="13656"/>
                      </a:lnTo>
                      <a:lnTo>
                        <a:pt x="3619" y="13656"/>
                      </a:lnTo>
                      <a:close/>
                    </a:path>
                  </a:pathLst>
                </a:custGeom>
                <a:grpFill/>
                <a:ln w="9525" cap="flat">
                  <a:noFill/>
                  <a:prstDash val="solid"/>
                  <a:miter/>
                </a:ln>
              </p:spPr>
              <p:txBody>
                <a:bodyPr rtlCol="0" anchor="ctr"/>
                <a:lstStyle/>
                <a:p>
                  <a:endParaRPr lang="zh-TW" altLang="en-US" sz="2400"/>
                </a:p>
              </p:txBody>
            </p:sp>
            <p:sp>
              <p:nvSpPr>
                <p:cNvPr id="1924" name="手繪多邊形: 圖案 1364">
                  <a:extLst>
                    <a:ext uri="{FF2B5EF4-FFF2-40B4-BE49-F238E27FC236}">
                      <a16:creationId xmlns:a16="http://schemas.microsoft.com/office/drawing/2014/main" id="{5C164980-8926-4655-B887-A85B0513E7E9}"/>
                    </a:ext>
                  </a:extLst>
                </p:cNvPr>
                <p:cNvSpPr/>
                <p:nvPr/>
              </p:nvSpPr>
              <p:spPr>
                <a:xfrm>
                  <a:off x="7875469" y="2052671"/>
                  <a:ext cx="14476" cy="14476"/>
                </a:xfrm>
                <a:custGeom>
                  <a:avLst/>
                  <a:gdLst>
                    <a:gd name="connsiteX0" fmla="*/ 3619 w 14475"/>
                    <a:gd name="connsiteY0" fmla="*/ 3619 h 14475"/>
                    <a:gd name="connsiteX1" fmla="*/ 13656 w 14475"/>
                    <a:gd name="connsiteY1" fmla="*/ 3619 h 14475"/>
                    <a:gd name="connsiteX2" fmla="*/ 13656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6" y="3619"/>
                      </a:lnTo>
                      <a:lnTo>
                        <a:pt x="13656" y="13656"/>
                      </a:lnTo>
                      <a:lnTo>
                        <a:pt x="3619" y="13656"/>
                      </a:lnTo>
                      <a:close/>
                    </a:path>
                  </a:pathLst>
                </a:custGeom>
                <a:grpFill/>
                <a:ln w="9525" cap="flat">
                  <a:noFill/>
                  <a:prstDash val="solid"/>
                  <a:miter/>
                </a:ln>
              </p:spPr>
              <p:txBody>
                <a:bodyPr rtlCol="0" anchor="ctr"/>
                <a:lstStyle/>
                <a:p>
                  <a:endParaRPr lang="zh-TW" altLang="en-US" sz="2400"/>
                </a:p>
              </p:txBody>
            </p:sp>
            <p:sp>
              <p:nvSpPr>
                <p:cNvPr id="1925" name="手繪多邊形: 圖案 1365">
                  <a:extLst>
                    <a:ext uri="{FF2B5EF4-FFF2-40B4-BE49-F238E27FC236}">
                      <a16:creationId xmlns:a16="http://schemas.microsoft.com/office/drawing/2014/main" id="{3837667F-C033-4757-84AC-72C4EEB845BA}"/>
                    </a:ext>
                  </a:extLst>
                </p:cNvPr>
                <p:cNvSpPr/>
                <p:nvPr/>
              </p:nvSpPr>
              <p:spPr>
                <a:xfrm>
                  <a:off x="7895543" y="2052671"/>
                  <a:ext cx="14476" cy="14476"/>
                </a:xfrm>
                <a:custGeom>
                  <a:avLst/>
                  <a:gdLst>
                    <a:gd name="connsiteX0" fmla="*/ 3619 w 14475"/>
                    <a:gd name="connsiteY0" fmla="*/ 3619 h 14475"/>
                    <a:gd name="connsiteX1" fmla="*/ 13655 w 14475"/>
                    <a:gd name="connsiteY1" fmla="*/ 3619 h 14475"/>
                    <a:gd name="connsiteX2" fmla="*/ 13655 w 14475"/>
                    <a:gd name="connsiteY2" fmla="*/ 13656 h 14475"/>
                    <a:gd name="connsiteX3" fmla="*/ 3619 w 14475"/>
                    <a:gd name="connsiteY3" fmla="*/ 13656 h 14475"/>
                  </a:gdLst>
                  <a:ahLst/>
                  <a:cxnLst>
                    <a:cxn ang="0">
                      <a:pos x="connsiteX0" y="connsiteY0"/>
                    </a:cxn>
                    <a:cxn ang="0">
                      <a:pos x="connsiteX1" y="connsiteY1"/>
                    </a:cxn>
                    <a:cxn ang="0">
                      <a:pos x="connsiteX2" y="connsiteY2"/>
                    </a:cxn>
                    <a:cxn ang="0">
                      <a:pos x="connsiteX3" y="connsiteY3"/>
                    </a:cxn>
                  </a:cxnLst>
                  <a:rect l="l" t="t" r="r" b="b"/>
                  <a:pathLst>
                    <a:path w="14475" h="14475">
                      <a:moveTo>
                        <a:pt x="3619" y="3619"/>
                      </a:moveTo>
                      <a:lnTo>
                        <a:pt x="13655" y="3619"/>
                      </a:lnTo>
                      <a:lnTo>
                        <a:pt x="13655" y="13656"/>
                      </a:lnTo>
                      <a:lnTo>
                        <a:pt x="3619" y="13656"/>
                      </a:lnTo>
                      <a:close/>
                    </a:path>
                  </a:pathLst>
                </a:custGeom>
                <a:grpFill/>
                <a:ln w="9525" cap="flat">
                  <a:noFill/>
                  <a:prstDash val="solid"/>
                  <a:miter/>
                </a:ln>
              </p:spPr>
              <p:txBody>
                <a:bodyPr rtlCol="0" anchor="ctr"/>
                <a:lstStyle/>
                <a:p>
                  <a:endParaRPr lang="zh-TW" altLang="en-US" sz="2400"/>
                </a:p>
              </p:txBody>
            </p:sp>
            <p:sp>
              <p:nvSpPr>
                <p:cNvPr id="1926" name="手繪多邊形: 圖案 1366">
                  <a:extLst>
                    <a:ext uri="{FF2B5EF4-FFF2-40B4-BE49-F238E27FC236}">
                      <a16:creationId xmlns:a16="http://schemas.microsoft.com/office/drawing/2014/main" id="{4FDF243E-03AD-47E0-97F6-E7DE34EB037B}"/>
                    </a:ext>
                  </a:extLst>
                </p:cNvPr>
                <p:cNvSpPr/>
                <p:nvPr/>
              </p:nvSpPr>
              <p:spPr>
                <a:xfrm>
                  <a:off x="7795176" y="2403955"/>
                  <a:ext cx="28952" cy="14476"/>
                </a:xfrm>
                <a:custGeom>
                  <a:avLst/>
                  <a:gdLst>
                    <a:gd name="connsiteX0" fmla="*/ 3619 w 28951"/>
                    <a:gd name="connsiteY0" fmla="*/ 3619 h 14475"/>
                    <a:gd name="connsiteX1" fmla="*/ 28711 w 28951"/>
                    <a:gd name="connsiteY1" fmla="*/ 3619 h 14475"/>
                    <a:gd name="connsiteX2" fmla="*/ 28711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1" y="3619"/>
                      </a:lnTo>
                      <a:lnTo>
                        <a:pt x="28711" y="13656"/>
                      </a:lnTo>
                      <a:lnTo>
                        <a:pt x="3619" y="13656"/>
                      </a:lnTo>
                      <a:close/>
                    </a:path>
                  </a:pathLst>
                </a:custGeom>
                <a:grpFill/>
                <a:ln w="9525" cap="flat">
                  <a:noFill/>
                  <a:prstDash val="solid"/>
                  <a:miter/>
                </a:ln>
              </p:spPr>
              <p:txBody>
                <a:bodyPr rtlCol="0" anchor="ctr"/>
                <a:lstStyle/>
                <a:p>
                  <a:endParaRPr lang="zh-TW" altLang="en-US" sz="2400"/>
                </a:p>
              </p:txBody>
            </p:sp>
            <p:sp>
              <p:nvSpPr>
                <p:cNvPr id="1927" name="手繪多邊形: 圖案 1367">
                  <a:extLst>
                    <a:ext uri="{FF2B5EF4-FFF2-40B4-BE49-F238E27FC236}">
                      <a16:creationId xmlns:a16="http://schemas.microsoft.com/office/drawing/2014/main" id="{3C09CD78-503F-4678-B74B-1C4A5945A3DF}"/>
                    </a:ext>
                  </a:extLst>
                </p:cNvPr>
                <p:cNvSpPr/>
                <p:nvPr/>
              </p:nvSpPr>
              <p:spPr>
                <a:xfrm>
                  <a:off x="7830304"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928" name="手繪多邊形: 圖案 1368">
                  <a:extLst>
                    <a:ext uri="{FF2B5EF4-FFF2-40B4-BE49-F238E27FC236}">
                      <a16:creationId xmlns:a16="http://schemas.microsoft.com/office/drawing/2014/main" id="{12DC7999-1818-43DF-8852-EC4666A5B396}"/>
                    </a:ext>
                  </a:extLst>
                </p:cNvPr>
                <p:cNvSpPr/>
                <p:nvPr/>
              </p:nvSpPr>
              <p:spPr>
                <a:xfrm>
                  <a:off x="7865433" y="2403955"/>
                  <a:ext cx="28952" cy="14476"/>
                </a:xfrm>
                <a:custGeom>
                  <a:avLst/>
                  <a:gdLst>
                    <a:gd name="connsiteX0" fmla="*/ 3619 w 28951"/>
                    <a:gd name="connsiteY0" fmla="*/ 3619 h 14475"/>
                    <a:gd name="connsiteX1" fmla="*/ 28710 w 28951"/>
                    <a:gd name="connsiteY1" fmla="*/ 3619 h 14475"/>
                    <a:gd name="connsiteX2" fmla="*/ 28710 w 28951"/>
                    <a:gd name="connsiteY2" fmla="*/ 13656 h 14475"/>
                    <a:gd name="connsiteX3" fmla="*/ 3619 w 28951"/>
                    <a:gd name="connsiteY3" fmla="*/ 13656 h 14475"/>
                  </a:gdLst>
                  <a:ahLst/>
                  <a:cxnLst>
                    <a:cxn ang="0">
                      <a:pos x="connsiteX0" y="connsiteY0"/>
                    </a:cxn>
                    <a:cxn ang="0">
                      <a:pos x="connsiteX1" y="connsiteY1"/>
                    </a:cxn>
                    <a:cxn ang="0">
                      <a:pos x="connsiteX2" y="connsiteY2"/>
                    </a:cxn>
                    <a:cxn ang="0">
                      <a:pos x="connsiteX3" y="connsiteY3"/>
                    </a:cxn>
                  </a:cxnLst>
                  <a:rect l="l" t="t" r="r" b="b"/>
                  <a:pathLst>
                    <a:path w="28951" h="14475">
                      <a:moveTo>
                        <a:pt x="3619" y="3619"/>
                      </a:moveTo>
                      <a:lnTo>
                        <a:pt x="28710" y="3619"/>
                      </a:lnTo>
                      <a:lnTo>
                        <a:pt x="28710" y="13656"/>
                      </a:lnTo>
                      <a:lnTo>
                        <a:pt x="3619" y="13656"/>
                      </a:lnTo>
                      <a:close/>
                    </a:path>
                  </a:pathLst>
                </a:custGeom>
                <a:grpFill/>
                <a:ln w="9525" cap="flat">
                  <a:noFill/>
                  <a:prstDash val="solid"/>
                  <a:miter/>
                </a:ln>
              </p:spPr>
              <p:txBody>
                <a:bodyPr rtlCol="0" anchor="ctr"/>
                <a:lstStyle/>
                <a:p>
                  <a:endParaRPr lang="zh-TW" altLang="en-US" sz="2400"/>
                </a:p>
              </p:txBody>
            </p:sp>
            <p:sp>
              <p:nvSpPr>
                <p:cNvPr id="1929" name="手繪多邊形: 圖案 1369">
                  <a:extLst>
                    <a:ext uri="{FF2B5EF4-FFF2-40B4-BE49-F238E27FC236}">
                      <a16:creationId xmlns:a16="http://schemas.microsoft.com/office/drawing/2014/main" id="{B75EE97C-9C59-4DCE-85C5-E4FB210181A9}"/>
                    </a:ext>
                  </a:extLst>
                </p:cNvPr>
                <p:cNvSpPr/>
                <p:nvPr/>
              </p:nvSpPr>
              <p:spPr>
                <a:xfrm>
                  <a:off x="7514197" y="2689953"/>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930" name="手繪多邊形: 圖案 1370">
                  <a:extLst>
                    <a:ext uri="{FF2B5EF4-FFF2-40B4-BE49-F238E27FC236}">
                      <a16:creationId xmlns:a16="http://schemas.microsoft.com/office/drawing/2014/main" id="{140E7686-609F-4D62-B916-075B1991A2CF}"/>
                    </a:ext>
                  </a:extLst>
                </p:cNvPr>
                <p:cNvSpPr/>
                <p:nvPr/>
              </p:nvSpPr>
              <p:spPr>
                <a:xfrm>
                  <a:off x="7514197" y="2710026"/>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sp>
              <p:nvSpPr>
                <p:cNvPr id="1931" name="手繪多邊形: 圖案 1371">
                  <a:extLst>
                    <a:ext uri="{FF2B5EF4-FFF2-40B4-BE49-F238E27FC236}">
                      <a16:creationId xmlns:a16="http://schemas.microsoft.com/office/drawing/2014/main" id="{4B67F023-3258-455B-8D31-19E18B502772}"/>
                    </a:ext>
                  </a:extLst>
                </p:cNvPr>
                <p:cNvSpPr/>
                <p:nvPr/>
              </p:nvSpPr>
              <p:spPr>
                <a:xfrm>
                  <a:off x="7514197" y="2730099"/>
                  <a:ext cx="482533" cy="14476"/>
                </a:xfrm>
                <a:custGeom>
                  <a:avLst/>
                  <a:gdLst>
                    <a:gd name="connsiteX0" fmla="*/ 3619 w 482532"/>
                    <a:gd name="connsiteY0" fmla="*/ 3619 h 14475"/>
                    <a:gd name="connsiteX1" fmla="*/ 480313 w 482532"/>
                    <a:gd name="connsiteY1" fmla="*/ 3619 h 14475"/>
                    <a:gd name="connsiteX2" fmla="*/ 480313 w 482532"/>
                    <a:gd name="connsiteY2" fmla="*/ 13656 h 14475"/>
                    <a:gd name="connsiteX3" fmla="*/ 3619 w 482532"/>
                    <a:gd name="connsiteY3" fmla="*/ 13656 h 14475"/>
                  </a:gdLst>
                  <a:ahLst/>
                  <a:cxnLst>
                    <a:cxn ang="0">
                      <a:pos x="connsiteX0" y="connsiteY0"/>
                    </a:cxn>
                    <a:cxn ang="0">
                      <a:pos x="connsiteX1" y="connsiteY1"/>
                    </a:cxn>
                    <a:cxn ang="0">
                      <a:pos x="connsiteX2" y="connsiteY2"/>
                    </a:cxn>
                    <a:cxn ang="0">
                      <a:pos x="connsiteX3" y="connsiteY3"/>
                    </a:cxn>
                  </a:cxnLst>
                  <a:rect l="l" t="t" r="r" b="b"/>
                  <a:pathLst>
                    <a:path w="482532" h="14475">
                      <a:moveTo>
                        <a:pt x="3619" y="3619"/>
                      </a:moveTo>
                      <a:lnTo>
                        <a:pt x="480313" y="3619"/>
                      </a:lnTo>
                      <a:lnTo>
                        <a:pt x="480313" y="13656"/>
                      </a:lnTo>
                      <a:lnTo>
                        <a:pt x="3619" y="13656"/>
                      </a:lnTo>
                      <a:close/>
                    </a:path>
                  </a:pathLst>
                </a:custGeom>
                <a:grpFill/>
                <a:ln w="9525" cap="flat">
                  <a:noFill/>
                  <a:prstDash val="solid"/>
                  <a:miter/>
                </a:ln>
              </p:spPr>
              <p:txBody>
                <a:bodyPr rtlCol="0" anchor="ctr"/>
                <a:lstStyle/>
                <a:p>
                  <a:endParaRPr lang="zh-TW" altLang="en-US" sz="2400"/>
                </a:p>
              </p:txBody>
            </p:sp>
          </p:grpSp>
        </p:grpSp>
      </p:grpSp>
      <p:grpSp>
        <p:nvGrpSpPr>
          <p:cNvPr id="2080" name="群組 919">
            <a:extLst>
              <a:ext uri="{FF2B5EF4-FFF2-40B4-BE49-F238E27FC236}">
                <a16:creationId xmlns:a16="http://schemas.microsoft.com/office/drawing/2014/main" id="{4A65BA1F-C21E-4051-9D09-6AD0ECA2D8DC}"/>
              </a:ext>
            </a:extLst>
          </p:cNvPr>
          <p:cNvGrpSpPr/>
          <p:nvPr/>
        </p:nvGrpSpPr>
        <p:grpSpPr>
          <a:xfrm>
            <a:off x="2013901" y="1806928"/>
            <a:ext cx="300268" cy="301190"/>
            <a:chOff x="-1905000" y="2294069"/>
            <a:chExt cx="504482" cy="506032"/>
          </a:xfrm>
        </p:grpSpPr>
        <p:grpSp>
          <p:nvGrpSpPr>
            <p:cNvPr id="2081" name="群組 920">
              <a:extLst>
                <a:ext uri="{FF2B5EF4-FFF2-40B4-BE49-F238E27FC236}">
                  <a16:creationId xmlns:a16="http://schemas.microsoft.com/office/drawing/2014/main" id="{A335AADD-D274-4AC0-B165-8C00874468BB}"/>
                </a:ext>
              </a:extLst>
            </p:cNvPr>
            <p:cNvGrpSpPr/>
            <p:nvPr/>
          </p:nvGrpSpPr>
          <p:grpSpPr>
            <a:xfrm>
              <a:off x="-1905000" y="2294069"/>
              <a:ext cx="504482" cy="506032"/>
              <a:chOff x="-1905000" y="2294069"/>
              <a:chExt cx="504482" cy="506032"/>
            </a:xfrm>
          </p:grpSpPr>
          <p:sp>
            <p:nvSpPr>
              <p:cNvPr id="2087" name="手繪多邊形: 圖案 926">
                <a:extLst>
                  <a:ext uri="{FF2B5EF4-FFF2-40B4-BE49-F238E27FC236}">
                    <a16:creationId xmlns:a16="http://schemas.microsoft.com/office/drawing/2014/main" id="{51918B8B-4E27-4E74-BC8A-35AE9A1C2B39}"/>
                  </a:ext>
                </a:extLst>
              </p:cNvPr>
              <p:cNvSpPr/>
              <p:nvPr/>
            </p:nvSpPr>
            <p:spPr>
              <a:xfrm>
                <a:off x="-190500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25231D"/>
              </a:solidFill>
              <a:ln w="19050" cap="flat">
                <a:solidFill>
                  <a:schemeClr val="bg1">
                    <a:lumMod val="95000"/>
                  </a:schemeClr>
                </a:solidFill>
                <a:prstDash val="solid"/>
                <a:miter/>
              </a:ln>
            </p:spPr>
            <p:txBody>
              <a:bodyPr rtlCol="0" anchor="ctr"/>
              <a:lstStyle/>
              <a:p>
                <a:endParaRPr lang="zh-TW" altLang="en-US"/>
              </a:p>
            </p:txBody>
          </p:sp>
          <p:sp>
            <p:nvSpPr>
              <p:cNvPr id="2088" name="手繪多邊形: 圖案 927">
                <a:extLst>
                  <a:ext uri="{FF2B5EF4-FFF2-40B4-BE49-F238E27FC236}">
                    <a16:creationId xmlns:a16="http://schemas.microsoft.com/office/drawing/2014/main" id="{B54395B9-650E-443D-BAB2-79D3B45A7F8B}"/>
                  </a:ext>
                </a:extLst>
              </p:cNvPr>
              <p:cNvSpPr/>
              <p:nvPr/>
            </p:nvSpPr>
            <p:spPr>
              <a:xfrm>
                <a:off x="-1714559" y="2499657"/>
                <a:ext cx="105707" cy="122915"/>
              </a:xfrm>
              <a:custGeom>
                <a:avLst/>
                <a:gdLst>
                  <a:gd name="connsiteX0" fmla="*/ 28467 w 105707"/>
                  <a:gd name="connsiteY0" fmla="*/ 0 h 122915"/>
                  <a:gd name="connsiteX1" fmla="*/ 79207 w 105707"/>
                  <a:gd name="connsiteY1" fmla="*/ 0 h 122915"/>
                  <a:gd name="connsiteX2" fmla="*/ 79207 w 105707"/>
                  <a:gd name="connsiteY2" fmla="*/ 71315 h 122915"/>
                  <a:gd name="connsiteX3" fmla="*/ 107674 w 105707"/>
                  <a:gd name="connsiteY3" fmla="*/ 71315 h 122915"/>
                  <a:gd name="connsiteX4" fmla="*/ 53837 w 105707"/>
                  <a:gd name="connsiteY4" fmla="*/ 125152 h 122915"/>
                  <a:gd name="connsiteX5" fmla="*/ 0 w 105707"/>
                  <a:gd name="connsiteY5" fmla="*/ 71315 h 122915"/>
                  <a:gd name="connsiteX6" fmla="*/ 28467 w 105707"/>
                  <a:gd name="connsiteY6" fmla="*/ 71315 h 122915"/>
                  <a:gd name="connsiteX7" fmla="*/ 28467 w 105707"/>
                  <a:gd name="connsiteY7" fmla="*/ 0 h 1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707" h="122915">
                    <a:moveTo>
                      <a:pt x="28467" y="0"/>
                    </a:moveTo>
                    <a:lnTo>
                      <a:pt x="79207" y="0"/>
                    </a:lnTo>
                    <a:lnTo>
                      <a:pt x="79207" y="71315"/>
                    </a:lnTo>
                    <a:lnTo>
                      <a:pt x="107674" y="71315"/>
                    </a:lnTo>
                    <a:lnTo>
                      <a:pt x="53837" y="125152"/>
                    </a:lnTo>
                    <a:lnTo>
                      <a:pt x="0" y="71315"/>
                    </a:lnTo>
                    <a:lnTo>
                      <a:pt x="28467" y="71315"/>
                    </a:lnTo>
                    <a:lnTo>
                      <a:pt x="28467" y="0"/>
                    </a:lnTo>
                    <a:close/>
                  </a:path>
                </a:pathLst>
              </a:custGeom>
              <a:solidFill>
                <a:schemeClr val="bg1"/>
              </a:solidFill>
              <a:ln w="9525" cap="rnd">
                <a:solidFill>
                  <a:schemeClr val="bg1"/>
                </a:solidFill>
                <a:prstDash val="solid"/>
                <a:round/>
              </a:ln>
            </p:spPr>
            <p:txBody>
              <a:bodyPr rtlCol="0" anchor="ctr"/>
              <a:lstStyle/>
              <a:p>
                <a:endParaRPr lang="zh-TW" altLang="en-US"/>
              </a:p>
            </p:txBody>
          </p:sp>
          <p:sp>
            <p:nvSpPr>
              <p:cNvPr id="2089" name="手繪多邊形: 圖案 928">
                <a:extLst>
                  <a:ext uri="{FF2B5EF4-FFF2-40B4-BE49-F238E27FC236}">
                    <a16:creationId xmlns:a16="http://schemas.microsoft.com/office/drawing/2014/main" id="{3C014681-0B25-4EC5-BBEB-EFEEF261E65D}"/>
                  </a:ext>
                </a:extLst>
              </p:cNvPr>
              <p:cNvSpPr/>
              <p:nvPr/>
            </p:nvSpPr>
            <p:spPr>
              <a:xfrm>
                <a:off x="-1848905" y="2465904"/>
                <a:ext cx="361371" cy="201095"/>
              </a:xfrm>
              <a:custGeom>
                <a:avLst/>
                <a:gdLst>
                  <a:gd name="connsiteX0" fmla="*/ 0 w 361370"/>
                  <a:gd name="connsiteY0" fmla="*/ 16790 h 199122"/>
                  <a:gd name="connsiteX1" fmla="*/ 0 w 361370"/>
                  <a:gd name="connsiteY1" fmla="*/ 181374 h 199122"/>
                  <a:gd name="connsiteX2" fmla="*/ 19027 w 361370"/>
                  <a:gd name="connsiteY2" fmla="*/ 200401 h 199122"/>
                  <a:gd name="connsiteX3" fmla="*/ 342516 w 361370"/>
                  <a:gd name="connsiteY3" fmla="*/ 200401 h 199122"/>
                  <a:gd name="connsiteX4" fmla="*/ 361543 w 361370"/>
                  <a:gd name="connsiteY4" fmla="*/ 181374 h 199122"/>
                  <a:gd name="connsiteX5" fmla="*/ 361543 w 361370"/>
                  <a:gd name="connsiteY5" fmla="*/ 16790 h 199122"/>
                  <a:gd name="connsiteX6" fmla="*/ 344753 w 361370"/>
                  <a:gd name="connsiteY6" fmla="*/ 0 h 199122"/>
                  <a:gd name="connsiteX7" fmla="*/ 16790 w 361370"/>
                  <a:gd name="connsiteY7" fmla="*/ 0 h 199122"/>
                  <a:gd name="connsiteX8" fmla="*/ 0 w 361370"/>
                  <a:gd name="connsiteY8" fmla="*/ 16790 h 199122"/>
                  <a:gd name="connsiteX9" fmla="*/ 130536 w 361370"/>
                  <a:gd name="connsiteY9" fmla="*/ 108878 h 199122"/>
                  <a:gd name="connsiteX10" fmla="*/ 159003 w 361370"/>
                  <a:gd name="connsiteY10" fmla="*/ 108878 h 199122"/>
                  <a:gd name="connsiteX11" fmla="*/ 159003 w 361370"/>
                  <a:gd name="connsiteY11" fmla="*/ 37588 h 199122"/>
                  <a:gd name="connsiteX12" fmla="*/ 209743 w 361370"/>
                  <a:gd name="connsiteY12" fmla="*/ 37588 h 199122"/>
                  <a:gd name="connsiteX13" fmla="*/ 209743 w 361370"/>
                  <a:gd name="connsiteY13" fmla="*/ 108878 h 199122"/>
                  <a:gd name="connsiteX14" fmla="*/ 238210 w 361370"/>
                  <a:gd name="connsiteY14" fmla="*/ 108878 h 199122"/>
                  <a:gd name="connsiteX15" fmla="*/ 184373 w 361370"/>
                  <a:gd name="connsiteY15" fmla="*/ 162715 h 19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1370" h="199122">
                    <a:moveTo>
                      <a:pt x="0" y="16790"/>
                    </a:moveTo>
                    <a:lnTo>
                      <a:pt x="0" y="181374"/>
                    </a:lnTo>
                    <a:cubicBezTo>
                      <a:pt x="0" y="191883"/>
                      <a:pt x="8519" y="200401"/>
                      <a:pt x="19027" y="200401"/>
                    </a:cubicBezTo>
                    <a:lnTo>
                      <a:pt x="342516" y="200401"/>
                    </a:lnTo>
                    <a:cubicBezTo>
                      <a:pt x="353018" y="200386"/>
                      <a:pt x="361528" y="191876"/>
                      <a:pt x="361543" y="181374"/>
                    </a:cubicBezTo>
                    <a:lnTo>
                      <a:pt x="361543" y="16790"/>
                    </a:lnTo>
                    <a:cubicBezTo>
                      <a:pt x="361543" y="7517"/>
                      <a:pt x="354026" y="0"/>
                      <a:pt x="344753" y="0"/>
                    </a:cubicBezTo>
                    <a:lnTo>
                      <a:pt x="16790" y="0"/>
                    </a:lnTo>
                    <a:cubicBezTo>
                      <a:pt x="7517" y="0"/>
                      <a:pt x="0" y="7517"/>
                      <a:pt x="0" y="16790"/>
                    </a:cubicBezTo>
                    <a:close/>
                    <a:moveTo>
                      <a:pt x="130536" y="108878"/>
                    </a:moveTo>
                    <a:lnTo>
                      <a:pt x="159003" y="108878"/>
                    </a:lnTo>
                    <a:lnTo>
                      <a:pt x="159003" y="37588"/>
                    </a:lnTo>
                    <a:lnTo>
                      <a:pt x="209743" y="37588"/>
                    </a:lnTo>
                    <a:lnTo>
                      <a:pt x="209743" y="108878"/>
                    </a:lnTo>
                    <a:lnTo>
                      <a:pt x="238210" y="108878"/>
                    </a:lnTo>
                    <a:lnTo>
                      <a:pt x="184373" y="162715"/>
                    </a:lnTo>
                    <a:close/>
                  </a:path>
                </a:pathLst>
              </a:custGeom>
              <a:noFill/>
              <a:ln w="9525" cap="rnd">
                <a:solidFill>
                  <a:schemeClr val="bg1"/>
                </a:solidFill>
                <a:prstDash val="solid"/>
                <a:round/>
              </a:ln>
            </p:spPr>
            <p:txBody>
              <a:bodyPr rtlCol="0" anchor="ctr"/>
              <a:lstStyle/>
              <a:p>
                <a:endParaRPr lang="zh-TW" altLang="en-US"/>
              </a:p>
            </p:txBody>
          </p:sp>
          <p:sp>
            <p:nvSpPr>
              <p:cNvPr id="2090" name="手繪多邊形: 圖案 929">
                <a:extLst>
                  <a:ext uri="{FF2B5EF4-FFF2-40B4-BE49-F238E27FC236}">
                    <a16:creationId xmlns:a16="http://schemas.microsoft.com/office/drawing/2014/main" id="{2E69E385-85E9-4EFB-BFDB-16BDCCB60B3D}"/>
                  </a:ext>
                </a:extLst>
              </p:cNvPr>
              <p:cNvSpPr/>
              <p:nvPr/>
            </p:nvSpPr>
            <p:spPr>
              <a:xfrm>
                <a:off x="-1660722" y="2665764"/>
                <a:ext cx="2458" cy="22125"/>
              </a:xfrm>
              <a:custGeom>
                <a:avLst/>
                <a:gdLst>
                  <a:gd name="connsiteX0" fmla="*/ 0 w 0"/>
                  <a:gd name="connsiteY0" fmla="*/ 0 h 22124"/>
                  <a:gd name="connsiteX1" fmla="*/ 0 w 0"/>
                  <a:gd name="connsiteY1" fmla="*/ 24067 h 22124"/>
                </a:gdLst>
                <a:ahLst/>
                <a:cxnLst>
                  <a:cxn ang="0">
                    <a:pos x="connsiteX0" y="connsiteY0"/>
                  </a:cxn>
                  <a:cxn ang="0">
                    <a:pos x="connsiteX1" y="connsiteY1"/>
                  </a:cxn>
                </a:cxnLst>
                <a:rect l="l" t="t" r="r" b="b"/>
                <a:pathLst>
                  <a:path h="22124">
                    <a:moveTo>
                      <a:pt x="0" y="0"/>
                    </a:moveTo>
                    <a:lnTo>
                      <a:pt x="0" y="24067"/>
                    </a:lnTo>
                  </a:path>
                </a:pathLst>
              </a:custGeom>
              <a:ln w="9525" cap="rnd">
                <a:solidFill>
                  <a:schemeClr val="bg1"/>
                </a:solidFill>
                <a:prstDash val="solid"/>
                <a:round/>
              </a:ln>
            </p:spPr>
            <p:txBody>
              <a:bodyPr rtlCol="0" anchor="ctr"/>
              <a:lstStyle/>
              <a:p>
                <a:endParaRPr lang="zh-TW" altLang="en-US"/>
              </a:p>
            </p:txBody>
          </p:sp>
          <p:sp>
            <p:nvSpPr>
              <p:cNvPr id="2091" name="手繪多邊形: 圖案 930">
                <a:extLst>
                  <a:ext uri="{FF2B5EF4-FFF2-40B4-BE49-F238E27FC236}">
                    <a16:creationId xmlns:a16="http://schemas.microsoft.com/office/drawing/2014/main" id="{462FF7CE-44DD-4FAE-910A-BA1A4703401D}"/>
                  </a:ext>
                </a:extLst>
              </p:cNvPr>
              <p:cNvSpPr/>
              <p:nvPr/>
            </p:nvSpPr>
            <p:spPr>
              <a:xfrm>
                <a:off x="-177623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p>
            </p:txBody>
          </p:sp>
          <p:sp>
            <p:nvSpPr>
              <p:cNvPr id="2092" name="手繪多邊形: 圖案 931">
                <a:extLst>
                  <a:ext uri="{FF2B5EF4-FFF2-40B4-BE49-F238E27FC236}">
                    <a16:creationId xmlns:a16="http://schemas.microsoft.com/office/drawing/2014/main" id="{7CDCD3E8-98D5-452A-B43D-639072CA1AB6}"/>
                  </a:ext>
                </a:extLst>
              </p:cNvPr>
              <p:cNvSpPr/>
              <p:nvPr/>
            </p:nvSpPr>
            <p:spPr>
              <a:xfrm>
                <a:off x="-1632058" y="2718053"/>
                <a:ext cx="86041" cy="2458"/>
              </a:xfrm>
              <a:custGeom>
                <a:avLst/>
                <a:gdLst>
                  <a:gd name="connsiteX0" fmla="*/ 87294 w 86040"/>
                  <a:gd name="connsiteY0" fmla="*/ 0 h 0"/>
                  <a:gd name="connsiteX1" fmla="*/ 0 w 86040"/>
                  <a:gd name="connsiteY1" fmla="*/ 0 h 0"/>
                </a:gdLst>
                <a:ahLst/>
                <a:cxnLst>
                  <a:cxn ang="0">
                    <a:pos x="connsiteX0" y="connsiteY0"/>
                  </a:cxn>
                  <a:cxn ang="0">
                    <a:pos x="connsiteX1" y="connsiteY1"/>
                  </a:cxn>
                </a:cxnLst>
                <a:rect l="l" t="t" r="r" b="b"/>
                <a:pathLst>
                  <a:path w="86040">
                    <a:moveTo>
                      <a:pt x="87294" y="0"/>
                    </a:moveTo>
                    <a:lnTo>
                      <a:pt x="0" y="0"/>
                    </a:lnTo>
                  </a:path>
                </a:pathLst>
              </a:custGeom>
              <a:ln w="9525" cap="rnd">
                <a:solidFill>
                  <a:schemeClr val="bg1"/>
                </a:solidFill>
                <a:prstDash val="solid"/>
                <a:miter/>
              </a:ln>
            </p:spPr>
            <p:txBody>
              <a:bodyPr rtlCol="0" anchor="ctr"/>
              <a:lstStyle/>
              <a:p>
                <a:endParaRPr lang="zh-TW" altLang="en-US"/>
              </a:p>
            </p:txBody>
          </p:sp>
          <p:sp>
            <p:nvSpPr>
              <p:cNvPr id="2093" name="手繪多邊形: 圖案 932">
                <a:extLst>
                  <a:ext uri="{FF2B5EF4-FFF2-40B4-BE49-F238E27FC236}">
                    <a16:creationId xmlns:a16="http://schemas.microsoft.com/office/drawing/2014/main" id="{48BF2E7B-A643-46C7-9E83-F727DA618DFC}"/>
                  </a:ext>
                </a:extLst>
              </p:cNvPr>
              <p:cNvSpPr/>
              <p:nvPr/>
            </p:nvSpPr>
            <p:spPr>
              <a:xfrm>
                <a:off x="-1688944" y="2689831"/>
                <a:ext cx="54083" cy="54083"/>
              </a:xfrm>
              <a:custGeom>
                <a:avLst/>
                <a:gdLst>
                  <a:gd name="connsiteX0" fmla="*/ 0 w 54082"/>
                  <a:gd name="connsiteY0" fmla="*/ 28221 h 54082"/>
                  <a:gd name="connsiteX1" fmla="*/ 28221 w 54082"/>
                  <a:gd name="connsiteY1" fmla="*/ 0 h 54082"/>
                  <a:gd name="connsiteX2" fmla="*/ 56443 w 54082"/>
                  <a:gd name="connsiteY2" fmla="*/ 28221 h 54082"/>
                  <a:gd name="connsiteX3" fmla="*/ 28221 w 54082"/>
                  <a:gd name="connsiteY3" fmla="*/ 56443 h 54082"/>
                  <a:gd name="connsiteX4" fmla="*/ 0 w 54082"/>
                  <a:gd name="connsiteY4" fmla="*/ 28221 h 54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082" h="54082">
                    <a:moveTo>
                      <a:pt x="0" y="28221"/>
                    </a:moveTo>
                    <a:cubicBezTo>
                      <a:pt x="0" y="12636"/>
                      <a:pt x="12636" y="0"/>
                      <a:pt x="28221" y="0"/>
                    </a:cubicBezTo>
                    <a:cubicBezTo>
                      <a:pt x="43807" y="0"/>
                      <a:pt x="56443" y="12636"/>
                      <a:pt x="56443" y="28221"/>
                    </a:cubicBezTo>
                    <a:cubicBezTo>
                      <a:pt x="56443" y="43807"/>
                      <a:pt x="43807" y="56443"/>
                      <a:pt x="28221" y="56443"/>
                    </a:cubicBezTo>
                    <a:cubicBezTo>
                      <a:pt x="12636" y="56443"/>
                      <a:pt x="0" y="43807"/>
                      <a:pt x="0" y="28221"/>
                    </a:cubicBezTo>
                    <a:close/>
                  </a:path>
                </a:pathLst>
              </a:custGeom>
              <a:solidFill>
                <a:srgbClr val="FFFFFF"/>
              </a:solidFill>
              <a:ln w="9525" cap="rnd">
                <a:solidFill>
                  <a:schemeClr val="bg1"/>
                </a:solidFill>
                <a:prstDash val="solid"/>
                <a:round/>
              </a:ln>
            </p:spPr>
            <p:txBody>
              <a:bodyPr rtlCol="0" anchor="ctr"/>
              <a:lstStyle/>
              <a:p>
                <a:endParaRPr lang="zh-TW" altLang="en-US"/>
              </a:p>
            </p:txBody>
          </p:sp>
        </p:grpSp>
        <p:grpSp>
          <p:nvGrpSpPr>
            <p:cNvPr id="2082" name="群組 921">
              <a:extLst>
                <a:ext uri="{FF2B5EF4-FFF2-40B4-BE49-F238E27FC236}">
                  <a16:creationId xmlns:a16="http://schemas.microsoft.com/office/drawing/2014/main" id="{D2855D4A-DA4B-42D1-86E2-FC8DF18D6428}"/>
                </a:ext>
              </a:extLst>
            </p:cNvPr>
            <p:cNvGrpSpPr/>
            <p:nvPr/>
          </p:nvGrpSpPr>
          <p:grpSpPr>
            <a:xfrm>
              <a:off x="-1845095" y="2377439"/>
              <a:ext cx="361371" cy="101321"/>
              <a:chOff x="-1845095" y="2370595"/>
              <a:chExt cx="361371" cy="108166"/>
            </a:xfrm>
          </p:grpSpPr>
          <p:sp>
            <p:nvSpPr>
              <p:cNvPr id="2084" name="手繪多邊形: 圖案 923">
                <a:extLst>
                  <a:ext uri="{FF2B5EF4-FFF2-40B4-BE49-F238E27FC236}">
                    <a16:creationId xmlns:a16="http://schemas.microsoft.com/office/drawing/2014/main" id="{EC679E36-1F1A-46C3-9E49-70BD80948D22}"/>
                  </a:ext>
                </a:extLst>
              </p:cNvPr>
              <p:cNvSpPr/>
              <p:nvPr/>
            </p:nvSpPr>
            <p:spPr>
              <a:xfrm>
                <a:off x="-1845095" y="2370595"/>
                <a:ext cx="361371" cy="108166"/>
              </a:xfrm>
              <a:custGeom>
                <a:avLst/>
                <a:gdLst>
                  <a:gd name="connsiteX0" fmla="*/ 19027 w 361370"/>
                  <a:gd name="connsiteY0" fmla="*/ 50543 h 108165"/>
                  <a:gd name="connsiteX1" fmla="*/ 170705 w 361370"/>
                  <a:gd name="connsiteY1" fmla="*/ 50543 h 108165"/>
                  <a:gd name="connsiteX2" fmla="*/ 184152 w 361370"/>
                  <a:gd name="connsiteY2" fmla="*/ 44963 h 108165"/>
                  <a:gd name="connsiteX3" fmla="*/ 223485 w 361370"/>
                  <a:gd name="connsiteY3" fmla="*/ 5630 h 108165"/>
                  <a:gd name="connsiteX4" fmla="*/ 237079 w 361370"/>
                  <a:gd name="connsiteY4" fmla="*/ 0 h 108165"/>
                  <a:gd name="connsiteX5" fmla="*/ 342565 w 361370"/>
                  <a:gd name="connsiteY5" fmla="*/ 0 h 108165"/>
                  <a:gd name="connsiteX6" fmla="*/ 361592 w 361370"/>
                  <a:gd name="connsiteY6" fmla="*/ 19027 h 108165"/>
                  <a:gd name="connsiteX7" fmla="*/ 361592 w 361370"/>
                  <a:gd name="connsiteY7" fmla="*/ 108289 h 108165"/>
                  <a:gd name="connsiteX8" fmla="*/ 344802 w 361370"/>
                  <a:gd name="connsiteY8" fmla="*/ 91498 h 108165"/>
                  <a:gd name="connsiteX9" fmla="*/ 16790 w 361370"/>
                  <a:gd name="connsiteY9" fmla="*/ 91498 h 108165"/>
                  <a:gd name="connsiteX10" fmla="*/ 0 w 361370"/>
                  <a:gd name="connsiteY10" fmla="*/ 108289 h 108165"/>
                  <a:gd name="connsiteX11" fmla="*/ 0 w 361370"/>
                  <a:gd name="connsiteY11" fmla="*/ 69570 h 108165"/>
                  <a:gd name="connsiteX12" fmla="*/ 18978 w 361370"/>
                  <a:gd name="connsiteY12" fmla="*/ 50543 h 108165"/>
                  <a:gd name="connsiteX13" fmla="*/ 19027 w 361370"/>
                  <a:gd name="connsiteY13" fmla="*/ 50543 h 10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1370" h="108165">
                    <a:moveTo>
                      <a:pt x="19027" y="50543"/>
                    </a:moveTo>
                    <a:lnTo>
                      <a:pt x="170705" y="50543"/>
                    </a:lnTo>
                    <a:cubicBezTo>
                      <a:pt x="175749" y="50539"/>
                      <a:pt x="180587" y="48532"/>
                      <a:pt x="184152" y="44963"/>
                    </a:cubicBezTo>
                    <a:lnTo>
                      <a:pt x="223485" y="5630"/>
                    </a:lnTo>
                    <a:cubicBezTo>
                      <a:pt x="227079" y="2008"/>
                      <a:pt x="231976" y="-20"/>
                      <a:pt x="237079" y="0"/>
                    </a:cubicBezTo>
                    <a:lnTo>
                      <a:pt x="342565" y="0"/>
                    </a:lnTo>
                    <a:cubicBezTo>
                      <a:pt x="353067" y="14"/>
                      <a:pt x="361580" y="8525"/>
                      <a:pt x="361592" y="19027"/>
                    </a:cubicBezTo>
                    <a:lnTo>
                      <a:pt x="361592" y="108289"/>
                    </a:lnTo>
                    <a:cubicBezTo>
                      <a:pt x="361592" y="99016"/>
                      <a:pt x="354075" y="91498"/>
                      <a:pt x="344802" y="91498"/>
                    </a:cubicBezTo>
                    <a:lnTo>
                      <a:pt x="16790" y="91498"/>
                    </a:lnTo>
                    <a:cubicBezTo>
                      <a:pt x="7517" y="91498"/>
                      <a:pt x="0" y="99016"/>
                      <a:pt x="0" y="108289"/>
                    </a:cubicBezTo>
                    <a:lnTo>
                      <a:pt x="0" y="69570"/>
                    </a:lnTo>
                    <a:cubicBezTo>
                      <a:pt x="-14" y="59075"/>
                      <a:pt x="8483" y="50556"/>
                      <a:pt x="18978" y="50543"/>
                    </a:cubicBezTo>
                    <a:cubicBezTo>
                      <a:pt x="18995" y="50543"/>
                      <a:pt x="19011" y="50543"/>
                      <a:pt x="19027" y="50543"/>
                    </a:cubicBezTo>
                    <a:close/>
                  </a:path>
                </a:pathLst>
              </a:custGeom>
              <a:noFill/>
              <a:ln w="9525" cap="rnd">
                <a:solidFill>
                  <a:schemeClr val="bg1"/>
                </a:solidFill>
                <a:prstDash val="solid"/>
                <a:round/>
              </a:ln>
            </p:spPr>
            <p:txBody>
              <a:bodyPr rtlCol="0" anchor="ctr"/>
              <a:lstStyle/>
              <a:p>
                <a:endParaRPr lang="zh-TW" altLang="en-US"/>
              </a:p>
            </p:txBody>
          </p:sp>
          <p:sp>
            <p:nvSpPr>
              <p:cNvPr id="2085" name="手繪多邊形: 圖案 924">
                <a:extLst>
                  <a:ext uri="{FF2B5EF4-FFF2-40B4-BE49-F238E27FC236}">
                    <a16:creationId xmlns:a16="http://schemas.microsoft.com/office/drawing/2014/main" id="{55A956F8-211F-40AD-81D5-F26397D0BE70}"/>
                  </a:ext>
                </a:extLst>
              </p:cNvPr>
              <p:cNvSpPr/>
              <p:nvPr/>
            </p:nvSpPr>
            <p:spPr>
              <a:xfrm>
                <a:off x="-1606885" y="2396703"/>
                <a:ext cx="98332" cy="2458"/>
              </a:xfrm>
              <a:custGeom>
                <a:avLst/>
                <a:gdLst>
                  <a:gd name="connsiteX0" fmla="*/ 0 w 98332"/>
                  <a:gd name="connsiteY0" fmla="*/ 0 h 0"/>
                  <a:gd name="connsiteX1" fmla="*/ 98480 w 98332"/>
                  <a:gd name="connsiteY1" fmla="*/ 0 h 0"/>
                </a:gdLst>
                <a:ahLst/>
                <a:cxnLst>
                  <a:cxn ang="0">
                    <a:pos x="connsiteX0" y="connsiteY0"/>
                  </a:cxn>
                  <a:cxn ang="0">
                    <a:pos x="connsiteX1" y="connsiteY1"/>
                  </a:cxn>
                </a:cxnLst>
                <a:rect l="l" t="t" r="r" b="b"/>
                <a:pathLst>
                  <a:path w="98332">
                    <a:moveTo>
                      <a:pt x="0" y="0"/>
                    </a:moveTo>
                    <a:lnTo>
                      <a:pt x="98480" y="0"/>
                    </a:lnTo>
                  </a:path>
                </a:pathLst>
              </a:custGeom>
              <a:ln w="9525" cap="rnd">
                <a:solidFill>
                  <a:schemeClr val="bg1"/>
                </a:solidFill>
                <a:prstDash val="solid"/>
                <a:round/>
              </a:ln>
            </p:spPr>
            <p:txBody>
              <a:bodyPr rtlCol="0" anchor="ctr"/>
              <a:lstStyle/>
              <a:p>
                <a:endParaRPr lang="zh-TW" altLang="en-US"/>
              </a:p>
            </p:txBody>
          </p:sp>
          <p:sp>
            <p:nvSpPr>
              <p:cNvPr id="2086" name="手繪多邊形: 圖案 925">
                <a:extLst>
                  <a:ext uri="{FF2B5EF4-FFF2-40B4-BE49-F238E27FC236}">
                    <a16:creationId xmlns:a16="http://schemas.microsoft.com/office/drawing/2014/main" id="{B9A98283-B569-4C81-A45E-681678D52548}"/>
                  </a:ext>
                </a:extLst>
              </p:cNvPr>
              <p:cNvSpPr/>
              <p:nvPr/>
            </p:nvSpPr>
            <p:spPr>
              <a:xfrm>
                <a:off x="-1633288" y="2422048"/>
                <a:ext cx="122915" cy="2458"/>
              </a:xfrm>
              <a:custGeom>
                <a:avLst/>
                <a:gdLst>
                  <a:gd name="connsiteX0" fmla="*/ 0 w 122915"/>
                  <a:gd name="connsiteY0" fmla="*/ 0 h 0"/>
                  <a:gd name="connsiteX1" fmla="*/ 124882 w 122915"/>
                  <a:gd name="connsiteY1" fmla="*/ 0 h 0"/>
                </a:gdLst>
                <a:ahLst/>
                <a:cxnLst>
                  <a:cxn ang="0">
                    <a:pos x="connsiteX0" y="connsiteY0"/>
                  </a:cxn>
                  <a:cxn ang="0">
                    <a:pos x="connsiteX1" y="connsiteY1"/>
                  </a:cxn>
                </a:cxnLst>
                <a:rect l="l" t="t" r="r" b="b"/>
                <a:pathLst>
                  <a:path w="122915">
                    <a:moveTo>
                      <a:pt x="0" y="0"/>
                    </a:moveTo>
                    <a:lnTo>
                      <a:pt x="124882" y="0"/>
                    </a:lnTo>
                  </a:path>
                </a:pathLst>
              </a:custGeom>
              <a:ln w="9525" cap="rnd">
                <a:solidFill>
                  <a:schemeClr val="bg1"/>
                </a:solidFill>
                <a:prstDash val="solid"/>
                <a:round/>
              </a:ln>
            </p:spPr>
            <p:txBody>
              <a:bodyPr rtlCol="0" anchor="ctr"/>
              <a:lstStyle/>
              <a:p>
                <a:endParaRPr lang="zh-TW" altLang="en-US"/>
              </a:p>
            </p:txBody>
          </p:sp>
        </p:grpSp>
        <p:cxnSp>
          <p:nvCxnSpPr>
            <p:cNvPr id="2083" name="直線接點 922">
              <a:extLst>
                <a:ext uri="{FF2B5EF4-FFF2-40B4-BE49-F238E27FC236}">
                  <a16:creationId xmlns:a16="http://schemas.microsoft.com/office/drawing/2014/main" id="{9954F3E8-CB77-4848-A051-F5BFC4A25F46}"/>
                </a:ext>
              </a:extLst>
            </p:cNvPr>
            <p:cNvCxnSpPr>
              <a:cxnSpLocks/>
            </p:cNvCxnSpPr>
            <p:nvPr/>
          </p:nvCxnSpPr>
          <p:spPr>
            <a:xfrm>
              <a:off x="-180975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94" name="群組 933">
            <a:extLst>
              <a:ext uri="{FF2B5EF4-FFF2-40B4-BE49-F238E27FC236}">
                <a16:creationId xmlns:a16="http://schemas.microsoft.com/office/drawing/2014/main" id="{B88601C2-B205-470F-9F08-2197798D9D1F}"/>
              </a:ext>
            </a:extLst>
          </p:cNvPr>
          <p:cNvGrpSpPr/>
          <p:nvPr/>
        </p:nvGrpSpPr>
        <p:grpSpPr>
          <a:xfrm>
            <a:off x="2670524" y="1806928"/>
            <a:ext cx="300268" cy="301190"/>
            <a:chOff x="-1139190" y="2294069"/>
            <a:chExt cx="504482" cy="506032"/>
          </a:xfrm>
        </p:grpSpPr>
        <p:sp>
          <p:nvSpPr>
            <p:cNvPr id="2095" name="手繪多邊形: 圖案 934">
              <a:extLst>
                <a:ext uri="{FF2B5EF4-FFF2-40B4-BE49-F238E27FC236}">
                  <a16:creationId xmlns:a16="http://schemas.microsoft.com/office/drawing/2014/main" id="{D653F5C7-A86A-4D82-B2F7-BC56A07D2149}"/>
                </a:ext>
              </a:extLst>
            </p:cNvPr>
            <p:cNvSpPr/>
            <p:nvPr/>
          </p:nvSpPr>
          <p:spPr>
            <a:xfrm>
              <a:off x="-113919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25231D"/>
            </a:solidFill>
            <a:ln w="19050" cap="flat">
              <a:solidFill>
                <a:schemeClr val="bg1">
                  <a:lumMod val="95000"/>
                </a:schemeClr>
              </a:solidFill>
              <a:prstDash val="solid"/>
              <a:miter/>
            </a:ln>
          </p:spPr>
          <p:txBody>
            <a:bodyPr rtlCol="0" anchor="ctr"/>
            <a:lstStyle/>
            <a:p>
              <a:endParaRPr lang="zh-TW" altLang="en-US"/>
            </a:p>
          </p:txBody>
        </p:sp>
        <p:grpSp>
          <p:nvGrpSpPr>
            <p:cNvPr id="2096" name="群組 935">
              <a:extLst>
                <a:ext uri="{FF2B5EF4-FFF2-40B4-BE49-F238E27FC236}">
                  <a16:creationId xmlns:a16="http://schemas.microsoft.com/office/drawing/2014/main" id="{0A38FCDA-457A-43C4-8E1D-79AE10ECFE3A}"/>
                </a:ext>
              </a:extLst>
            </p:cNvPr>
            <p:cNvGrpSpPr/>
            <p:nvPr/>
          </p:nvGrpSpPr>
          <p:grpSpPr>
            <a:xfrm>
              <a:off x="-1064332" y="2364953"/>
              <a:ext cx="371926" cy="383263"/>
              <a:chOff x="-1064332" y="2364953"/>
              <a:chExt cx="371926" cy="383263"/>
            </a:xfrm>
          </p:grpSpPr>
          <p:sp>
            <p:nvSpPr>
              <p:cNvPr id="2098" name="手繪多邊形: 圖案 937">
                <a:extLst>
                  <a:ext uri="{FF2B5EF4-FFF2-40B4-BE49-F238E27FC236}">
                    <a16:creationId xmlns:a16="http://schemas.microsoft.com/office/drawing/2014/main" id="{A152A614-CB36-4186-AD92-5A8E2DB50E69}"/>
                  </a:ext>
                </a:extLst>
              </p:cNvPr>
              <p:cNvSpPr/>
              <p:nvPr/>
            </p:nvSpPr>
            <p:spPr>
              <a:xfrm>
                <a:off x="-1064332" y="2364953"/>
                <a:ext cx="371926" cy="224025"/>
              </a:xfrm>
              <a:custGeom>
                <a:avLst/>
                <a:gdLst>
                  <a:gd name="connsiteX0" fmla="*/ 314770 w 371926"/>
                  <a:gd name="connsiteY0" fmla="*/ 94988 h 224025"/>
                  <a:gd name="connsiteX1" fmla="*/ 314770 w 371926"/>
                  <a:gd name="connsiteY1" fmla="*/ 94423 h 224025"/>
                  <a:gd name="connsiteX2" fmla="*/ 239278 w 371926"/>
                  <a:gd name="connsiteY2" fmla="*/ 18881 h 224025"/>
                  <a:gd name="connsiteX3" fmla="*/ 209435 w 371926"/>
                  <a:gd name="connsiteY3" fmla="*/ 25018 h 224025"/>
                  <a:gd name="connsiteX4" fmla="*/ 82426 w 371926"/>
                  <a:gd name="connsiteY4" fmla="*/ 27629 h 224025"/>
                  <a:gd name="connsiteX5" fmla="*/ 60142 w 371926"/>
                  <a:gd name="connsiteY5" fmla="*/ 111823 h 224025"/>
                  <a:gd name="connsiteX6" fmla="*/ 55161 w 371926"/>
                  <a:gd name="connsiteY6" fmla="*/ 111562 h 224025"/>
                  <a:gd name="connsiteX7" fmla="*/ 11 w 371926"/>
                  <a:gd name="connsiteY7" fmla="*/ 168925 h 224025"/>
                  <a:gd name="connsiteX8" fmla="*/ 55161 w 371926"/>
                  <a:gd name="connsiteY8" fmla="*/ 224074 h 224025"/>
                  <a:gd name="connsiteX9" fmla="*/ 147251 w 371926"/>
                  <a:gd name="connsiteY9" fmla="*/ 224074 h 224025"/>
                  <a:gd name="connsiteX10" fmla="*/ 118550 w 371926"/>
                  <a:gd name="connsiteY10" fmla="*/ 114898 h 224025"/>
                  <a:gd name="connsiteX11" fmla="*/ 227727 w 371926"/>
                  <a:gd name="connsiteY11" fmla="*/ 86196 h 224025"/>
                  <a:gd name="connsiteX12" fmla="*/ 256428 w 371926"/>
                  <a:gd name="connsiteY12" fmla="*/ 195373 h 224025"/>
                  <a:gd name="connsiteX13" fmla="*/ 227727 w 371926"/>
                  <a:gd name="connsiteY13" fmla="*/ 224074 h 224025"/>
                  <a:gd name="connsiteX14" fmla="*/ 309398 w 371926"/>
                  <a:gd name="connsiteY14" fmla="*/ 224074 h 224025"/>
                  <a:gd name="connsiteX15" fmla="*/ 373963 w 371926"/>
                  <a:gd name="connsiteY15" fmla="*/ 159314 h 224025"/>
                  <a:gd name="connsiteX16" fmla="*/ 314857 w 371926"/>
                  <a:gd name="connsiteY16" fmla="*/ 94988 h 22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1926" h="224025">
                    <a:moveTo>
                      <a:pt x="314770" y="94988"/>
                    </a:moveTo>
                    <a:cubicBezTo>
                      <a:pt x="314770" y="94792"/>
                      <a:pt x="314770" y="94618"/>
                      <a:pt x="314770" y="94423"/>
                    </a:cubicBezTo>
                    <a:cubicBezTo>
                      <a:pt x="314783" y="52716"/>
                      <a:pt x="280986" y="18895"/>
                      <a:pt x="239278" y="18881"/>
                    </a:cubicBezTo>
                    <a:cubicBezTo>
                      <a:pt x="229016" y="18878"/>
                      <a:pt x="218863" y="20966"/>
                      <a:pt x="209435" y="25018"/>
                    </a:cubicBezTo>
                    <a:cubicBezTo>
                      <a:pt x="173641" y="-9333"/>
                      <a:pt x="116777" y="-8165"/>
                      <a:pt x="82426" y="27629"/>
                    </a:cubicBezTo>
                    <a:cubicBezTo>
                      <a:pt x="60980" y="49975"/>
                      <a:pt x="52558" y="81793"/>
                      <a:pt x="60142" y="111823"/>
                    </a:cubicBezTo>
                    <a:cubicBezTo>
                      <a:pt x="58511" y="111670"/>
                      <a:pt x="56858" y="111562"/>
                      <a:pt x="55161" y="111562"/>
                    </a:cubicBezTo>
                    <a:cubicBezTo>
                      <a:pt x="24092" y="112173"/>
                      <a:pt x="-600" y="137855"/>
                      <a:pt x="11" y="168925"/>
                    </a:cubicBezTo>
                    <a:cubicBezTo>
                      <a:pt x="605" y="199134"/>
                      <a:pt x="24952" y="223481"/>
                      <a:pt x="55161" y="224074"/>
                    </a:cubicBezTo>
                    <a:lnTo>
                      <a:pt x="147251" y="224074"/>
                    </a:lnTo>
                    <a:cubicBezTo>
                      <a:pt x="109177" y="201852"/>
                      <a:pt x="96327" y="152971"/>
                      <a:pt x="118550" y="114898"/>
                    </a:cubicBezTo>
                    <a:cubicBezTo>
                      <a:pt x="140772" y="76824"/>
                      <a:pt x="189653" y="63974"/>
                      <a:pt x="227727" y="86196"/>
                    </a:cubicBezTo>
                    <a:cubicBezTo>
                      <a:pt x="265800" y="108419"/>
                      <a:pt x="278650" y="157300"/>
                      <a:pt x="256428" y="195373"/>
                    </a:cubicBezTo>
                    <a:cubicBezTo>
                      <a:pt x="249494" y="207253"/>
                      <a:pt x="239606" y="217141"/>
                      <a:pt x="227727" y="224074"/>
                    </a:cubicBezTo>
                    <a:lnTo>
                      <a:pt x="309398" y="224074"/>
                    </a:lnTo>
                    <a:cubicBezTo>
                      <a:pt x="345110" y="224020"/>
                      <a:pt x="374018" y="195027"/>
                      <a:pt x="373963" y="159314"/>
                    </a:cubicBezTo>
                    <a:cubicBezTo>
                      <a:pt x="373913" y="125793"/>
                      <a:pt x="348255" y="97869"/>
                      <a:pt x="314857" y="94988"/>
                    </a:cubicBezTo>
                    <a:close/>
                  </a:path>
                </a:pathLst>
              </a:custGeom>
              <a:noFill/>
              <a:ln w="9525" cap="rnd">
                <a:solidFill>
                  <a:schemeClr val="bg1"/>
                </a:solidFill>
                <a:prstDash val="solid"/>
                <a:round/>
              </a:ln>
            </p:spPr>
            <p:txBody>
              <a:bodyPr rtlCol="0" anchor="ctr"/>
              <a:lstStyle/>
              <a:p>
                <a:endParaRPr lang="zh-TW" altLang="en-US"/>
              </a:p>
            </p:txBody>
          </p:sp>
          <p:sp>
            <p:nvSpPr>
              <p:cNvPr id="2099" name="手繪多邊形: 圖案 938">
                <a:extLst>
                  <a:ext uri="{FF2B5EF4-FFF2-40B4-BE49-F238E27FC236}">
                    <a16:creationId xmlns:a16="http://schemas.microsoft.com/office/drawing/2014/main" id="{F64B8F5F-A05C-4027-9222-992728F79353}"/>
                  </a:ext>
                </a:extLst>
              </p:cNvPr>
              <p:cNvSpPr/>
              <p:nvPr/>
            </p:nvSpPr>
            <p:spPr>
              <a:xfrm>
                <a:off x="-957101" y="2439932"/>
                <a:ext cx="158776" cy="158775"/>
              </a:xfrm>
              <a:custGeom>
                <a:avLst/>
                <a:gdLst>
                  <a:gd name="connsiteX0" fmla="*/ 160037 w 158775"/>
                  <a:gd name="connsiteY0" fmla="*/ 80213 h 158775"/>
                  <a:gd name="connsiteX1" fmla="*/ 80214 w 158775"/>
                  <a:gd name="connsiteY1" fmla="*/ 0 h 158775"/>
                  <a:gd name="connsiteX2" fmla="*/ 0 w 158775"/>
                  <a:gd name="connsiteY2" fmla="*/ 79824 h 158775"/>
                  <a:gd name="connsiteX3" fmla="*/ 79825 w 158775"/>
                  <a:gd name="connsiteY3" fmla="*/ 160036 h 158775"/>
                  <a:gd name="connsiteX4" fmla="*/ 120408 w 158775"/>
                  <a:gd name="connsiteY4" fmla="*/ 149095 h 158775"/>
                  <a:gd name="connsiteX5" fmla="*/ 160037 w 158775"/>
                  <a:gd name="connsiteY5" fmla="*/ 80213 h 15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775" h="158775">
                    <a:moveTo>
                      <a:pt x="160037" y="80213"/>
                    </a:moveTo>
                    <a:cubicBezTo>
                      <a:pt x="160143" y="36020"/>
                      <a:pt x="124406" y="108"/>
                      <a:pt x="80214" y="0"/>
                    </a:cubicBezTo>
                    <a:cubicBezTo>
                      <a:pt x="36020" y="-107"/>
                      <a:pt x="108" y="35631"/>
                      <a:pt x="0" y="79824"/>
                    </a:cubicBezTo>
                    <a:cubicBezTo>
                      <a:pt x="-107" y="124017"/>
                      <a:pt x="35631" y="159929"/>
                      <a:pt x="79825" y="160036"/>
                    </a:cubicBezTo>
                    <a:cubicBezTo>
                      <a:pt x="94086" y="160070"/>
                      <a:pt x="108098" y="156295"/>
                      <a:pt x="120408" y="149095"/>
                    </a:cubicBezTo>
                    <a:cubicBezTo>
                      <a:pt x="144921" y="134810"/>
                      <a:pt x="160009" y="108586"/>
                      <a:pt x="160037" y="80213"/>
                    </a:cubicBezTo>
                    <a:close/>
                  </a:path>
                </a:pathLst>
              </a:custGeom>
              <a:noFill/>
              <a:ln w="9525" cap="rnd">
                <a:solidFill>
                  <a:schemeClr val="bg1"/>
                </a:solidFill>
                <a:prstDash val="solid"/>
                <a:round/>
              </a:ln>
            </p:spPr>
            <p:txBody>
              <a:bodyPr rtlCol="0" anchor="ctr"/>
              <a:lstStyle/>
              <a:p>
                <a:endParaRPr lang="zh-TW" altLang="en-US"/>
              </a:p>
            </p:txBody>
          </p:sp>
          <p:sp>
            <p:nvSpPr>
              <p:cNvPr id="2100" name="手繪多邊形: 圖案 939">
                <a:extLst>
                  <a:ext uri="{FF2B5EF4-FFF2-40B4-BE49-F238E27FC236}">
                    <a16:creationId xmlns:a16="http://schemas.microsoft.com/office/drawing/2014/main" id="{9FD46828-B74E-4CCE-A18C-DEB264D0270E}"/>
                  </a:ext>
                </a:extLst>
              </p:cNvPr>
              <p:cNvSpPr/>
              <p:nvPr/>
            </p:nvSpPr>
            <p:spPr>
              <a:xfrm>
                <a:off x="-867730" y="2466553"/>
                <a:ext cx="43500" cy="65250"/>
              </a:xfrm>
              <a:custGeom>
                <a:avLst/>
                <a:gdLst>
                  <a:gd name="connsiteX0" fmla="*/ 43196 w 43500"/>
                  <a:gd name="connsiteY0" fmla="*/ 67186 h 65250"/>
                  <a:gd name="connsiteX1" fmla="*/ 0 w 43500"/>
                  <a:gd name="connsiteY1" fmla="*/ 0 h 65250"/>
                </a:gdLst>
                <a:ahLst/>
                <a:cxnLst>
                  <a:cxn ang="0">
                    <a:pos x="connsiteX0" y="connsiteY0"/>
                  </a:cxn>
                  <a:cxn ang="0">
                    <a:pos x="connsiteX1" y="connsiteY1"/>
                  </a:cxn>
                </a:cxnLst>
                <a:rect l="l" t="t" r="r" b="b"/>
                <a:pathLst>
                  <a:path w="43500" h="65250">
                    <a:moveTo>
                      <a:pt x="43196" y="67186"/>
                    </a:moveTo>
                    <a:cubicBezTo>
                      <a:pt x="49779" y="36712"/>
                      <a:pt x="30457" y="6659"/>
                      <a:pt x="0" y="0"/>
                    </a:cubicBezTo>
                  </a:path>
                </a:pathLst>
              </a:custGeom>
              <a:noFill/>
              <a:ln w="9525" cap="rnd">
                <a:solidFill>
                  <a:schemeClr val="bg1"/>
                </a:solidFill>
                <a:prstDash val="solid"/>
                <a:round/>
              </a:ln>
            </p:spPr>
            <p:txBody>
              <a:bodyPr rtlCol="0" anchor="ctr"/>
              <a:lstStyle/>
              <a:p>
                <a:endParaRPr lang="zh-TW" altLang="en-US"/>
              </a:p>
            </p:txBody>
          </p:sp>
          <p:sp>
            <p:nvSpPr>
              <p:cNvPr id="2101" name="手繪多邊形: 圖案 940">
                <a:extLst>
                  <a:ext uri="{FF2B5EF4-FFF2-40B4-BE49-F238E27FC236}">
                    <a16:creationId xmlns:a16="http://schemas.microsoft.com/office/drawing/2014/main" id="{5C959983-95C6-44E1-A80B-BDCBD753D4CE}"/>
                  </a:ext>
                </a:extLst>
              </p:cNvPr>
              <p:cNvSpPr/>
              <p:nvPr/>
            </p:nvSpPr>
            <p:spPr>
              <a:xfrm>
                <a:off x="-883020" y="2599968"/>
                <a:ext cx="10875" cy="26100"/>
              </a:xfrm>
              <a:custGeom>
                <a:avLst/>
                <a:gdLst>
                  <a:gd name="connsiteX0" fmla="*/ 0 w 10875"/>
                  <a:gd name="connsiteY0" fmla="*/ 0 h 26100"/>
                  <a:gd name="connsiteX1" fmla="*/ 12289 w 10875"/>
                  <a:gd name="connsiteY1" fmla="*/ 0 h 26100"/>
                  <a:gd name="connsiteX2" fmla="*/ 12289 w 10875"/>
                  <a:gd name="connsiteY2" fmla="*/ 26448 h 26100"/>
                  <a:gd name="connsiteX3" fmla="*/ 0 w 10875"/>
                  <a:gd name="connsiteY3" fmla="*/ 26448 h 26100"/>
                </a:gdLst>
                <a:ahLst/>
                <a:cxnLst>
                  <a:cxn ang="0">
                    <a:pos x="connsiteX0" y="connsiteY0"/>
                  </a:cxn>
                  <a:cxn ang="0">
                    <a:pos x="connsiteX1" y="connsiteY1"/>
                  </a:cxn>
                  <a:cxn ang="0">
                    <a:pos x="connsiteX2" y="connsiteY2"/>
                  </a:cxn>
                  <a:cxn ang="0">
                    <a:pos x="connsiteX3" y="connsiteY3"/>
                  </a:cxn>
                </a:cxnLst>
                <a:rect l="l" t="t" r="r" b="b"/>
                <a:pathLst>
                  <a:path w="10875" h="26100">
                    <a:moveTo>
                      <a:pt x="0" y="0"/>
                    </a:moveTo>
                    <a:lnTo>
                      <a:pt x="12289" y="0"/>
                    </a:lnTo>
                    <a:lnTo>
                      <a:pt x="12289" y="26448"/>
                    </a:lnTo>
                    <a:lnTo>
                      <a:pt x="0" y="26448"/>
                    </a:lnTo>
                    <a:close/>
                  </a:path>
                </a:pathLst>
              </a:custGeom>
              <a:noFill/>
              <a:ln w="9525" cap="rnd">
                <a:solidFill>
                  <a:schemeClr val="bg1"/>
                </a:solidFill>
                <a:prstDash val="solid"/>
                <a:round/>
              </a:ln>
            </p:spPr>
            <p:txBody>
              <a:bodyPr rtlCol="0" anchor="ctr"/>
              <a:lstStyle/>
              <a:p>
                <a:endParaRPr lang="zh-TW" altLang="en-US"/>
              </a:p>
            </p:txBody>
          </p:sp>
          <p:sp>
            <p:nvSpPr>
              <p:cNvPr id="2102" name="手繪多邊形: 圖案 941">
                <a:extLst>
                  <a:ext uri="{FF2B5EF4-FFF2-40B4-BE49-F238E27FC236}">
                    <a16:creationId xmlns:a16="http://schemas.microsoft.com/office/drawing/2014/main" id="{9741E4C5-FEBA-44C0-9CDF-B38E38A4139C}"/>
                  </a:ext>
                </a:extLst>
              </p:cNvPr>
              <p:cNvSpPr/>
              <p:nvPr/>
            </p:nvSpPr>
            <p:spPr>
              <a:xfrm>
                <a:off x="-889176" y="2626416"/>
                <a:ext cx="23925" cy="121800"/>
              </a:xfrm>
              <a:custGeom>
                <a:avLst/>
                <a:gdLst>
                  <a:gd name="connsiteX0" fmla="*/ 12289 w 23925"/>
                  <a:gd name="connsiteY0" fmla="*/ 123040 h 121800"/>
                  <a:gd name="connsiteX1" fmla="*/ 24578 w 23925"/>
                  <a:gd name="connsiteY1" fmla="*/ 110773 h 121800"/>
                  <a:gd name="connsiteX2" fmla="*/ 24578 w 23925"/>
                  <a:gd name="connsiteY2" fmla="*/ 0 h 121800"/>
                  <a:gd name="connsiteX3" fmla="*/ 0 w 23925"/>
                  <a:gd name="connsiteY3" fmla="*/ 0 h 121800"/>
                  <a:gd name="connsiteX4" fmla="*/ 0 w 23925"/>
                  <a:gd name="connsiteY4" fmla="*/ 110773 h 121800"/>
                  <a:gd name="connsiteX5" fmla="*/ 12289 w 23925"/>
                  <a:gd name="connsiteY5" fmla="*/ 123040 h 12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25" h="121800">
                    <a:moveTo>
                      <a:pt x="12289" y="123040"/>
                    </a:moveTo>
                    <a:cubicBezTo>
                      <a:pt x="19068" y="123040"/>
                      <a:pt x="24565" y="117552"/>
                      <a:pt x="24578" y="110773"/>
                    </a:cubicBezTo>
                    <a:lnTo>
                      <a:pt x="24578" y="0"/>
                    </a:lnTo>
                    <a:lnTo>
                      <a:pt x="0" y="0"/>
                    </a:lnTo>
                    <a:lnTo>
                      <a:pt x="0" y="110773"/>
                    </a:lnTo>
                    <a:cubicBezTo>
                      <a:pt x="13" y="117552"/>
                      <a:pt x="5509" y="123040"/>
                      <a:pt x="12289" y="123040"/>
                    </a:cubicBezTo>
                    <a:close/>
                  </a:path>
                </a:pathLst>
              </a:custGeom>
              <a:noFill/>
              <a:ln w="9525" cap="rnd">
                <a:solidFill>
                  <a:schemeClr val="bg1"/>
                </a:solidFill>
                <a:prstDash val="solid"/>
                <a:round/>
              </a:ln>
            </p:spPr>
            <p:txBody>
              <a:bodyPr rtlCol="0" anchor="ctr"/>
              <a:lstStyle/>
              <a:p>
                <a:endParaRPr lang="zh-TW" altLang="en-US"/>
              </a:p>
            </p:txBody>
          </p:sp>
          <p:sp>
            <p:nvSpPr>
              <p:cNvPr id="2103" name="手繪多邊形: 圖案 942">
                <a:extLst>
                  <a:ext uri="{FF2B5EF4-FFF2-40B4-BE49-F238E27FC236}">
                    <a16:creationId xmlns:a16="http://schemas.microsoft.com/office/drawing/2014/main" id="{E4E07B1B-A3DA-400D-A5AC-E09CF4C41E0B}"/>
                  </a:ext>
                </a:extLst>
              </p:cNvPr>
              <p:cNvSpPr/>
              <p:nvPr/>
            </p:nvSpPr>
            <p:spPr>
              <a:xfrm>
                <a:off x="-929631" y="2535827"/>
                <a:ext cx="28275" cy="32625"/>
              </a:xfrm>
              <a:custGeom>
                <a:avLst/>
                <a:gdLst>
                  <a:gd name="connsiteX0" fmla="*/ 0 w 28275"/>
                  <a:gd name="connsiteY0" fmla="*/ 0 h 32625"/>
                  <a:gd name="connsiteX1" fmla="*/ 29493 w 28275"/>
                  <a:gd name="connsiteY1" fmla="*/ 34604 h 32625"/>
                </a:gdLst>
                <a:ahLst/>
                <a:cxnLst>
                  <a:cxn ang="0">
                    <a:pos x="connsiteX0" y="connsiteY0"/>
                  </a:cxn>
                  <a:cxn ang="0">
                    <a:pos x="connsiteX1" y="connsiteY1"/>
                  </a:cxn>
                </a:cxnLst>
                <a:rect l="l" t="t" r="r" b="b"/>
                <a:pathLst>
                  <a:path w="28275" h="32625">
                    <a:moveTo>
                      <a:pt x="0" y="0"/>
                    </a:moveTo>
                    <a:cubicBezTo>
                      <a:pt x="4233" y="15327"/>
                      <a:pt x="15031" y="27997"/>
                      <a:pt x="29493" y="34604"/>
                    </a:cubicBezTo>
                  </a:path>
                </a:pathLst>
              </a:custGeom>
              <a:noFill/>
              <a:ln w="9525" cap="rnd">
                <a:solidFill>
                  <a:schemeClr val="bg1"/>
                </a:solidFill>
                <a:prstDash val="solid"/>
                <a:round/>
              </a:ln>
            </p:spPr>
            <p:txBody>
              <a:bodyPr rtlCol="0" anchor="ctr"/>
              <a:lstStyle/>
              <a:p>
                <a:endParaRPr lang="zh-TW" altLang="en-US"/>
              </a:p>
            </p:txBody>
          </p:sp>
        </p:grpSp>
        <p:cxnSp>
          <p:nvCxnSpPr>
            <p:cNvPr id="2097" name="直線接點 936">
              <a:extLst>
                <a:ext uri="{FF2B5EF4-FFF2-40B4-BE49-F238E27FC236}">
                  <a16:creationId xmlns:a16="http://schemas.microsoft.com/office/drawing/2014/main" id="{127DBFA7-6129-466F-B296-41A6096B4C54}"/>
                </a:ext>
              </a:extLst>
            </p:cNvPr>
            <p:cNvCxnSpPr>
              <a:cxnSpLocks/>
            </p:cNvCxnSpPr>
            <p:nvPr/>
          </p:nvCxnSpPr>
          <p:spPr>
            <a:xfrm>
              <a:off x="-1043940" y="2354580"/>
              <a:ext cx="331470" cy="36576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04" name="群組 943">
            <a:extLst>
              <a:ext uri="{FF2B5EF4-FFF2-40B4-BE49-F238E27FC236}">
                <a16:creationId xmlns:a16="http://schemas.microsoft.com/office/drawing/2014/main" id="{E1817672-1ACA-4057-A738-BB827F1578C1}"/>
              </a:ext>
            </a:extLst>
          </p:cNvPr>
          <p:cNvGrpSpPr/>
          <p:nvPr/>
        </p:nvGrpSpPr>
        <p:grpSpPr>
          <a:xfrm>
            <a:off x="1357277" y="1806928"/>
            <a:ext cx="300268" cy="301190"/>
            <a:chOff x="-2457450" y="2294069"/>
            <a:chExt cx="504482" cy="506032"/>
          </a:xfrm>
        </p:grpSpPr>
        <p:sp>
          <p:nvSpPr>
            <p:cNvPr id="2105" name="手繪多邊形: 圖案 944">
              <a:extLst>
                <a:ext uri="{FF2B5EF4-FFF2-40B4-BE49-F238E27FC236}">
                  <a16:creationId xmlns:a16="http://schemas.microsoft.com/office/drawing/2014/main" id="{615488CD-FBD4-4FAE-88C6-7B7F545B1153}"/>
                </a:ext>
              </a:extLst>
            </p:cNvPr>
            <p:cNvSpPr/>
            <p:nvPr/>
          </p:nvSpPr>
          <p:spPr>
            <a:xfrm>
              <a:off x="-245745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25231D"/>
            </a:solidFill>
            <a:ln w="19050" cap="flat">
              <a:solidFill>
                <a:schemeClr val="bg1">
                  <a:lumMod val="95000"/>
                </a:schemeClr>
              </a:solidFill>
              <a:prstDash val="solid"/>
              <a:miter/>
            </a:ln>
          </p:spPr>
          <p:txBody>
            <a:bodyPr rtlCol="0" anchor="ctr"/>
            <a:lstStyle/>
            <a:p>
              <a:endParaRPr lang="zh-TW" altLang="en-US"/>
            </a:p>
          </p:txBody>
        </p:sp>
        <p:grpSp>
          <p:nvGrpSpPr>
            <p:cNvPr id="2106" name="群組 945">
              <a:extLst>
                <a:ext uri="{FF2B5EF4-FFF2-40B4-BE49-F238E27FC236}">
                  <a16:creationId xmlns:a16="http://schemas.microsoft.com/office/drawing/2014/main" id="{E3C9B30A-B722-4095-9321-FAAA0465D3BE}"/>
                </a:ext>
              </a:extLst>
            </p:cNvPr>
            <p:cNvGrpSpPr/>
            <p:nvPr/>
          </p:nvGrpSpPr>
          <p:grpSpPr>
            <a:xfrm>
              <a:off x="-2355242" y="2415579"/>
              <a:ext cx="317076" cy="254524"/>
              <a:chOff x="-2680757" y="2362182"/>
              <a:chExt cx="450012" cy="361234"/>
            </a:xfrm>
          </p:grpSpPr>
          <p:sp>
            <p:nvSpPr>
              <p:cNvPr id="2108" name="手繪多邊形: 圖案 947">
                <a:extLst>
                  <a:ext uri="{FF2B5EF4-FFF2-40B4-BE49-F238E27FC236}">
                    <a16:creationId xmlns:a16="http://schemas.microsoft.com/office/drawing/2014/main" id="{09A35451-9CE6-4A1F-9E47-1B008991ACD3}"/>
                  </a:ext>
                </a:extLst>
              </p:cNvPr>
              <p:cNvSpPr/>
              <p:nvPr/>
            </p:nvSpPr>
            <p:spPr>
              <a:xfrm>
                <a:off x="-2254225" y="2714202"/>
                <a:ext cx="18368" cy="9184"/>
              </a:xfrm>
              <a:custGeom>
                <a:avLst/>
                <a:gdLst>
                  <a:gd name="connsiteX0" fmla="*/ 19654 w 18367"/>
                  <a:gd name="connsiteY0" fmla="*/ 0 h 9183"/>
                  <a:gd name="connsiteX1" fmla="*/ 0 w 18367"/>
                  <a:gd name="connsiteY1" fmla="*/ 10439 h 9183"/>
                  <a:gd name="connsiteX2" fmla="*/ 0 w 18367"/>
                  <a:gd name="connsiteY2" fmla="*/ 10439 h 9183"/>
                  <a:gd name="connsiteX3" fmla="*/ 19654 w 18367"/>
                  <a:gd name="connsiteY3" fmla="*/ 0 h 9183"/>
                </a:gdLst>
                <a:ahLst/>
                <a:cxnLst>
                  <a:cxn ang="0">
                    <a:pos x="connsiteX0" y="connsiteY0"/>
                  </a:cxn>
                  <a:cxn ang="0">
                    <a:pos x="connsiteX1" y="connsiteY1"/>
                  </a:cxn>
                  <a:cxn ang="0">
                    <a:pos x="connsiteX2" y="connsiteY2"/>
                  </a:cxn>
                  <a:cxn ang="0">
                    <a:pos x="connsiteX3" y="connsiteY3"/>
                  </a:cxn>
                </a:cxnLst>
                <a:rect l="l" t="t" r="r" b="b"/>
                <a:pathLst>
                  <a:path w="18367" h="9183">
                    <a:moveTo>
                      <a:pt x="19654" y="0"/>
                    </a:moveTo>
                    <a:cubicBezTo>
                      <a:pt x="15248" y="6536"/>
                      <a:pt x="7880" y="10448"/>
                      <a:pt x="0" y="10439"/>
                    </a:cubicBezTo>
                    <a:lnTo>
                      <a:pt x="0" y="10439"/>
                    </a:lnTo>
                    <a:cubicBezTo>
                      <a:pt x="7880" y="10448"/>
                      <a:pt x="15248" y="6536"/>
                      <a:pt x="19654" y="0"/>
                    </a:cubicBezTo>
                    <a:close/>
                  </a:path>
                </a:pathLst>
              </a:custGeom>
              <a:solidFill>
                <a:srgbClr val="FFFFFF"/>
              </a:solidFill>
              <a:ln w="9525" cap="rnd">
                <a:solidFill>
                  <a:schemeClr val="bg1"/>
                </a:solidFill>
                <a:prstDash val="solid"/>
                <a:round/>
              </a:ln>
            </p:spPr>
            <p:txBody>
              <a:bodyPr rtlCol="0" anchor="ctr"/>
              <a:lstStyle/>
              <a:p>
                <a:endParaRPr lang="zh-TW" altLang="en-US"/>
              </a:p>
            </p:txBody>
          </p:sp>
          <p:sp>
            <p:nvSpPr>
              <p:cNvPr id="2109" name="手繪多邊形: 圖案 948">
                <a:extLst>
                  <a:ext uri="{FF2B5EF4-FFF2-40B4-BE49-F238E27FC236}">
                    <a16:creationId xmlns:a16="http://schemas.microsoft.com/office/drawing/2014/main" id="{40D79275-12B0-4111-99E3-C1244F20EAD2}"/>
                  </a:ext>
                </a:extLst>
              </p:cNvPr>
              <p:cNvSpPr/>
              <p:nvPr/>
            </p:nvSpPr>
            <p:spPr>
              <a:xfrm>
                <a:off x="-2680757" y="2362182"/>
                <a:ext cx="450012" cy="361234"/>
              </a:xfrm>
              <a:custGeom>
                <a:avLst/>
                <a:gdLst>
                  <a:gd name="connsiteX0" fmla="*/ 0 w 450011"/>
                  <a:gd name="connsiteY0" fmla="*/ 20878 h 361233"/>
                  <a:gd name="connsiteX1" fmla="*/ 0 w 450011"/>
                  <a:gd name="connsiteY1" fmla="*/ 338764 h 361233"/>
                  <a:gd name="connsiteX2" fmla="*/ 23695 w 450011"/>
                  <a:gd name="connsiteY2" fmla="*/ 362458 h 361233"/>
                  <a:gd name="connsiteX3" fmla="*/ 426532 w 450011"/>
                  <a:gd name="connsiteY3" fmla="*/ 362458 h 361233"/>
                  <a:gd name="connsiteX4" fmla="*/ 450226 w 450011"/>
                  <a:gd name="connsiteY4" fmla="*/ 338825 h 361233"/>
                  <a:gd name="connsiteX5" fmla="*/ 450226 w 450011"/>
                  <a:gd name="connsiteY5" fmla="*/ 338764 h 361233"/>
                  <a:gd name="connsiteX6" fmla="*/ 450226 w 450011"/>
                  <a:gd name="connsiteY6" fmla="*/ 20878 h 361233"/>
                  <a:gd name="connsiteX7" fmla="*/ 429348 w 450011"/>
                  <a:gd name="connsiteY7" fmla="*/ 0 h 361233"/>
                  <a:gd name="connsiteX8" fmla="*/ 20909 w 450011"/>
                  <a:gd name="connsiteY8" fmla="*/ 0 h 361233"/>
                  <a:gd name="connsiteX9" fmla="*/ 0 w 450011"/>
                  <a:gd name="connsiteY9" fmla="*/ 20847 h 361233"/>
                  <a:gd name="connsiteX10" fmla="*/ 0 w 450011"/>
                  <a:gd name="connsiteY10" fmla="*/ 20878 h 361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0011" h="361233">
                    <a:moveTo>
                      <a:pt x="0" y="20878"/>
                    </a:moveTo>
                    <a:lnTo>
                      <a:pt x="0" y="338764"/>
                    </a:lnTo>
                    <a:cubicBezTo>
                      <a:pt x="17" y="351842"/>
                      <a:pt x="10615" y="362443"/>
                      <a:pt x="23695" y="362458"/>
                    </a:cubicBezTo>
                    <a:lnTo>
                      <a:pt x="426532" y="362458"/>
                    </a:lnTo>
                    <a:cubicBezTo>
                      <a:pt x="439600" y="362477"/>
                      <a:pt x="450208" y="351894"/>
                      <a:pt x="450226" y="338825"/>
                    </a:cubicBezTo>
                    <a:cubicBezTo>
                      <a:pt x="450226" y="338804"/>
                      <a:pt x="450226" y="338785"/>
                      <a:pt x="450226" y="338764"/>
                    </a:cubicBezTo>
                    <a:lnTo>
                      <a:pt x="450226" y="20878"/>
                    </a:lnTo>
                    <a:cubicBezTo>
                      <a:pt x="450226" y="9347"/>
                      <a:pt x="440880" y="0"/>
                      <a:pt x="429348" y="0"/>
                    </a:cubicBezTo>
                    <a:lnTo>
                      <a:pt x="20909" y="0"/>
                    </a:lnTo>
                    <a:cubicBezTo>
                      <a:pt x="9378" y="-17"/>
                      <a:pt x="17" y="9317"/>
                      <a:pt x="0" y="20847"/>
                    </a:cubicBezTo>
                    <a:cubicBezTo>
                      <a:pt x="0" y="20858"/>
                      <a:pt x="0" y="20868"/>
                      <a:pt x="0" y="20878"/>
                    </a:cubicBezTo>
                    <a:close/>
                  </a:path>
                </a:pathLst>
              </a:custGeom>
              <a:noFill/>
              <a:ln w="9525" cap="rnd">
                <a:solidFill>
                  <a:schemeClr val="bg1"/>
                </a:solidFill>
                <a:prstDash val="solid"/>
                <a:round/>
              </a:ln>
            </p:spPr>
            <p:txBody>
              <a:bodyPr rtlCol="0" anchor="ctr"/>
              <a:lstStyle/>
              <a:p>
                <a:endParaRPr lang="zh-TW" altLang="en-US"/>
              </a:p>
            </p:txBody>
          </p:sp>
          <p:sp>
            <p:nvSpPr>
              <p:cNvPr id="2110" name="手繪多邊形: 圖案 949">
                <a:extLst>
                  <a:ext uri="{FF2B5EF4-FFF2-40B4-BE49-F238E27FC236}">
                    <a16:creationId xmlns:a16="http://schemas.microsoft.com/office/drawing/2014/main" id="{F2701232-AD06-4BC4-83DC-863ADC4599ED}"/>
                  </a:ext>
                </a:extLst>
              </p:cNvPr>
              <p:cNvSpPr/>
              <p:nvPr/>
            </p:nvSpPr>
            <p:spPr>
              <a:xfrm>
                <a:off x="-2680757" y="2443490"/>
                <a:ext cx="443889" cy="3061"/>
              </a:xfrm>
              <a:custGeom>
                <a:avLst/>
                <a:gdLst>
                  <a:gd name="connsiteX0" fmla="*/ 0 w 443889"/>
                  <a:gd name="connsiteY0" fmla="*/ 0 h 0"/>
                  <a:gd name="connsiteX1" fmla="*/ 446185 w 443889"/>
                  <a:gd name="connsiteY1" fmla="*/ 0 h 0"/>
                </a:gdLst>
                <a:ahLst/>
                <a:cxnLst>
                  <a:cxn ang="0">
                    <a:pos x="connsiteX0" y="connsiteY0"/>
                  </a:cxn>
                  <a:cxn ang="0">
                    <a:pos x="connsiteX1" y="connsiteY1"/>
                  </a:cxn>
                </a:cxnLst>
                <a:rect l="l" t="t" r="r" b="b"/>
                <a:pathLst>
                  <a:path w="443889">
                    <a:moveTo>
                      <a:pt x="0" y="0"/>
                    </a:moveTo>
                    <a:lnTo>
                      <a:pt x="446185" y="0"/>
                    </a:lnTo>
                  </a:path>
                </a:pathLst>
              </a:custGeom>
              <a:ln w="9525" cap="rnd">
                <a:solidFill>
                  <a:schemeClr val="bg1"/>
                </a:solidFill>
                <a:prstDash val="solid"/>
                <a:round/>
              </a:ln>
            </p:spPr>
            <p:txBody>
              <a:bodyPr rtlCol="0" anchor="ctr"/>
              <a:lstStyle/>
              <a:p>
                <a:endParaRPr lang="zh-TW" altLang="en-US"/>
              </a:p>
            </p:txBody>
          </p:sp>
          <p:sp>
            <p:nvSpPr>
              <p:cNvPr id="2111" name="手繪多邊形: 圖案 950">
                <a:extLst>
                  <a:ext uri="{FF2B5EF4-FFF2-40B4-BE49-F238E27FC236}">
                    <a16:creationId xmlns:a16="http://schemas.microsoft.com/office/drawing/2014/main" id="{20E2E2D0-9CF5-488C-80E5-F3FA3F618395}"/>
                  </a:ext>
                </a:extLst>
              </p:cNvPr>
              <p:cNvSpPr/>
              <p:nvPr/>
            </p:nvSpPr>
            <p:spPr>
              <a:xfrm>
                <a:off x="-2593939" y="2504594"/>
                <a:ext cx="272456" cy="153065"/>
              </a:xfrm>
              <a:custGeom>
                <a:avLst/>
                <a:gdLst>
                  <a:gd name="connsiteX0" fmla="*/ 267711 w 272456"/>
                  <a:gd name="connsiteY0" fmla="*/ 61471 h 153065"/>
                  <a:gd name="connsiteX1" fmla="*/ 129708 w 272456"/>
                  <a:gd name="connsiteY1" fmla="*/ 31 h 153065"/>
                  <a:gd name="connsiteX2" fmla="*/ 0 w 272456"/>
                  <a:gd name="connsiteY2" fmla="*/ 75155 h 153065"/>
                  <a:gd name="connsiteX3" fmla="*/ 135126 w 272456"/>
                  <a:gd name="connsiteY3" fmla="*/ 153984 h 153065"/>
                  <a:gd name="connsiteX4" fmla="*/ 272579 w 272456"/>
                  <a:gd name="connsiteY4" fmla="*/ 92911 h 15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456" h="153065">
                    <a:moveTo>
                      <a:pt x="267711" y="61471"/>
                    </a:moveTo>
                    <a:cubicBezTo>
                      <a:pt x="267711" y="61471"/>
                      <a:pt x="234465" y="-1592"/>
                      <a:pt x="129708" y="31"/>
                    </a:cubicBezTo>
                    <a:cubicBezTo>
                      <a:pt x="85074" y="735"/>
                      <a:pt x="32848" y="19868"/>
                      <a:pt x="0" y="75155"/>
                    </a:cubicBezTo>
                    <a:cubicBezTo>
                      <a:pt x="0" y="75155"/>
                      <a:pt x="40899" y="153984"/>
                      <a:pt x="135126" y="153984"/>
                    </a:cubicBezTo>
                    <a:cubicBezTo>
                      <a:pt x="135126" y="153984"/>
                      <a:pt x="242272" y="160106"/>
                      <a:pt x="272579" y="92911"/>
                    </a:cubicBezTo>
                  </a:path>
                </a:pathLst>
              </a:custGeom>
              <a:noFill/>
              <a:ln w="9525" cap="rnd">
                <a:solidFill>
                  <a:schemeClr val="bg1"/>
                </a:solidFill>
                <a:prstDash val="solid"/>
                <a:round/>
              </a:ln>
            </p:spPr>
            <p:txBody>
              <a:bodyPr rtlCol="0" anchor="ctr"/>
              <a:lstStyle/>
              <a:p>
                <a:endParaRPr lang="zh-TW" altLang="en-US"/>
              </a:p>
            </p:txBody>
          </p:sp>
          <p:sp>
            <p:nvSpPr>
              <p:cNvPr id="2112" name="手繪多邊形: 圖案 951">
                <a:extLst>
                  <a:ext uri="{FF2B5EF4-FFF2-40B4-BE49-F238E27FC236}">
                    <a16:creationId xmlns:a16="http://schemas.microsoft.com/office/drawing/2014/main" id="{602A43D3-0213-4A70-8223-83DDAF049086}"/>
                  </a:ext>
                </a:extLst>
              </p:cNvPr>
              <p:cNvSpPr/>
              <p:nvPr/>
            </p:nvSpPr>
            <p:spPr>
              <a:xfrm>
                <a:off x="-2510395" y="2524033"/>
                <a:ext cx="110207" cy="110207"/>
              </a:xfrm>
              <a:custGeom>
                <a:avLst/>
                <a:gdLst>
                  <a:gd name="connsiteX0" fmla="*/ 111432 w 110207"/>
                  <a:gd name="connsiteY0" fmla="*/ 55716 h 110206"/>
                  <a:gd name="connsiteX1" fmla="*/ 55716 w 110207"/>
                  <a:gd name="connsiteY1" fmla="*/ 111431 h 110206"/>
                  <a:gd name="connsiteX2" fmla="*/ 0 w 110207"/>
                  <a:gd name="connsiteY2" fmla="*/ 55716 h 110206"/>
                  <a:gd name="connsiteX3" fmla="*/ 55716 w 110207"/>
                  <a:gd name="connsiteY3" fmla="*/ 0 h 110206"/>
                  <a:gd name="connsiteX4" fmla="*/ 111432 w 110207"/>
                  <a:gd name="connsiteY4" fmla="*/ 55716 h 1102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07" h="110206">
                    <a:moveTo>
                      <a:pt x="111432" y="55716"/>
                    </a:moveTo>
                    <a:cubicBezTo>
                      <a:pt x="111432" y="86487"/>
                      <a:pt x="86487" y="111431"/>
                      <a:pt x="55716" y="111431"/>
                    </a:cubicBezTo>
                    <a:cubicBezTo>
                      <a:pt x="24945" y="111431"/>
                      <a:pt x="0" y="86487"/>
                      <a:pt x="0" y="55716"/>
                    </a:cubicBezTo>
                    <a:cubicBezTo>
                      <a:pt x="0" y="24945"/>
                      <a:pt x="24945" y="0"/>
                      <a:pt x="55716" y="0"/>
                    </a:cubicBezTo>
                    <a:cubicBezTo>
                      <a:pt x="86487" y="0"/>
                      <a:pt x="111432" y="24945"/>
                      <a:pt x="111432" y="55716"/>
                    </a:cubicBezTo>
                    <a:close/>
                  </a:path>
                </a:pathLst>
              </a:custGeom>
              <a:noFill/>
              <a:ln w="9525" cap="rnd">
                <a:solidFill>
                  <a:schemeClr val="bg1"/>
                </a:solidFill>
                <a:prstDash val="solid"/>
                <a:round/>
              </a:ln>
            </p:spPr>
            <p:txBody>
              <a:bodyPr rtlCol="0" anchor="ctr"/>
              <a:lstStyle/>
              <a:p>
                <a:endParaRPr lang="zh-TW" altLang="en-US"/>
              </a:p>
            </p:txBody>
          </p:sp>
          <p:sp>
            <p:nvSpPr>
              <p:cNvPr id="2113" name="手繪多邊形: 圖案 952">
                <a:extLst>
                  <a:ext uri="{FF2B5EF4-FFF2-40B4-BE49-F238E27FC236}">
                    <a16:creationId xmlns:a16="http://schemas.microsoft.com/office/drawing/2014/main" id="{2D48E083-AFE0-4904-8837-E6B7406751BB}"/>
                  </a:ext>
                </a:extLst>
              </p:cNvPr>
              <p:cNvSpPr/>
              <p:nvPr/>
            </p:nvSpPr>
            <p:spPr>
              <a:xfrm>
                <a:off x="-2373096"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sp>
            <p:nvSpPr>
              <p:cNvPr id="2114" name="手繪多邊形: 圖案 953">
                <a:extLst>
                  <a:ext uri="{FF2B5EF4-FFF2-40B4-BE49-F238E27FC236}">
                    <a16:creationId xmlns:a16="http://schemas.microsoft.com/office/drawing/2014/main" id="{EA542035-5A02-4BA1-A91E-FBEE1FA4D5FC}"/>
                  </a:ext>
                </a:extLst>
              </p:cNvPr>
              <p:cNvSpPr/>
              <p:nvPr/>
            </p:nvSpPr>
            <p:spPr>
              <a:xfrm>
                <a:off x="-2425291"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sp>
            <p:nvSpPr>
              <p:cNvPr id="2115" name="手繪多邊形: 圖案 954">
                <a:extLst>
                  <a:ext uri="{FF2B5EF4-FFF2-40B4-BE49-F238E27FC236}">
                    <a16:creationId xmlns:a16="http://schemas.microsoft.com/office/drawing/2014/main" id="{DF186EE4-FE55-4D8B-8C09-1759B2006312}"/>
                  </a:ext>
                </a:extLst>
              </p:cNvPr>
              <p:cNvSpPr/>
              <p:nvPr/>
            </p:nvSpPr>
            <p:spPr>
              <a:xfrm>
                <a:off x="-2321360" y="2386642"/>
                <a:ext cx="30613" cy="30613"/>
              </a:xfrm>
              <a:custGeom>
                <a:avLst/>
                <a:gdLst>
                  <a:gd name="connsiteX0" fmla="*/ 31776 w 30613"/>
                  <a:gd name="connsiteY0" fmla="*/ 15888 h 30613"/>
                  <a:gd name="connsiteX1" fmla="*/ 15888 w 30613"/>
                  <a:gd name="connsiteY1" fmla="*/ 31776 h 30613"/>
                  <a:gd name="connsiteX2" fmla="*/ 0 w 30613"/>
                  <a:gd name="connsiteY2" fmla="*/ 15888 h 30613"/>
                  <a:gd name="connsiteX3" fmla="*/ 15888 w 30613"/>
                  <a:gd name="connsiteY3" fmla="*/ 0 h 30613"/>
                  <a:gd name="connsiteX4" fmla="*/ 31776 w 30613"/>
                  <a:gd name="connsiteY4" fmla="*/ 15888 h 30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13" h="30613">
                    <a:moveTo>
                      <a:pt x="31776" y="15888"/>
                    </a:moveTo>
                    <a:cubicBezTo>
                      <a:pt x="31776" y="24663"/>
                      <a:pt x="24663" y="31776"/>
                      <a:pt x="15888" y="31776"/>
                    </a:cubicBezTo>
                    <a:cubicBezTo>
                      <a:pt x="7113" y="31776"/>
                      <a:pt x="0" y="24663"/>
                      <a:pt x="0" y="15888"/>
                    </a:cubicBezTo>
                    <a:cubicBezTo>
                      <a:pt x="0" y="7113"/>
                      <a:pt x="7113" y="0"/>
                      <a:pt x="15888" y="0"/>
                    </a:cubicBezTo>
                    <a:cubicBezTo>
                      <a:pt x="24663" y="0"/>
                      <a:pt x="31776" y="7113"/>
                      <a:pt x="31776" y="15888"/>
                    </a:cubicBezTo>
                    <a:close/>
                  </a:path>
                </a:pathLst>
              </a:custGeom>
              <a:solidFill>
                <a:schemeClr val="bg1"/>
              </a:solidFill>
              <a:ln w="9525" cap="rnd">
                <a:noFill/>
                <a:prstDash val="solid"/>
                <a:round/>
              </a:ln>
            </p:spPr>
            <p:txBody>
              <a:bodyPr rtlCol="0" anchor="ctr"/>
              <a:lstStyle/>
              <a:p>
                <a:endParaRPr lang="zh-TW" altLang="en-US"/>
              </a:p>
            </p:txBody>
          </p:sp>
        </p:grpSp>
        <p:cxnSp>
          <p:nvCxnSpPr>
            <p:cNvPr id="2107" name="直線接點 946">
              <a:extLst>
                <a:ext uri="{FF2B5EF4-FFF2-40B4-BE49-F238E27FC236}">
                  <a16:creationId xmlns:a16="http://schemas.microsoft.com/office/drawing/2014/main" id="{17C42AA5-0651-48A6-A267-626D9F5084B5}"/>
                </a:ext>
              </a:extLst>
            </p:cNvPr>
            <p:cNvCxnSpPr>
              <a:cxnSpLocks/>
            </p:cNvCxnSpPr>
            <p:nvPr/>
          </p:nvCxnSpPr>
          <p:spPr>
            <a:xfrm>
              <a:off x="-236220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116" name="群組 955">
            <a:extLst>
              <a:ext uri="{FF2B5EF4-FFF2-40B4-BE49-F238E27FC236}">
                <a16:creationId xmlns:a16="http://schemas.microsoft.com/office/drawing/2014/main" id="{E082B0C6-B7F1-4C33-9668-F0CD2BB2E7F4}"/>
              </a:ext>
            </a:extLst>
          </p:cNvPr>
          <p:cNvGrpSpPr/>
          <p:nvPr/>
        </p:nvGrpSpPr>
        <p:grpSpPr>
          <a:xfrm>
            <a:off x="700653" y="1806928"/>
            <a:ext cx="300268" cy="301190"/>
            <a:chOff x="-2990850" y="2294069"/>
            <a:chExt cx="504482" cy="506032"/>
          </a:xfrm>
        </p:grpSpPr>
        <p:sp>
          <p:nvSpPr>
            <p:cNvPr id="2117" name="手繪多邊形: 圖案 956">
              <a:extLst>
                <a:ext uri="{FF2B5EF4-FFF2-40B4-BE49-F238E27FC236}">
                  <a16:creationId xmlns:a16="http://schemas.microsoft.com/office/drawing/2014/main" id="{A0F21A27-B28D-43BF-A858-31574616B93E}"/>
                </a:ext>
              </a:extLst>
            </p:cNvPr>
            <p:cNvSpPr/>
            <p:nvPr/>
          </p:nvSpPr>
          <p:spPr>
            <a:xfrm>
              <a:off x="-2990850" y="2294069"/>
              <a:ext cx="504482" cy="506032"/>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solidFill>
              <a:srgbClr val="25231D"/>
            </a:solidFill>
            <a:ln w="19050" cap="flat">
              <a:solidFill>
                <a:schemeClr val="bg1">
                  <a:lumMod val="95000"/>
                </a:schemeClr>
              </a:solidFill>
              <a:prstDash val="solid"/>
              <a:miter/>
            </a:ln>
          </p:spPr>
          <p:txBody>
            <a:bodyPr rtlCol="0" anchor="ctr"/>
            <a:lstStyle/>
            <a:p>
              <a:endParaRPr lang="zh-TW" altLang="en-US"/>
            </a:p>
          </p:txBody>
        </p:sp>
        <p:grpSp>
          <p:nvGrpSpPr>
            <p:cNvPr id="2118" name="群組 957">
              <a:extLst>
                <a:ext uri="{FF2B5EF4-FFF2-40B4-BE49-F238E27FC236}">
                  <a16:creationId xmlns:a16="http://schemas.microsoft.com/office/drawing/2014/main" id="{3FEA4ED5-05DB-4B00-B9A3-E05F922AA158}"/>
                </a:ext>
              </a:extLst>
            </p:cNvPr>
            <p:cNvGrpSpPr/>
            <p:nvPr/>
          </p:nvGrpSpPr>
          <p:grpSpPr>
            <a:xfrm>
              <a:off x="-2901910" y="2408808"/>
              <a:ext cx="350983" cy="270988"/>
              <a:chOff x="-3265154" y="2325373"/>
              <a:chExt cx="498167" cy="384622"/>
            </a:xfrm>
          </p:grpSpPr>
          <p:sp>
            <p:nvSpPr>
              <p:cNvPr id="2120" name="手繪多邊形: 圖案 959">
                <a:extLst>
                  <a:ext uri="{FF2B5EF4-FFF2-40B4-BE49-F238E27FC236}">
                    <a16:creationId xmlns:a16="http://schemas.microsoft.com/office/drawing/2014/main" id="{D49E2FDB-6D2E-48BC-ACA4-B55514C11764}"/>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2121" name="手繪多邊形: 圖案 960">
                <a:extLst>
                  <a:ext uri="{FF2B5EF4-FFF2-40B4-BE49-F238E27FC236}">
                    <a16:creationId xmlns:a16="http://schemas.microsoft.com/office/drawing/2014/main" id="{8DD46586-99A4-49C1-A1B6-F353D3C37FA2}"/>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2122" name="手繪多邊形: 圖案 961">
                <a:extLst>
                  <a:ext uri="{FF2B5EF4-FFF2-40B4-BE49-F238E27FC236}">
                    <a16:creationId xmlns:a16="http://schemas.microsoft.com/office/drawing/2014/main" id="{87B621C9-4902-444C-922D-4D4DD866BF73}"/>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2123" name="手繪多邊形: 圖案 962">
                <a:extLst>
                  <a:ext uri="{FF2B5EF4-FFF2-40B4-BE49-F238E27FC236}">
                    <a16:creationId xmlns:a16="http://schemas.microsoft.com/office/drawing/2014/main" id="{DFA60B72-2573-47A2-9667-3333A2F73AE8}"/>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p>
            </p:txBody>
          </p:sp>
          <p:sp>
            <p:nvSpPr>
              <p:cNvPr id="2124" name="手繪多邊形: 圖案 963">
                <a:extLst>
                  <a:ext uri="{FF2B5EF4-FFF2-40B4-BE49-F238E27FC236}">
                    <a16:creationId xmlns:a16="http://schemas.microsoft.com/office/drawing/2014/main" id="{1FBD6363-092B-4116-8AA1-68FC282B49D9}"/>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2125" name="手繪多邊形: 圖案 964">
                <a:extLst>
                  <a:ext uri="{FF2B5EF4-FFF2-40B4-BE49-F238E27FC236}">
                    <a16:creationId xmlns:a16="http://schemas.microsoft.com/office/drawing/2014/main" id="{233239B8-9583-4400-8547-4009A4CC8428}"/>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2126" name="手繪多邊形: 圖案 965">
                <a:extLst>
                  <a:ext uri="{FF2B5EF4-FFF2-40B4-BE49-F238E27FC236}">
                    <a16:creationId xmlns:a16="http://schemas.microsoft.com/office/drawing/2014/main" id="{E014D7BD-31B7-4998-9012-7203BA566FF6}"/>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2127" name="手繪多邊形: 圖案 966">
                <a:extLst>
                  <a:ext uri="{FF2B5EF4-FFF2-40B4-BE49-F238E27FC236}">
                    <a16:creationId xmlns:a16="http://schemas.microsoft.com/office/drawing/2014/main" id="{B17A3947-B447-4591-B635-92B7BD887FBF}"/>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p>
            </p:txBody>
          </p:sp>
          <p:sp>
            <p:nvSpPr>
              <p:cNvPr id="2128" name="手繪多邊形: 圖案 967">
                <a:extLst>
                  <a:ext uri="{FF2B5EF4-FFF2-40B4-BE49-F238E27FC236}">
                    <a16:creationId xmlns:a16="http://schemas.microsoft.com/office/drawing/2014/main" id="{04185435-829C-4176-9120-684DE759192D}"/>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p>
            </p:txBody>
          </p:sp>
          <p:sp>
            <p:nvSpPr>
              <p:cNvPr id="2129" name="手繪多邊形: 圖案 968">
                <a:extLst>
                  <a:ext uri="{FF2B5EF4-FFF2-40B4-BE49-F238E27FC236}">
                    <a16:creationId xmlns:a16="http://schemas.microsoft.com/office/drawing/2014/main" id="{A2927691-7071-4862-853E-285DECBD52C1}"/>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2130" name="手繪多邊形: 圖案 969">
                <a:extLst>
                  <a:ext uri="{FF2B5EF4-FFF2-40B4-BE49-F238E27FC236}">
                    <a16:creationId xmlns:a16="http://schemas.microsoft.com/office/drawing/2014/main" id="{ED840E09-A615-4432-A677-6287C67B14E2}"/>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2131" name="手繪多邊形: 圖案 970">
                <a:extLst>
                  <a:ext uri="{FF2B5EF4-FFF2-40B4-BE49-F238E27FC236}">
                    <a16:creationId xmlns:a16="http://schemas.microsoft.com/office/drawing/2014/main" id="{D49D2902-E5A2-4448-A369-DCF91B2FC460}"/>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2132" name="手繪多邊形: 圖案 971">
                <a:extLst>
                  <a:ext uri="{FF2B5EF4-FFF2-40B4-BE49-F238E27FC236}">
                    <a16:creationId xmlns:a16="http://schemas.microsoft.com/office/drawing/2014/main" id="{544B1F32-9CF0-41E2-91BE-78726E682E75}"/>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p>
            </p:txBody>
          </p:sp>
          <p:sp>
            <p:nvSpPr>
              <p:cNvPr id="2133" name="手繪多邊形: 圖案 972">
                <a:extLst>
                  <a:ext uri="{FF2B5EF4-FFF2-40B4-BE49-F238E27FC236}">
                    <a16:creationId xmlns:a16="http://schemas.microsoft.com/office/drawing/2014/main" id="{5EC13E6C-BBCD-42E4-99A0-D7E11B7A6561}"/>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p>
            </p:txBody>
          </p:sp>
          <p:sp>
            <p:nvSpPr>
              <p:cNvPr id="2134" name="手繪多邊形: 圖案 973">
                <a:extLst>
                  <a:ext uri="{FF2B5EF4-FFF2-40B4-BE49-F238E27FC236}">
                    <a16:creationId xmlns:a16="http://schemas.microsoft.com/office/drawing/2014/main" id="{2A228D79-2CDC-4C97-80D2-5FB00ABD8348}"/>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p>
            </p:txBody>
          </p:sp>
          <p:sp>
            <p:nvSpPr>
              <p:cNvPr id="2135" name="手繪多邊形: 圖案 974">
                <a:extLst>
                  <a:ext uri="{FF2B5EF4-FFF2-40B4-BE49-F238E27FC236}">
                    <a16:creationId xmlns:a16="http://schemas.microsoft.com/office/drawing/2014/main" id="{C54461F7-AF57-42FF-A380-77B07DAEC460}"/>
                  </a:ext>
                </a:extLst>
              </p:cNvPr>
              <p:cNvSpPr/>
              <p:nvPr/>
            </p:nvSpPr>
            <p:spPr>
              <a:xfrm>
                <a:off x="-3181947"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2136" name="手繪多邊形: 圖案 975">
                <a:extLst>
                  <a:ext uri="{FF2B5EF4-FFF2-40B4-BE49-F238E27FC236}">
                    <a16:creationId xmlns:a16="http://schemas.microsoft.com/office/drawing/2014/main" id="{7D6630D0-F9F9-4297-B0E3-5AFB2793B6E9}"/>
                  </a:ext>
                </a:extLst>
              </p:cNvPr>
              <p:cNvSpPr/>
              <p:nvPr/>
            </p:nvSpPr>
            <p:spPr>
              <a:xfrm>
                <a:off x="-3227163"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2137" name="手繪多邊形: 圖案 976">
                <a:extLst>
                  <a:ext uri="{FF2B5EF4-FFF2-40B4-BE49-F238E27FC236}">
                    <a16:creationId xmlns:a16="http://schemas.microsoft.com/office/drawing/2014/main" id="{576898F3-E4E0-43A3-B01B-4BD5528D99ED}"/>
                  </a:ext>
                </a:extLst>
              </p:cNvPr>
              <p:cNvSpPr/>
              <p:nvPr/>
            </p:nvSpPr>
            <p:spPr>
              <a:xfrm>
                <a:off x="-3136732" y="2370803"/>
                <a:ext cx="6123" cy="6123"/>
              </a:xfrm>
              <a:custGeom>
                <a:avLst/>
                <a:gdLst>
                  <a:gd name="connsiteX0" fmla="*/ 0 w 6122"/>
                  <a:gd name="connsiteY0" fmla="*/ 0 h 6122"/>
                  <a:gd name="connsiteX1" fmla="*/ 7837 w 6122"/>
                  <a:gd name="connsiteY1" fmla="*/ 0 h 6122"/>
                  <a:gd name="connsiteX2" fmla="*/ 7837 w 6122"/>
                  <a:gd name="connsiteY2" fmla="*/ 7837 h 6122"/>
                  <a:gd name="connsiteX3" fmla="*/ 0 w 6122"/>
                  <a:gd name="connsiteY3" fmla="*/ 7837 h 6122"/>
                </a:gdLst>
                <a:ahLst/>
                <a:cxnLst>
                  <a:cxn ang="0">
                    <a:pos x="connsiteX0" y="connsiteY0"/>
                  </a:cxn>
                  <a:cxn ang="0">
                    <a:pos x="connsiteX1" y="connsiteY1"/>
                  </a:cxn>
                  <a:cxn ang="0">
                    <a:pos x="connsiteX2" y="connsiteY2"/>
                  </a:cxn>
                  <a:cxn ang="0">
                    <a:pos x="connsiteX3" y="connsiteY3"/>
                  </a:cxn>
                </a:cxnLst>
                <a:rect l="l" t="t" r="r" b="b"/>
                <a:pathLst>
                  <a:path w="6122" h="6122">
                    <a:moveTo>
                      <a:pt x="0" y="0"/>
                    </a:moveTo>
                    <a:lnTo>
                      <a:pt x="7837" y="0"/>
                    </a:lnTo>
                    <a:lnTo>
                      <a:pt x="7837" y="7837"/>
                    </a:lnTo>
                    <a:lnTo>
                      <a:pt x="0" y="7837"/>
                    </a:lnTo>
                    <a:close/>
                  </a:path>
                </a:pathLst>
              </a:custGeom>
              <a:noFill/>
              <a:ln w="9525" cap="flat">
                <a:solidFill>
                  <a:schemeClr val="bg1"/>
                </a:solidFill>
                <a:prstDash val="solid"/>
                <a:miter/>
              </a:ln>
            </p:spPr>
            <p:txBody>
              <a:bodyPr rtlCol="0" anchor="ctr"/>
              <a:lstStyle/>
              <a:p>
                <a:endParaRPr lang="zh-TW" altLang="en-US"/>
              </a:p>
            </p:txBody>
          </p:sp>
          <p:sp>
            <p:nvSpPr>
              <p:cNvPr id="2138" name="手繪多邊形: 圖案 977">
                <a:extLst>
                  <a:ext uri="{FF2B5EF4-FFF2-40B4-BE49-F238E27FC236}">
                    <a16:creationId xmlns:a16="http://schemas.microsoft.com/office/drawing/2014/main" id="{52A4479E-8F91-4BBD-99D3-D7CA7BD5FBBE}"/>
                  </a:ext>
                </a:extLst>
              </p:cNvPr>
              <p:cNvSpPr/>
              <p:nvPr/>
            </p:nvSpPr>
            <p:spPr>
              <a:xfrm>
                <a:off x="-3265154" y="2325373"/>
                <a:ext cx="446951" cy="382663"/>
              </a:xfrm>
              <a:custGeom>
                <a:avLst/>
                <a:gdLst>
                  <a:gd name="connsiteX0" fmla="*/ 51063 w 446951"/>
                  <a:gd name="connsiteY0" fmla="*/ 359673 h 382663"/>
                  <a:gd name="connsiteX1" fmla="*/ 51063 w 446951"/>
                  <a:gd name="connsiteY1" fmla="*/ 109105 h 382663"/>
                  <a:gd name="connsiteX2" fmla="*/ 447563 w 446951"/>
                  <a:gd name="connsiteY2" fmla="*/ 109105 h 382663"/>
                  <a:gd name="connsiteX3" fmla="*/ 447563 w 446951"/>
                  <a:gd name="connsiteY3" fmla="*/ 76073 h 382663"/>
                  <a:gd name="connsiteX4" fmla="*/ 424206 w 446951"/>
                  <a:gd name="connsiteY4" fmla="*/ 52532 h 382663"/>
                  <a:gd name="connsiteX5" fmla="*/ 424114 w 446951"/>
                  <a:gd name="connsiteY5" fmla="*/ 52532 h 382663"/>
                  <a:gd name="connsiteX6" fmla="*/ 206455 w 446951"/>
                  <a:gd name="connsiteY6" fmla="*/ 52532 h 382663"/>
                  <a:gd name="connsiteX7" fmla="*/ 198005 w 446951"/>
                  <a:gd name="connsiteY7" fmla="*/ 49073 h 382663"/>
                  <a:gd name="connsiteX8" fmla="*/ 152269 w 446951"/>
                  <a:gd name="connsiteY8" fmla="*/ 3551 h 382663"/>
                  <a:gd name="connsiteX9" fmla="*/ 143698 w 446951"/>
                  <a:gd name="connsiteY9" fmla="*/ 0 h 382663"/>
                  <a:gd name="connsiteX10" fmla="*/ 12245 w 446951"/>
                  <a:gd name="connsiteY10" fmla="*/ 0 h 382663"/>
                  <a:gd name="connsiteX11" fmla="*/ 0 w 446951"/>
                  <a:gd name="connsiteY11" fmla="*/ 12245 h 382663"/>
                  <a:gd name="connsiteX12" fmla="*/ 0 w 446951"/>
                  <a:gd name="connsiteY12" fmla="*/ 361724 h 382663"/>
                  <a:gd name="connsiteX13" fmla="*/ 23511 w 446951"/>
                  <a:gd name="connsiteY13" fmla="*/ 385112 h 382663"/>
                  <a:gd name="connsiteX14" fmla="*/ 25501 w 446951"/>
                  <a:gd name="connsiteY14" fmla="*/ 385112 h 382663"/>
                  <a:gd name="connsiteX15" fmla="*/ 51062 w 446951"/>
                  <a:gd name="connsiteY15" fmla="*/ 359795 h 382663"/>
                  <a:gd name="connsiteX16" fmla="*/ 51063 w 446951"/>
                  <a:gd name="connsiteY16" fmla="*/ 359673 h 382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6951" h="382663">
                    <a:moveTo>
                      <a:pt x="51063" y="359673"/>
                    </a:moveTo>
                    <a:lnTo>
                      <a:pt x="51063" y="109105"/>
                    </a:lnTo>
                    <a:lnTo>
                      <a:pt x="447563" y="109105"/>
                    </a:lnTo>
                    <a:lnTo>
                      <a:pt x="447563" y="76073"/>
                    </a:lnTo>
                    <a:cubicBezTo>
                      <a:pt x="447615" y="63123"/>
                      <a:pt x="437158" y="52583"/>
                      <a:pt x="424206" y="52532"/>
                    </a:cubicBezTo>
                    <a:cubicBezTo>
                      <a:pt x="424175" y="52532"/>
                      <a:pt x="424144" y="52532"/>
                      <a:pt x="424114" y="52532"/>
                    </a:cubicBezTo>
                    <a:lnTo>
                      <a:pt x="206455" y="52532"/>
                    </a:lnTo>
                    <a:cubicBezTo>
                      <a:pt x="203298" y="52511"/>
                      <a:pt x="200270" y="51272"/>
                      <a:pt x="198005" y="49073"/>
                    </a:cubicBezTo>
                    <a:lnTo>
                      <a:pt x="152269" y="3551"/>
                    </a:lnTo>
                    <a:cubicBezTo>
                      <a:pt x="149989" y="1289"/>
                      <a:pt x="146910" y="13"/>
                      <a:pt x="143698" y="0"/>
                    </a:cubicBezTo>
                    <a:lnTo>
                      <a:pt x="12245" y="0"/>
                    </a:lnTo>
                    <a:cubicBezTo>
                      <a:pt x="5483" y="0"/>
                      <a:pt x="0" y="5482"/>
                      <a:pt x="0" y="12245"/>
                    </a:cubicBezTo>
                    <a:lnTo>
                      <a:pt x="0" y="361724"/>
                    </a:lnTo>
                    <a:cubicBezTo>
                      <a:pt x="34" y="374673"/>
                      <a:pt x="10560" y="385146"/>
                      <a:pt x="23511" y="385112"/>
                    </a:cubicBezTo>
                    <a:lnTo>
                      <a:pt x="25501" y="385112"/>
                    </a:lnTo>
                    <a:cubicBezTo>
                      <a:pt x="39550" y="385180"/>
                      <a:pt x="50995" y="373847"/>
                      <a:pt x="51062" y="359795"/>
                    </a:cubicBezTo>
                    <a:cubicBezTo>
                      <a:pt x="51063" y="359755"/>
                      <a:pt x="51063" y="359713"/>
                      <a:pt x="51063" y="359673"/>
                    </a:cubicBezTo>
                    <a:close/>
                  </a:path>
                </a:pathLst>
              </a:custGeom>
              <a:noFill/>
              <a:ln w="9525" cap="rnd">
                <a:solidFill>
                  <a:schemeClr val="bg1"/>
                </a:solidFill>
                <a:prstDash val="solid"/>
                <a:round/>
              </a:ln>
            </p:spPr>
            <p:txBody>
              <a:bodyPr rtlCol="0" anchor="ctr"/>
              <a:lstStyle/>
              <a:p>
                <a:endParaRPr lang="zh-TW" altLang="en-US"/>
              </a:p>
            </p:txBody>
          </p:sp>
          <p:sp>
            <p:nvSpPr>
              <p:cNvPr id="2139" name="手繪多邊形: 圖案 978">
                <a:extLst>
                  <a:ext uri="{FF2B5EF4-FFF2-40B4-BE49-F238E27FC236}">
                    <a16:creationId xmlns:a16="http://schemas.microsoft.com/office/drawing/2014/main" id="{E067083B-85B1-43F2-92D9-F13E7905171F}"/>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noFill/>
              <a:ln w="9525" cap="rnd">
                <a:solidFill>
                  <a:schemeClr val="bg1"/>
                </a:solidFill>
                <a:prstDash val="solid"/>
                <a:round/>
              </a:ln>
            </p:spPr>
            <p:txBody>
              <a:bodyPr rtlCol="0" anchor="ctr"/>
              <a:lstStyle/>
              <a:p>
                <a:endParaRPr lang="zh-TW" altLang="en-US"/>
              </a:p>
            </p:txBody>
          </p:sp>
          <p:sp>
            <p:nvSpPr>
              <p:cNvPr id="2140" name="手繪多邊形: 圖案 979">
                <a:extLst>
                  <a:ext uri="{FF2B5EF4-FFF2-40B4-BE49-F238E27FC236}">
                    <a16:creationId xmlns:a16="http://schemas.microsoft.com/office/drawing/2014/main" id="{D4F03094-63AF-4F9B-80B7-3B6CC2C7AD67}"/>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noFill/>
              <a:ln w="9525" cap="rnd">
                <a:solidFill>
                  <a:schemeClr val="bg1"/>
                </a:solidFill>
                <a:prstDash val="solid"/>
                <a:round/>
              </a:ln>
            </p:spPr>
            <p:txBody>
              <a:bodyPr rtlCol="0" anchor="ctr"/>
              <a:lstStyle/>
              <a:p>
                <a:endParaRPr lang="zh-TW" altLang="en-US"/>
              </a:p>
            </p:txBody>
          </p:sp>
          <p:sp>
            <p:nvSpPr>
              <p:cNvPr id="2141" name="手繪多邊形: 圖案 980">
                <a:extLst>
                  <a:ext uri="{FF2B5EF4-FFF2-40B4-BE49-F238E27FC236}">
                    <a16:creationId xmlns:a16="http://schemas.microsoft.com/office/drawing/2014/main" id="{BF7390BC-C761-4BB4-BF31-A49ACE1F6F70}"/>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noFill/>
              <a:ln w="9525" cap="rnd">
                <a:solidFill>
                  <a:schemeClr val="bg1"/>
                </a:solidFill>
                <a:prstDash val="solid"/>
                <a:round/>
              </a:ln>
            </p:spPr>
            <p:txBody>
              <a:bodyPr rtlCol="0" anchor="ctr"/>
              <a:lstStyle/>
              <a:p>
                <a:endParaRPr lang="zh-TW" altLang="en-US"/>
              </a:p>
            </p:txBody>
          </p:sp>
          <p:sp>
            <p:nvSpPr>
              <p:cNvPr id="2142" name="手繪多邊形: 圖案 981">
                <a:extLst>
                  <a:ext uri="{FF2B5EF4-FFF2-40B4-BE49-F238E27FC236}">
                    <a16:creationId xmlns:a16="http://schemas.microsoft.com/office/drawing/2014/main" id="{08F1224A-AB45-4044-A97E-E135E7F23BEB}"/>
                  </a:ext>
                </a:extLst>
              </p:cNvPr>
              <p:cNvSpPr/>
              <p:nvPr/>
            </p:nvSpPr>
            <p:spPr>
              <a:xfrm>
                <a:off x="-3239531" y="2434478"/>
                <a:ext cx="471441" cy="275517"/>
              </a:xfrm>
              <a:custGeom>
                <a:avLst/>
                <a:gdLst>
                  <a:gd name="connsiteX0" fmla="*/ 421940 w 471441"/>
                  <a:gd name="connsiteY0" fmla="*/ 0 h 275517"/>
                  <a:gd name="connsiteX1" fmla="*/ 25439 w 471441"/>
                  <a:gd name="connsiteY1" fmla="*/ 0 h 275517"/>
                  <a:gd name="connsiteX2" fmla="*/ 25439 w 471441"/>
                  <a:gd name="connsiteY2" fmla="*/ 250568 h 275517"/>
                  <a:gd name="connsiteX3" fmla="*/ 0 w 471441"/>
                  <a:gd name="connsiteY3" fmla="*/ 276007 h 275517"/>
                  <a:gd name="connsiteX4" fmla="*/ 472789 w 471441"/>
                  <a:gd name="connsiteY4" fmla="*/ 276007 h 275517"/>
                  <a:gd name="connsiteX5" fmla="*/ 472789 w 471441"/>
                  <a:gd name="connsiteY5" fmla="*/ 0 h 275517"/>
                  <a:gd name="connsiteX6" fmla="*/ 200699 w 471441"/>
                  <a:gd name="connsiteY6" fmla="*/ 156708 h 275517"/>
                  <a:gd name="connsiteX7" fmla="*/ 166393 w 471441"/>
                  <a:gd name="connsiteY7" fmla="*/ 165323 h 275517"/>
                  <a:gd name="connsiteX8" fmla="*/ 157780 w 471441"/>
                  <a:gd name="connsiteY8" fmla="*/ 131015 h 275517"/>
                  <a:gd name="connsiteX9" fmla="*/ 192085 w 471441"/>
                  <a:gd name="connsiteY9" fmla="*/ 122403 h 275517"/>
                  <a:gd name="connsiteX10" fmla="*/ 204251 w 471441"/>
                  <a:gd name="connsiteY10" fmla="*/ 143881 h 275517"/>
                  <a:gd name="connsiteX11" fmla="*/ 200699 w 471441"/>
                  <a:gd name="connsiteY11" fmla="*/ 156708 h 275517"/>
                  <a:gd name="connsiteX12" fmla="*/ 291559 w 471441"/>
                  <a:gd name="connsiteY12" fmla="*/ 234955 h 275517"/>
                  <a:gd name="connsiteX13" fmla="*/ 265783 w 471441"/>
                  <a:gd name="connsiteY13" fmla="*/ 209179 h 275517"/>
                  <a:gd name="connsiteX14" fmla="*/ 291559 w 471441"/>
                  <a:gd name="connsiteY14" fmla="*/ 183403 h 275517"/>
                  <a:gd name="connsiteX15" fmla="*/ 291559 w 471441"/>
                  <a:gd name="connsiteY15" fmla="*/ 183403 h 275517"/>
                  <a:gd name="connsiteX16" fmla="*/ 317335 w 471441"/>
                  <a:gd name="connsiteY16" fmla="*/ 209179 h 275517"/>
                  <a:gd name="connsiteX17" fmla="*/ 291559 w 471441"/>
                  <a:gd name="connsiteY17" fmla="*/ 234955 h 275517"/>
                  <a:gd name="connsiteX18" fmla="*/ 291559 w 471441"/>
                  <a:gd name="connsiteY18" fmla="*/ 104360 h 275517"/>
                  <a:gd name="connsiteX19" fmla="*/ 291559 w 471441"/>
                  <a:gd name="connsiteY19" fmla="*/ 104360 h 275517"/>
                  <a:gd name="connsiteX20" fmla="*/ 265752 w 471441"/>
                  <a:gd name="connsiteY20" fmla="*/ 78553 h 275517"/>
                  <a:gd name="connsiteX21" fmla="*/ 291559 w 471441"/>
                  <a:gd name="connsiteY21" fmla="*/ 52746 h 275517"/>
                  <a:gd name="connsiteX22" fmla="*/ 317366 w 471441"/>
                  <a:gd name="connsiteY22" fmla="*/ 78553 h 275517"/>
                  <a:gd name="connsiteX23" fmla="*/ 317366 w 471441"/>
                  <a:gd name="connsiteY23" fmla="*/ 78584 h 275517"/>
                  <a:gd name="connsiteX24" fmla="*/ 291896 w 471441"/>
                  <a:gd name="connsiteY24" fmla="*/ 104360 h 275517"/>
                  <a:gd name="connsiteX25" fmla="*/ 291559 w 471441"/>
                  <a:gd name="connsiteY25" fmla="*/ 104360 h 275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1441" h="275517">
                    <a:moveTo>
                      <a:pt x="421940" y="0"/>
                    </a:moveTo>
                    <a:lnTo>
                      <a:pt x="25439" y="0"/>
                    </a:lnTo>
                    <a:lnTo>
                      <a:pt x="25439" y="250568"/>
                    </a:lnTo>
                    <a:cubicBezTo>
                      <a:pt x="25439" y="264616"/>
                      <a:pt x="14050" y="276007"/>
                      <a:pt x="0" y="276007"/>
                    </a:cubicBezTo>
                    <a:lnTo>
                      <a:pt x="472789" y="276007"/>
                    </a:lnTo>
                    <a:lnTo>
                      <a:pt x="472789" y="0"/>
                    </a:lnTo>
                    <a:close/>
                    <a:moveTo>
                      <a:pt x="200699" y="156708"/>
                    </a:moveTo>
                    <a:cubicBezTo>
                      <a:pt x="193603" y="168562"/>
                      <a:pt x="178245" y="172416"/>
                      <a:pt x="166393" y="165323"/>
                    </a:cubicBezTo>
                    <a:cubicBezTo>
                      <a:pt x="154542" y="158227"/>
                      <a:pt x="150685" y="142868"/>
                      <a:pt x="157780" y="131015"/>
                    </a:cubicBezTo>
                    <a:cubicBezTo>
                      <a:pt x="164874" y="119164"/>
                      <a:pt x="180234" y="115307"/>
                      <a:pt x="192085" y="122403"/>
                    </a:cubicBezTo>
                    <a:cubicBezTo>
                      <a:pt x="199637" y="126922"/>
                      <a:pt x="204257" y="135080"/>
                      <a:pt x="204251" y="143881"/>
                    </a:cubicBezTo>
                    <a:cubicBezTo>
                      <a:pt x="204217" y="148394"/>
                      <a:pt x="202992" y="152820"/>
                      <a:pt x="200699" y="156708"/>
                    </a:cubicBezTo>
                    <a:close/>
                    <a:moveTo>
                      <a:pt x="291559" y="234955"/>
                    </a:moveTo>
                    <a:cubicBezTo>
                      <a:pt x="277324" y="234955"/>
                      <a:pt x="265783" y="223414"/>
                      <a:pt x="265783" y="209179"/>
                    </a:cubicBezTo>
                    <a:cubicBezTo>
                      <a:pt x="265933" y="195005"/>
                      <a:pt x="277385" y="183553"/>
                      <a:pt x="291559" y="183403"/>
                    </a:cubicBezTo>
                    <a:lnTo>
                      <a:pt x="291559" y="183403"/>
                    </a:lnTo>
                    <a:cubicBezTo>
                      <a:pt x="305794" y="183403"/>
                      <a:pt x="317335" y="194944"/>
                      <a:pt x="317335" y="209179"/>
                    </a:cubicBezTo>
                    <a:cubicBezTo>
                      <a:pt x="317335" y="223414"/>
                      <a:pt x="305794" y="234955"/>
                      <a:pt x="291559" y="234955"/>
                    </a:cubicBezTo>
                    <a:close/>
                    <a:moveTo>
                      <a:pt x="291559" y="104360"/>
                    </a:moveTo>
                    <a:lnTo>
                      <a:pt x="291559" y="104360"/>
                    </a:lnTo>
                    <a:cubicBezTo>
                      <a:pt x="277306" y="104360"/>
                      <a:pt x="265752" y="92807"/>
                      <a:pt x="265752" y="78553"/>
                    </a:cubicBezTo>
                    <a:cubicBezTo>
                      <a:pt x="265752" y="64300"/>
                      <a:pt x="277306" y="52746"/>
                      <a:pt x="291559" y="52746"/>
                    </a:cubicBezTo>
                    <a:cubicBezTo>
                      <a:pt x="305812" y="52746"/>
                      <a:pt x="317366" y="64300"/>
                      <a:pt x="317366" y="78553"/>
                    </a:cubicBezTo>
                    <a:cubicBezTo>
                      <a:pt x="317366" y="78562"/>
                      <a:pt x="317366" y="78575"/>
                      <a:pt x="317366" y="78584"/>
                    </a:cubicBezTo>
                    <a:cubicBezTo>
                      <a:pt x="317452" y="92736"/>
                      <a:pt x="306048" y="104274"/>
                      <a:pt x="291896" y="104360"/>
                    </a:cubicBezTo>
                    <a:cubicBezTo>
                      <a:pt x="291786" y="104360"/>
                      <a:pt x="291672" y="104360"/>
                      <a:pt x="291559" y="104360"/>
                    </a:cubicBezTo>
                    <a:close/>
                  </a:path>
                </a:pathLst>
              </a:custGeom>
              <a:noFill/>
              <a:ln w="9525" cap="rnd">
                <a:solidFill>
                  <a:schemeClr val="bg1"/>
                </a:solidFill>
                <a:prstDash val="solid"/>
                <a:round/>
              </a:ln>
            </p:spPr>
            <p:txBody>
              <a:bodyPr rtlCol="0" anchor="ctr"/>
              <a:lstStyle/>
              <a:p>
                <a:endParaRPr lang="zh-TW" altLang="en-US"/>
              </a:p>
            </p:txBody>
          </p:sp>
          <p:sp>
            <p:nvSpPr>
              <p:cNvPr id="2143" name="手繪多邊形: 圖案 982">
                <a:extLst>
                  <a:ext uri="{FF2B5EF4-FFF2-40B4-BE49-F238E27FC236}">
                    <a16:creationId xmlns:a16="http://schemas.microsoft.com/office/drawing/2014/main" id="{58C80670-F2D9-4688-AA7D-DAABCF16B25B}"/>
                  </a:ext>
                </a:extLst>
              </p:cNvPr>
              <p:cNvSpPr/>
              <p:nvPr/>
            </p:nvSpPr>
            <p:spPr>
              <a:xfrm>
                <a:off x="-3038831" y="2525889"/>
                <a:ext cx="88778" cy="104084"/>
              </a:xfrm>
              <a:custGeom>
                <a:avLst/>
                <a:gdLst>
                  <a:gd name="connsiteX0" fmla="*/ 90860 w 88777"/>
                  <a:gd name="connsiteY0" fmla="*/ 12949 h 104084"/>
                  <a:gd name="connsiteX1" fmla="*/ 68635 w 88777"/>
                  <a:gd name="connsiteY1" fmla="*/ 0 h 104084"/>
                  <a:gd name="connsiteX2" fmla="*/ 0 w 88777"/>
                  <a:gd name="connsiteY2" fmla="*/ 39613 h 104084"/>
                  <a:gd name="connsiteX3" fmla="*/ 0 w 88777"/>
                  <a:gd name="connsiteY3" fmla="*/ 65298 h 104084"/>
                  <a:gd name="connsiteX4" fmla="*/ 68635 w 88777"/>
                  <a:gd name="connsiteY4" fmla="*/ 104911 h 104084"/>
                  <a:gd name="connsiteX5" fmla="*/ 90860 w 88777"/>
                  <a:gd name="connsiteY5" fmla="*/ 91992 h 104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777" h="104084">
                    <a:moveTo>
                      <a:pt x="90860" y="12949"/>
                    </a:moveTo>
                    <a:cubicBezTo>
                      <a:pt x="81663" y="12934"/>
                      <a:pt x="73184" y="7993"/>
                      <a:pt x="68635" y="0"/>
                    </a:cubicBezTo>
                    <a:lnTo>
                      <a:pt x="0" y="39613"/>
                    </a:lnTo>
                    <a:cubicBezTo>
                      <a:pt x="4733" y="47521"/>
                      <a:pt x="4733" y="57390"/>
                      <a:pt x="0" y="65298"/>
                    </a:cubicBezTo>
                    <a:lnTo>
                      <a:pt x="68635" y="104911"/>
                    </a:lnTo>
                    <a:cubicBezTo>
                      <a:pt x="73199" y="96939"/>
                      <a:pt x="81676" y="92014"/>
                      <a:pt x="90860" y="91992"/>
                    </a:cubicBezTo>
                  </a:path>
                </a:pathLst>
              </a:custGeom>
              <a:noFill/>
              <a:ln w="9525" cap="rnd">
                <a:solidFill>
                  <a:schemeClr val="bg1"/>
                </a:solidFill>
                <a:prstDash val="solid"/>
                <a:round/>
              </a:ln>
            </p:spPr>
            <p:txBody>
              <a:bodyPr rtlCol="0" anchor="ctr"/>
              <a:lstStyle/>
              <a:p>
                <a:endParaRPr lang="zh-TW" altLang="en-US"/>
              </a:p>
            </p:txBody>
          </p:sp>
          <p:sp>
            <p:nvSpPr>
              <p:cNvPr id="2144" name="手繪多邊形: 圖案 983">
                <a:extLst>
                  <a:ext uri="{FF2B5EF4-FFF2-40B4-BE49-F238E27FC236}">
                    <a16:creationId xmlns:a16="http://schemas.microsoft.com/office/drawing/2014/main" id="{CCE31A84-62FB-4A19-9F88-DE99B5495812}"/>
                  </a:ext>
                </a:extLst>
              </p:cNvPr>
              <p:cNvSpPr/>
              <p:nvPr/>
            </p:nvSpPr>
            <p:spPr>
              <a:xfrm>
                <a:off x="-3087001" y="2552552"/>
                <a:ext cx="48981" cy="48981"/>
              </a:xfrm>
              <a:custGeom>
                <a:avLst/>
                <a:gdLst>
                  <a:gd name="connsiteX0" fmla="*/ 25975 w 48980"/>
                  <a:gd name="connsiteY0" fmla="*/ 1 h 48980"/>
                  <a:gd name="connsiteX1" fmla="*/ 1 w 48980"/>
                  <a:gd name="connsiteY1" fmla="*/ 25639 h 48980"/>
                  <a:gd name="connsiteX2" fmla="*/ 25639 w 48980"/>
                  <a:gd name="connsiteY2" fmla="*/ 51614 h 48980"/>
                  <a:gd name="connsiteX3" fmla="*/ 48200 w 48980"/>
                  <a:gd name="connsiteY3" fmla="*/ 38634 h 48980"/>
                  <a:gd name="connsiteX4" fmla="*/ 38633 w 48980"/>
                  <a:gd name="connsiteY4" fmla="*/ 3414 h 48980"/>
                  <a:gd name="connsiteX5" fmla="*/ 25975 w 48980"/>
                  <a:gd name="connsiteY5" fmla="*/ 1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80" h="48980">
                    <a:moveTo>
                      <a:pt x="25975" y="1"/>
                    </a:moveTo>
                    <a:cubicBezTo>
                      <a:pt x="11722" y="-91"/>
                      <a:pt x="93" y="11386"/>
                      <a:pt x="1" y="25639"/>
                    </a:cubicBezTo>
                    <a:cubicBezTo>
                      <a:pt x="-92" y="39892"/>
                      <a:pt x="11386" y="51519"/>
                      <a:pt x="25639" y="51614"/>
                    </a:cubicBezTo>
                    <a:cubicBezTo>
                      <a:pt x="34951" y="51672"/>
                      <a:pt x="43571" y="46713"/>
                      <a:pt x="48200" y="38634"/>
                    </a:cubicBezTo>
                    <a:cubicBezTo>
                      <a:pt x="55284" y="26267"/>
                      <a:pt x="51001" y="10498"/>
                      <a:pt x="38633" y="3414"/>
                    </a:cubicBezTo>
                    <a:cubicBezTo>
                      <a:pt x="34779" y="1204"/>
                      <a:pt x="30418" y="28"/>
                      <a:pt x="25975" y="1"/>
                    </a:cubicBezTo>
                    <a:close/>
                  </a:path>
                </a:pathLst>
              </a:custGeom>
              <a:solidFill>
                <a:schemeClr val="bg1"/>
              </a:solidFill>
              <a:ln w="9525" cap="rnd">
                <a:noFill/>
                <a:prstDash val="solid"/>
                <a:round/>
              </a:ln>
            </p:spPr>
            <p:txBody>
              <a:bodyPr rtlCol="0" anchor="ctr"/>
              <a:lstStyle/>
              <a:p>
                <a:endParaRPr lang="zh-TW" altLang="en-US"/>
              </a:p>
            </p:txBody>
          </p:sp>
          <p:sp>
            <p:nvSpPr>
              <p:cNvPr id="2145" name="手繪多邊形: 圖案 984">
                <a:extLst>
                  <a:ext uri="{FF2B5EF4-FFF2-40B4-BE49-F238E27FC236}">
                    <a16:creationId xmlns:a16="http://schemas.microsoft.com/office/drawing/2014/main" id="{FAC9C0BA-47E2-4597-A24A-E42EC075780E}"/>
                  </a:ext>
                </a:extLst>
              </p:cNvPr>
              <p:cNvSpPr/>
              <p:nvPr/>
            </p:nvSpPr>
            <p:spPr>
              <a:xfrm>
                <a:off x="-2973748" y="2487239"/>
                <a:ext cx="52042" cy="48981"/>
              </a:xfrm>
              <a:custGeom>
                <a:avLst/>
                <a:gdLst>
                  <a:gd name="connsiteX0" fmla="*/ 25776 w 52042"/>
                  <a:gd name="connsiteY0" fmla="*/ 16 h 48980"/>
                  <a:gd name="connsiteX1" fmla="*/ 0 w 52042"/>
                  <a:gd name="connsiteY1" fmla="*/ 25792 h 48980"/>
                  <a:gd name="connsiteX2" fmla="*/ 0 w 52042"/>
                  <a:gd name="connsiteY2" fmla="*/ 25823 h 48980"/>
                  <a:gd name="connsiteX3" fmla="*/ 25776 w 52042"/>
                  <a:gd name="connsiteY3" fmla="*/ 51599 h 48980"/>
                  <a:gd name="connsiteX4" fmla="*/ 25776 w 52042"/>
                  <a:gd name="connsiteY4" fmla="*/ 51599 h 48980"/>
                  <a:gd name="connsiteX5" fmla="*/ 52456 w 52042"/>
                  <a:gd name="connsiteY5" fmla="*/ 26695 h 48980"/>
                  <a:gd name="connsiteX6" fmla="*/ 27555 w 52042"/>
                  <a:gd name="connsiteY6" fmla="*/ 16 h 48980"/>
                  <a:gd name="connsiteX7" fmla="*/ 25776 w 52042"/>
                  <a:gd name="connsiteY7" fmla="*/ 16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42" h="48980">
                    <a:moveTo>
                      <a:pt x="25776" y="16"/>
                    </a:moveTo>
                    <a:cubicBezTo>
                      <a:pt x="11541" y="16"/>
                      <a:pt x="0" y="11557"/>
                      <a:pt x="0" y="25792"/>
                    </a:cubicBezTo>
                    <a:cubicBezTo>
                      <a:pt x="0" y="25801"/>
                      <a:pt x="0" y="25814"/>
                      <a:pt x="0" y="25823"/>
                    </a:cubicBezTo>
                    <a:cubicBezTo>
                      <a:pt x="181" y="39981"/>
                      <a:pt x="11618" y="51418"/>
                      <a:pt x="25776" y="51599"/>
                    </a:cubicBezTo>
                    <a:lnTo>
                      <a:pt x="25776" y="51599"/>
                    </a:lnTo>
                    <a:cubicBezTo>
                      <a:pt x="40020" y="52089"/>
                      <a:pt x="51966" y="40940"/>
                      <a:pt x="52456" y="26695"/>
                    </a:cubicBezTo>
                    <a:cubicBezTo>
                      <a:pt x="52948" y="12451"/>
                      <a:pt x="41799" y="506"/>
                      <a:pt x="27555" y="16"/>
                    </a:cubicBezTo>
                    <a:cubicBezTo>
                      <a:pt x="26961" y="-5"/>
                      <a:pt x="26367" y="-5"/>
                      <a:pt x="25776" y="16"/>
                    </a:cubicBezTo>
                    <a:close/>
                  </a:path>
                </a:pathLst>
              </a:custGeom>
              <a:solidFill>
                <a:schemeClr val="bg1"/>
              </a:solidFill>
              <a:ln w="9525" cap="rnd">
                <a:noFill/>
                <a:prstDash val="solid"/>
                <a:round/>
              </a:ln>
            </p:spPr>
            <p:txBody>
              <a:bodyPr rtlCol="0" anchor="ctr"/>
              <a:lstStyle/>
              <a:p>
                <a:endParaRPr lang="zh-TW" altLang="en-US"/>
              </a:p>
            </p:txBody>
          </p:sp>
          <p:sp>
            <p:nvSpPr>
              <p:cNvPr id="2146" name="手繪多邊形: 圖案 985">
                <a:extLst>
                  <a:ext uri="{FF2B5EF4-FFF2-40B4-BE49-F238E27FC236}">
                    <a16:creationId xmlns:a16="http://schemas.microsoft.com/office/drawing/2014/main" id="{0E2D44B6-40C2-4F37-9C55-3B51E6BEB62F}"/>
                  </a:ext>
                </a:extLst>
              </p:cNvPr>
              <p:cNvSpPr/>
              <p:nvPr/>
            </p:nvSpPr>
            <p:spPr>
              <a:xfrm>
                <a:off x="-2973717" y="2617881"/>
                <a:ext cx="48981" cy="48981"/>
              </a:xfrm>
              <a:custGeom>
                <a:avLst/>
                <a:gdLst>
                  <a:gd name="connsiteX0" fmla="*/ 25746 w 48980"/>
                  <a:gd name="connsiteY0" fmla="*/ 0 h 48980"/>
                  <a:gd name="connsiteX1" fmla="*/ 25746 w 48980"/>
                  <a:gd name="connsiteY1" fmla="*/ 0 h 48980"/>
                  <a:gd name="connsiteX2" fmla="*/ 0 w 48980"/>
                  <a:gd name="connsiteY2" fmla="*/ 25807 h 48980"/>
                  <a:gd name="connsiteX3" fmla="*/ 25807 w 48980"/>
                  <a:gd name="connsiteY3" fmla="*/ 51552 h 48980"/>
                  <a:gd name="connsiteX4" fmla="*/ 51552 w 48980"/>
                  <a:gd name="connsiteY4" fmla="*/ 25776 h 48980"/>
                  <a:gd name="connsiteX5" fmla="*/ 25960 w 48980"/>
                  <a:gd name="connsiteY5" fmla="*/ 0 h 48980"/>
                  <a:gd name="connsiteX6" fmla="*/ 25746 w 48980"/>
                  <a:gd name="connsiteY6" fmla="*/ 0 h 4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80" h="48980">
                    <a:moveTo>
                      <a:pt x="25746" y="0"/>
                    </a:moveTo>
                    <a:lnTo>
                      <a:pt x="25746" y="0"/>
                    </a:lnTo>
                    <a:cubicBezTo>
                      <a:pt x="11511" y="18"/>
                      <a:pt x="-18" y="11572"/>
                      <a:pt x="0" y="25807"/>
                    </a:cubicBezTo>
                    <a:cubicBezTo>
                      <a:pt x="18" y="40042"/>
                      <a:pt x="11572" y="51571"/>
                      <a:pt x="25807" y="51552"/>
                    </a:cubicBezTo>
                    <a:cubicBezTo>
                      <a:pt x="40030" y="51534"/>
                      <a:pt x="51552" y="39999"/>
                      <a:pt x="51552" y="25776"/>
                    </a:cubicBezTo>
                    <a:cubicBezTo>
                      <a:pt x="51605" y="11590"/>
                      <a:pt x="40146" y="52"/>
                      <a:pt x="25960" y="0"/>
                    </a:cubicBezTo>
                    <a:cubicBezTo>
                      <a:pt x="25890" y="0"/>
                      <a:pt x="25816" y="0"/>
                      <a:pt x="25746" y="0"/>
                    </a:cubicBezTo>
                    <a:close/>
                  </a:path>
                </a:pathLst>
              </a:custGeom>
              <a:solidFill>
                <a:schemeClr val="bg1"/>
              </a:solidFill>
              <a:ln w="9525" cap="rnd">
                <a:noFill/>
                <a:prstDash val="solid"/>
                <a:round/>
              </a:ln>
            </p:spPr>
            <p:txBody>
              <a:bodyPr rtlCol="0" anchor="ctr"/>
              <a:lstStyle/>
              <a:p>
                <a:endParaRPr lang="zh-TW" altLang="en-US"/>
              </a:p>
            </p:txBody>
          </p:sp>
          <p:sp>
            <p:nvSpPr>
              <p:cNvPr id="2147" name="手繪多邊形: 圖案 986">
                <a:extLst>
                  <a:ext uri="{FF2B5EF4-FFF2-40B4-BE49-F238E27FC236}">
                    <a16:creationId xmlns:a16="http://schemas.microsoft.com/office/drawing/2014/main" id="{3B773970-3764-47BE-BF17-B3AF30136DE1}"/>
                  </a:ext>
                </a:extLst>
              </p:cNvPr>
              <p:cNvSpPr/>
              <p:nvPr/>
            </p:nvSpPr>
            <p:spPr>
              <a:xfrm>
                <a:off x="-3212438" y="2476541"/>
                <a:ext cx="42858" cy="3061"/>
              </a:xfrm>
              <a:custGeom>
                <a:avLst/>
                <a:gdLst>
                  <a:gd name="connsiteX0" fmla="*/ 0 w 42858"/>
                  <a:gd name="connsiteY0" fmla="*/ 0 h 0"/>
                  <a:gd name="connsiteX1" fmla="*/ 43134 w 42858"/>
                  <a:gd name="connsiteY1" fmla="*/ 0 h 0"/>
                </a:gdLst>
                <a:ahLst/>
                <a:cxnLst>
                  <a:cxn ang="0">
                    <a:pos x="connsiteX0" y="connsiteY0"/>
                  </a:cxn>
                  <a:cxn ang="0">
                    <a:pos x="connsiteX1" y="connsiteY1"/>
                  </a:cxn>
                </a:cxnLst>
                <a:rect l="l" t="t" r="r" b="b"/>
                <a:pathLst>
                  <a:path w="42858">
                    <a:moveTo>
                      <a:pt x="0" y="0"/>
                    </a:moveTo>
                    <a:lnTo>
                      <a:pt x="43134" y="0"/>
                    </a:lnTo>
                  </a:path>
                </a:pathLst>
              </a:custGeom>
              <a:ln w="9525" cap="rnd">
                <a:solidFill>
                  <a:schemeClr val="bg1"/>
                </a:solidFill>
                <a:prstDash val="solid"/>
                <a:round/>
              </a:ln>
            </p:spPr>
            <p:txBody>
              <a:bodyPr rtlCol="0" anchor="ctr"/>
              <a:lstStyle/>
              <a:p>
                <a:endParaRPr lang="zh-TW" altLang="en-US"/>
              </a:p>
            </p:txBody>
          </p:sp>
          <p:sp>
            <p:nvSpPr>
              <p:cNvPr id="2148" name="手繪多邊形: 圖案 987">
                <a:extLst>
                  <a:ext uri="{FF2B5EF4-FFF2-40B4-BE49-F238E27FC236}">
                    <a16:creationId xmlns:a16="http://schemas.microsoft.com/office/drawing/2014/main" id="{BD096178-B5ED-4927-B610-E3C33DD412EB}"/>
                  </a:ext>
                </a:extLst>
              </p:cNvPr>
              <p:cNvSpPr/>
              <p:nvPr/>
            </p:nvSpPr>
            <p:spPr>
              <a:xfrm>
                <a:off x="-2809845" y="2624432"/>
                <a:ext cx="42858" cy="3061"/>
              </a:xfrm>
              <a:custGeom>
                <a:avLst/>
                <a:gdLst>
                  <a:gd name="connsiteX0" fmla="*/ 0 w 42858"/>
                  <a:gd name="connsiteY0" fmla="*/ 0 h 0"/>
                  <a:gd name="connsiteX1" fmla="*/ 43103 w 42858"/>
                  <a:gd name="connsiteY1" fmla="*/ 0 h 0"/>
                </a:gdLst>
                <a:ahLst/>
                <a:cxnLst>
                  <a:cxn ang="0">
                    <a:pos x="connsiteX0" y="connsiteY0"/>
                  </a:cxn>
                  <a:cxn ang="0">
                    <a:pos x="connsiteX1" y="connsiteY1"/>
                  </a:cxn>
                </a:cxnLst>
                <a:rect l="l" t="t" r="r" b="b"/>
                <a:pathLst>
                  <a:path w="42858">
                    <a:moveTo>
                      <a:pt x="0" y="0"/>
                    </a:moveTo>
                    <a:lnTo>
                      <a:pt x="43103" y="0"/>
                    </a:lnTo>
                  </a:path>
                </a:pathLst>
              </a:custGeom>
              <a:ln w="9525" cap="rnd">
                <a:solidFill>
                  <a:schemeClr val="bg1"/>
                </a:solidFill>
                <a:prstDash val="solid"/>
                <a:round/>
              </a:ln>
            </p:spPr>
            <p:txBody>
              <a:bodyPr rtlCol="0" anchor="ctr"/>
              <a:lstStyle/>
              <a:p>
                <a:endParaRPr lang="zh-TW" altLang="en-US"/>
              </a:p>
            </p:txBody>
          </p:sp>
          <p:sp>
            <p:nvSpPr>
              <p:cNvPr id="2149" name="手繪多邊形: 圖案 988">
                <a:extLst>
                  <a:ext uri="{FF2B5EF4-FFF2-40B4-BE49-F238E27FC236}">
                    <a16:creationId xmlns:a16="http://schemas.microsoft.com/office/drawing/2014/main" id="{6902854C-34D0-49A6-9BBE-2236A55C4240}"/>
                  </a:ext>
                </a:extLst>
              </p:cNvPr>
              <p:cNvSpPr/>
              <p:nvPr/>
            </p:nvSpPr>
            <p:spPr>
              <a:xfrm>
                <a:off x="-2837948" y="2660035"/>
                <a:ext cx="70410" cy="3061"/>
              </a:xfrm>
              <a:custGeom>
                <a:avLst/>
                <a:gdLst>
                  <a:gd name="connsiteX0" fmla="*/ 0 w 70410"/>
                  <a:gd name="connsiteY0" fmla="*/ 0 h 0"/>
                  <a:gd name="connsiteX1" fmla="*/ 71206 w 70410"/>
                  <a:gd name="connsiteY1" fmla="*/ 0 h 0"/>
                </a:gdLst>
                <a:ahLst/>
                <a:cxnLst>
                  <a:cxn ang="0">
                    <a:pos x="connsiteX0" y="connsiteY0"/>
                  </a:cxn>
                  <a:cxn ang="0">
                    <a:pos x="connsiteX1" y="connsiteY1"/>
                  </a:cxn>
                </a:cxnLst>
                <a:rect l="l" t="t" r="r" b="b"/>
                <a:pathLst>
                  <a:path w="70410">
                    <a:moveTo>
                      <a:pt x="0" y="0"/>
                    </a:moveTo>
                    <a:lnTo>
                      <a:pt x="71206" y="0"/>
                    </a:lnTo>
                  </a:path>
                </a:pathLst>
              </a:custGeom>
              <a:ln w="9525" cap="rnd">
                <a:solidFill>
                  <a:schemeClr val="bg1"/>
                </a:solidFill>
                <a:prstDash val="solid"/>
                <a:round/>
              </a:ln>
            </p:spPr>
            <p:txBody>
              <a:bodyPr rtlCol="0" anchor="ctr"/>
              <a:lstStyle/>
              <a:p>
                <a:endParaRPr lang="zh-TW" altLang="en-US"/>
              </a:p>
            </p:txBody>
          </p:sp>
        </p:grpSp>
        <p:cxnSp>
          <p:nvCxnSpPr>
            <p:cNvPr id="2119" name="直線接點 958">
              <a:extLst>
                <a:ext uri="{FF2B5EF4-FFF2-40B4-BE49-F238E27FC236}">
                  <a16:creationId xmlns:a16="http://schemas.microsoft.com/office/drawing/2014/main" id="{C207B150-C0B8-4BA4-8AE7-31BB3C94DADD}"/>
                </a:ext>
              </a:extLst>
            </p:cNvPr>
            <p:cNvCxnSpPr>
              <a:cxnSpLocks/>
            </p:cNvCxnSpPr>
            <p:nvPr/>
          </p:nvCxnSpPr>
          <p:spPr>
            <a:xfrm>
              <a:off x="-2895600" y="2354580"/>
              <a:ext cx="331470" cy="36576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594747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16" name="圖片 15">
            <a:extLst>
              <a:ext uri="{FF2B5EF4-FFF2-40B4-BE49-F238E27FC236}">
                <a16:creationId xmlns:a16="http://schemas.microsoft.com/office/drawing/2014/main" id="{5C371A7A-426C-4945-98E8-6279DD967BB6}"/>
              </a:ext>
            </a:extLst>
          </p:cNvPr>
          <p:cNvPicPr>
            <a:picLocks noChangeAspect="1"/>
          </p:cNvPicPr>
          <p:nvPr/>
        </p:nvPicPr>
        <p:blipFill rotWithShape="1">
          <a:blip r:embed="rId3"/>
          <a:srcRect l="1672" t="1393" b="1671"/>
          <a:stretch/>
        </p:blipFill>
        <p:spPr>
          <a:xfrm>
            <a:off x="0" y="0"/>
            <a:ext cx="9143999" cy="5143500"/>
          </a:xfrm>
          <a:prstGeom prst="rect">
            <a:avLst/>
          </a:prstGeom>
          <a:ln>
            <a:noFill/>
          </a:ln>
        </p:spPr>
      </p:pic>
      <p:grpSp>
        <p:nvGrpSpPr>
          <p:cNvPr id="17" name="群組 16">
            <a:extLst>
              <a:ext uri="{FF2B5EF4-FFF2-40B4-BE49-F238E27FC236}">
                <a16:creationId xmlns:a16="http://schemas.microsoft.com/office/drawing/2014/main" id="{DBE3380C-336D-400C-B5F0-D11B87B2F855}"/>
              </a:ext>
            </a:extLst>
          </p:cNvPr>
          <p:cNvGrpSpPr/>
          <p:nvPr/>
        </p:nvGrpSpPr>
        <p:grpSpPr>
          <a:xfrm>
            <a:off x="6252377" y="0"/>
            <a:ext cx="2628899" cy="5143500"/>
            <a:chOff x="6252377" y="0"/>
            <a:chExt cx="2628899" cy="5143500"/>
          </a:xfrm>
        </p:grpSpPr>
        <p:sp>
          <p:nvSpPr>
            <p:cNvPr id="18" name="矩形 17">
              <a:extLst>
                <a:ext uri="{FF2B5EF4-FFF2-40B4-BE49-F238E27FC236}">
                  <a16:creationId xmlns:a16="http://schemas.microsoft.com/office/drawing/2014/main" id="{5D480E3B-4D03-4BEB-96E8-D7AFD6211AE7}"/>
                </a:ext>
              </a:extLst>
            </p:cNvPr>
            <p:cNvSpPr/>
            <p:nvPr/>
          </p:nvSpPr>
          <p:spPr>
            <a:xfrm>
              <a:off x="6252377" y="0"/>
              <a:ext cx="2628899" cy="5143500"/>
            </a:xfrm>
            <a:prstGeom prst="rect">
              <a:avLst/>
            </a:prstGeom>
            <a:solidFill>
              <a:srgbClr val="2F2D25">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矩形 18">
              <a:extLst>
                <a:ext uri="{FF2B5EF4-FFF2-40B4-BE49-F238E27FC236}">
                  <a16:creationId xmlns:a16="http://schemas.microsoft.com/office/drawing/2014/main" id="{ECFCAEB9-924D-444E-AC51-305CB2BC8B5F}"/>
                </a:ext>
              </a:extLst>
            </p:cNvPr>
            <p:cNvSpPr/>
            <p:nvPr/>
          </p:nvSpPr>
          <p:spPr>
            <a:xfrm>
              <a:off x="6300592" y="1495933"/>
              <a:ext cx="2319942" cy="369332"/>
            </a:xfrm>
            <a:prstGeom prst="rect">
              <a:avLst/>
            </a:prstGeom>
          </p:spPr>
          <p:txBody>
            <a:bodyPr wrap="square" anchor="t">
              <a:spAutoFit/>
            </a:bodyPr>
            <a:lstStyle/>
            <a:p>
              <a:r>
                <a:rPr lang="zh-TW" altLang="en-US" sz="1800" b="1">
                  <a:solidFill>
                    <a:schemeClr val="bg1">
                      <a:lumMod val="95000"/>
                    </a:schemeClr>
                  </a:solidFill>
                  <a:latin typeface="微軟正黑體" panose="020B0604030504040204" pitchFamily="34" charset="-120"/>
                  <a:ea typeface="微軟正黑體" panose="020B0604030504040204" pitchFamily="34" charset="-120"/>
                </a:rPr>
                <a:t> 虛 擬 設 備</a:t>
              </a:r>
            </a:p>
          </p:txBody>
        </p:sp>
        <p:sp>
          <p:nvSpPr>
            <p:cNvPr id="21" name="圖形 6">
              <a:extLst>
                <a:ext uri="{FF2B5EF4-FFF2-40B4-BE49-F238E27FC236}">
                  <a16:creationId xmlns:a16="http://schemas.microsoft.com/office/drawing/2014/main" id="{A567761B-C951-497D-A904-FB7CE95D2E8F}"/>
                </a:ext>
              </a:extLst>
            </p:cNvPr>
            <p:cNvSpPr/>
            <p:nvPr/>
          </p:nvSpPr>
          <p:spPr>
            <a:xfrm>
              <a:off x="6469020" y="1049103"/>
              <a:ext cx="2042968" cy="375618"/>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cxnSp>
          <p:nvCxnSpPr>
            <p:cNvPr id="22" name="直線接點 21">
              <a:extLst>
                <a:ext uri="{FF2B5EF4-FFF2-40B4-BE49-F238E27FC236}">
                  <a16:creationId xmlns:a16="http://schemas.microsoft.com/office/drawing/2014/main" id="{8488DC4E-87E5-4CF5-94A7-533DB032BFE0}"/>
                </a:ext>
              </a:extLst>
            </p:cNvPr>
            <p:cNvCxnSpPr/>
            <p:nvPr/>
          </p:nvCxnSpPr>
          <p:spPr>
            <a:xfrm>
              <a:off x="6452419" y="1961536"/>
              <a:ext cx="2153265"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3" name="圖形 22">
              <a:extLst>
                <a:ext uri="{FF2B5EF4-FFF2-40B4-BE49-F238E27FC236}">
                  <a16:creationId xmlns:a16="http://schemas.microsoft.com/office/drawing/2014/main" id="{8C13D6C1-EC13-4343-B548-9A76FC6472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6812" y="315993"/>
              <a:ext cx="1030436" cy="187352"/>
            </a:xfrm>
            <a:prstGeom prst="rect">
              <a:avLst/>
            </a:prstGeom>
          </p:spPr>
        </p:pic>
      </p:grpSp>
      <p:grpSp>
        <p:nvGrpSpPr>
          <p:cNvPr id="12" name="群組 11">
            <a:extLst>
              <a:ext uri="{FF2B5EF4-FFF2-40B4-BE49-F238E27FC236}">
                <a16:creationId xmlns:a16="http://schemas.microsoft.com/office/drawing/2014/main" id="{B84FC346-0F27-4030-A42C-B153227C3A67}"/>
              </a:ext>
            </a:extLst>
          </p:cNvPr>
          <p:cNvGrpSpPr/>
          <p:nvPr/>
        </p:nvGrpSpPr>
        <p:grpSpPr>
          <a:xfrm>
            <a:off x="6463704" y="2158845"/>
            <a:ext cx="2204307" cy="1815882"/>
            <a:chOff x="4829175" y="2256312"/>
            <a:chExt cx="1977010" cy="1815882"/>
          </a:xfrm>
        </p:grpSpPr>
        <p:sp>
          <p:nvSpPr>
            <p:cNvPr id="13" name="矩形 12">
              <a:extLst>
                <a:ext uri="{FF2B5EF4-FFF2-40B4-BE49-F238E27FC236}">
                  <a16:creationId xmlns:a16="http://schemas.microsoft.com/office/drawing/2014/main" id="{C3A06F3E-DA7C-46D2-A49E-4079271C454C}"/>
                </a:ext>
              </a:extLst>
            </p:cNvPr>
            <p:cNvSpPr/>
            <p:nvPr/>
          </p:nvSpPr>
          <p:spPr>
            <a:xfrm>
              <a:off x="4905377" y="2256312"/>
              <a:ext cx="1900808" cy="1815882"/>
            </a:xfrm>
            <a:prstGeom prst="rect">
              <a:avLst/>
            </a:prstGeom>
          </p:spPr>
          <p:txBody>
            <a:bodyPr wrap="square" anchor="t">
              <a:spAutoFit/>
            </a:bodyPr>
            <a:lstStyle/>
            <a:p>
              <a:pPr>
                <a:buClr>
                  <a:srgbClr val="3399FF"/>
                </a:buClr>
              </a:pPr>
              <a:r>
                <a:rPr lang="en-US" altLang="zh-TW" sz="1600" err="1">
                  <a:solidFill>
                    <a:schemeClr val="bg1">
                      <a:lumMod val="95000"/>
                    </a:schemeClr>
                  </a:solidFill>
                  <a:latin typeface="微軟正黑體" panose="020B0604030504040204" pitchFamily="34" charset="-120"/>
                  <a:ea typeface="微軟正黑體" panose="020B0604030504040204" pitchFamily="34" charset="-120"/>
                </a:rPr>
                <a:t>支援運行在公有雲或私有雲平台</a:t>
              </a:r>
              <a:endParaRPr lang="en-US" altLang="zh-TW" sz="1600">
                <a:solidFill>
                  <a:schemeClr val="bg1">
                    <a:lumMod val="95000"/>
                  </a:schemeClr>
                </a:solidFill>
                <a:latin typeface="微軟正黑體" panose="020B0604030504040204" pitchFamily="34" charset="-120"/>
                <a:ea typeface="微軟正黑體" panose="020B0604030504040204" pitchFamily="34" charset="-120"/>
              </a:endParaRPr>
            </a:p>
            <a:p>
              <a:pPr>
                <a:buClr>
                  <a:srgbClr val="3399FF"/>
                </a:buClr>
              </a:pPr>
              <a:endParaRPr lang="en-US" altLang="zh-TW" sz="1600">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endParaRPr>
            </a:p>
            <a:p>
              <a:pPr>
                <a:buClr>
                  <a:srgbClr val="3399FF"/>
                </a:buClr>
              </a:pPr>
              <a:r>
                <a:rPr lang="zh-TW" altLang="en-US" sz="1600">
                  <a:solidFill>
                    <a:schemeClr val="bg1"/>
                  </a:solidFill>
                  <a:latin typeface="微軟正黑體" panose="020B0604030504040204" pitchFamily="34" charset="-120"/>
                  <a:ea typeface="微軟正黑體" panose="020B0604030504040204" pitchFamily="34" charset="-120"/>
                </a:rPr>
                <a:t>企業能以合理的價格及最佳的效能來運行關鍵任務所需的應用程式</a:t>
              </a:r>
            </a:p>
          </p:txBody>
        </p:sp>
        <p:sp>
          <p:nvSpPr>
            <p:cNvPr id="14" name="矩形 13">
              <a:extLst>
                <a:ext uri="{FF2B5EF4-FFF2-40B4-BE49-F238E27FC236}">
                  <a16:creationId xmlns:a16="http://schemas.microsoft.com/office/drawing/2014/main" id="{58544289-E0F8-407D-BEC9-6DB2B7640C68}"/>
                </a:ext>
              </a:extLst>
            </p:cNvPr>
            <p:cNvSpPr/>
            <p:nvPr/>
          </p:nvSpPr>
          <p:spPr>
            <a:xfrm>
              <a:off x="4829175" y="2362200"/>
              <a:ext cx="85725" cy="85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053C091C-D4DC-4754-B3EF-322F4B172A6A}"/>
                </a:ext>
              </a:extLst>
            </p:cNvPr>
            <p:cNvSpPr/>
            <p:nvPr/>
          </p:nvSpPr>
          <p:spPr>
            <a:xfrm>
              <a:off x="4829175" y="3113515"/>
              <a:ext cx="85725" cy="8572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2674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
            <a:extLst>
              <a:ext uri="{FF2B5EF4-FFF2-40B4-BE49-F238E27FC236}">
                <a16:creationId xmlns:a16="http://schemas.microsoft.com/office/drawing/2014/main" id="{2C78CAFB-C75A-4900-B556-04E6196E4E84}"/>
              </a:ext>
            </a:extLst>
          </p:cNvPr>
          <p:cNvSpPr/>
          <p:nvPr/>
        </p:nvSpPr>
        <p:spPr>
          <a:xfrm>
            <a:off x="0" y="2571750"/>
            <a:ext cx="5361039" cy="368711"/>
          </a:xfrm>
          <a:custGeom>
            <a:avLst/>
            <a:gdLst>
              <a:gd name="connsiteX0" fmla="*/ 0 w 5338916"/>
              <a:gd name="connsiteY0" fmla="*/ 0 h 368711"/>
              <a:gd name="connsiteX1" fmla="*/ 5338916 w 5338916"/>
              <a:gd name="connsiteY1" fmla="*/ 0 h 368711"/>
              <a:gd name="connsiteX2" fmla="*/ 5338916 w 5338916"/>
              <a:gd name="connsiteY2" fmla="*/ 368711 h 368711"/>
              <a:gd name="connsiteX3" fmla="*/ 0 w 5338916"/>
              <a:gd name="connsiteY3" fmla="*/ 368711 h 368711"/>
              <a:gd name="connsiteX4" fmla="*/ 0 w 5338916"/>
              <a:gd name="connsiteY4" fmla="*/ 0 h 368711"/>
              <a:gd name="connsiteX0" fmla="*/ 0 w 5338916"/>
              <a:gd name="connsiteY0" fmla="*/ 0 h 368711"/>
              <a:gd name="connsiteX1" fmla="*/ 5338916 w 5338916"/>
              <a:gd name="connsiteY1" fmla="*/ 0 h 368711"/>
              <a:gd name="connsiteX2" fmla="*/ 5191432 w 5338916"/>
              <a:gd name="connsiteY2" fmla="*/ 368711 h 368711"/>
              <a:gd name="connsiteX3" fmla="*/ 0 w 5338916"/>
              <a:gd name="connsiteY3" fmla="*/ 368711 h 368711"/>
              <a:gd name="connsiteX4" fmla="*/ 0 w 5338916"/>
              <a:gd name="connsiteY4" fmla="*/ 0 h 368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8916" h="368711">
                <a:moveTo>
                  <a:pt x="0" y="0"/>
                </a:moveTo>
                <a:lnTo>
                  <a:pt x="5338916" y="0"/>
                </a:lnTo>
                <a:lnTo>
                  <a:pt x="5191432" y="368711"/>
                </a:lnTo>
                <a:lnTo>
                  <a:pt x="0" y="368711"/>
                </a:lnTo>
                <a:lnTo>
                  <a:pt x="0" y="0"/>
                </a:lnTo>
                <a:close/>
              </a:path>
            </a:pathLst>
          </a:custGeom>
          <a:solidFill>
            <a:srgbClr val="FFD45B">
              <a:alpha val="5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a:extLst>
              <a:ext uri="{FF2B5EF4-FFF2-40B4-BE49-F238E27FC236}">
                <a16:creationId xmlns:a16="http://schemas.microsoft.com/office/drawing/2014/main" id="{E363E21A-AEBE-4DAC-AFCF-3DC8075C1C9A}"/>
              </a:ext>
            </a:extLst>
          </p:cNvPr>
          <p:cNvGrpSpPr/>
          <p:nvPr/>
        </p:nvGrpSpPr>
        <p:grpSpPr>
          <a:xfrm>
            <a:off x="423209" y="1424160"/>
            <a:ext cx="5434480" cy="1573001"/>
            <a:chOff x="319549" y="1792973"/>
            <a:chExt cx="5434480" cy="1573001"/>
          </a:xfrm>
        </p:grpSpPr>
        <p:sp>
          <p:nvSpPr>
            <p:cNvPr id="6" name="圖形 6">
              <a:extLst>
                <a:ext uri="{FF2B5EF4-FFF2-40B4-BE49-F238E27FC236}">
                  <a16:creationId xmlns:a16="http://schemas.microsoft.com/office/drawing/2014/main" id="{80482C5A-2100-4557-8FF7-D115E1CB4853}"/>
                </a:ext>
              </a:extLst>
            </p:cNvPr>
            <p:cNvSpPr/>
            <p:nvPr/>
          </p:nvSpPr>
          <p:spPr>
            <a:xfrm>
              <a:off x="411878" y="2266832"/>
              <a:ext cx="2743740" cy="539752"/>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
          <p:nvSpPr>
            <p:cNvPr id="7" name="矩形 6">
              <a:extLst>
                <a:ext uri="{FF2B5EF4-FFF2-40B4-BE49-F238E27FC236}">
                  <a16:creationId xmlns:a16="http://schemas.microsoft.com/office/drawing/2014/main" id="{2225CF48-AE18-4993-8138-89CE94ECE9BE}"/>
                </a:ext>
              </a:extLst>
            </p:cNvPr>
            <p:cNvSpPr/>
            <p:nvPr/>
          </p:nvSpPr>
          <p:spPr>
            <a:xfrm>
              <a:off x="319549" y="1792973"/>
              <a:ext cx="5304490" cy="461665"/>
            </a:xfrm>
            <a:prstGeom prst="rect">
              <a:avLst/>
            </a:prstGeom>
          </p:spPr>
          <p:txBody>
            <a:bodyPr wrap="square">
              <a:spAutoFit/>
            </a:bodyPr>
            <a:lstStyle/>
            <a:p>
              <a:r>
                <a:rPr lang="zh-TW" altLang="en-US" sz="2400" b="1">
                  <a:solidFill>
                    <a:schemeClr val="bg1">
                      <a:lumMod val="95000"/>
                    </a:schemeClr>
                  </a:solidFill>
                  <a:latin typeface="微軟正黑體" panose="020B0604030504040204" pitchFamily="34" charset="-120"/>
                  <a:ea typeface="微軟正黑體" panose="020B0604030504040204" pitchFamily="34" charset="-120"/>
                  <a:cs typeface="Arial" panose="020B0604020202020204" pitchFamily="34" charset="0"/>
                </a:rPr>
                <a:t>為 何 選 用</a:t>
              </a:r>
              <a:endParaRPr lang="en-US" altLang="zh-TW" sz="24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8" name="矩形 7">
              <a:extLst>
                <a:ext uri="{FF2B5EF4-FFF2-40B4-BE49-F238E27FC236}">
                  <a16:creationId xmlns:a16="http://schemas.microsoft.com/office/drawing/2014/main" id="{5DE5641D-E08C-410D-9606-08211A049A47}"/>
                </a:ext>
              </a:extLst>
            </p:cNvPr>
            <p:cNvSpPr/>
            <p:nvPr/>
          </p:nvSpPr>
          <p:spPr>
            <a:xfrm>
              <a:off x="3659678" y="2473247"/>
              <a:ext cx="2094351" cy="584775"/>
            </a:xfrm>
            <a:prstGeom prst="rect">
              <a:avLst/>
            </a:prstGeom>
          </p:spPr>
          <p:txBody>
            <a:bodyPr wrap="square">
              <a:spAutoFit/>
            </a:bodyPr>
            <a:lstStyle/>
            <a:p>
              <a:endParaRPr lang="zh-TW" altLang="en-US" sz="3200">
                <a:solidFill>
                  <a:schemeClr val="bg1"/>
                </a:solidFill>
              </a:endParaRPr>
            </a:p>
          </p:txBody>
        </p:sp>
        <p:sp>
          <p:nvSpPr>
            <p:cNvPr id="9" name="矩形 8">
              <a:extLst>
                <a:ext uri="{FF2B5EF4-FFF2-40B4-BE49-F238E27FC236}">
                  <a16:creationId xmlns:a16="http://schemas.microsoft.com/office/drawing/2014/main" id="{ABA259A6-038C-45FA-B8D7-1C4B895C46DD}"/>
                </a:ext>
              </a:extLst>
            </p:cNvPr>
            <p:cNvSpPr/>
            <p:nvPr/>
          </p:nvSpPr>
          <p:spPr>
            <a:xfrm>
              <a:off x="334296" y="2904309"/>
              <a:ext cx="5304490" cy="461665"/>
            </a:xfrm>
            <a:prstGeom prst="rect">
              <a:avLst/>
            </a:prstGeom>
          </p:spPr>
          <p:txBody>
            <a:bodyPr wrap="square">
              <a:spAutoFit/>
            </a:bodyPr>
            <a:lstStyle/>
            <a:p>
              <a:r>
                <a:rPr lang="en-US" altLang="zh-TW" sz="2400" b="1">
                  <a:solidFill>
                    <a:srgbClr val="25231D"/>
                  </a:solidFill>
                  <a:latin typeface="Arial" panose="020B0604020202020204" pitchFamily="34" charset="0"/>
                  <a:ea typeface="微軟正黑體"/>
                  <a:cs typeface="Arial" panose="020B0604020202020204" pitchFamily="34" charset="0"/>
                </a:rPr>
                <a:t>VM </a:t>
              </a:r>
              <a:r>
                <a:rPr lang="zh-TW" altLang="en-US" sz="2400" b="1">
                  <a:solidFill>
                    <a:srgbClr val="25231D"/>
                  </a:solidFill>
                  <a:latin typeface="Arial" panose="020B0604020202020204" pitchFamily="34" charset="0"/>
                  <a:ea typeface="微軟正黑體"/>
                  <a:cs typeface="Arial" panose="020B0604020202020204" pitchFamily="34" charset="0"/>
                </a:rPr>
                <a:t>版</a:t>
              </a:r>
              <a:endParaRPr lang="en-US" altLang="zh-TW" sz="2400" b="1">
                <a:solidFill>
                  <a:srgbClr val="25231D"/>
                </a:solidFill>
                <a:latin typeface="Arial" panose="020B0604020202020204" pitchFamily="34" charset="0"/>
                <a:ea typeface="微軟正黑體"/>
                <a:cs typeface="Arial" panose="020B0604020202020204" pitchFamily="34" charset="0"/>
              </a:endParaRPr>
            </a:p>
          </p:txBody>
        </p:sp>
      </p:grpSp>
      <p:cxnSp>
        <p:nvCxnSpPr>
          <p:cNvPr id="10" name="直線接點 9">
            <a:extLst>
              <a:ext uri="{FF2B5EF4-FFF2-40B4-BE49-F238E27FC236}">
                <a16:creationId xmlns:a16="http://schemas.microsoft.com/office/drawing/2014/main" id="{8C1749F9-AAB9-46EE-BCF4-FD42D5A362E7}"/>
              </a:ext>
            </a:extLst>
          </p:cNvPr>
          <p:cNvCxnSpPr/>
          <p:nvPr/>
        </p:nvCxnSpPr>
        <p:spPr>
          <a:xfrm>
            <a:off x="184356" y="2931243"/>
            <a:ext cx="4321277" cy="0"/>
          </a:xfrm>
          <a:prstGeom prst="line">
            <a:avLst/>
          </a:prstGeom>
          <a:ln w="12700">
            <a:gradFill flip="none" rotWithShape="1">
              <a:gsLst>
                <a:gs pos="72000">
                  <a:srgbClr val="FFC000"/>
                </a:gs>
                <a:gs pos="100000">
                  <a:schemeClr val="accent4">
                    <a:alpha val="0"/>
                  </a:schemeClr>
                </a:gs>
                <a:gs pos="0">
                  <a:srgbClr val="FCD253">
                    <a:alpha val="0"/>
                  </a:srgbClr>
                </a:gs>
                <a:gs pos="25000">
                  <a:schemeClr val="accent4"/>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067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Rectangle 133">
            <a:extLst>
              <a:ext uri="{FF2B5EF4-FFF2-40B4-BE49-F238E27FC236}">
                <a16:creationId xmlns:a16="http://schemas.microsoft.com/office/drawing/2014/main" id="{C742F65F-20E9-4B03-9A30-FA7F2DF7C438}"/>
              </a:ext>
            </a:extLst>
          </p:cNvPr>
          <p:cNvSpPr/>
          <p:nvPr/>
        </p:nvSpPr>
        <p:spPr>
          <a:xfrm>
            <a:off x="7163946" y="2571090"/>
            <a:ext cx="1120344" cy="268364"/>
          </a:xfrm>
          <a:prstGeom prst="rect">
            <a:avLst/>
          </a:prstGeom>
          <a:solidFill>
            <a:srgbClr val="00B0F0">
              <a:alpha val="65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900">
                <a:solidFill>
                  <a:schemeClr val="bg1"/>
                </a:solidFill>
                <a:latin typeface="微軟正黑體" panose="020B0604030504040204" pitchFamily="34" charset="-120"/>
                <a:ea typeface="微軟正黑體" panose="020B0604030504040204" pitchFamily="34" charset="-120"/>
              </a:rPr>
              <a:t>User 4 desktop</a:t>
            </a:r>
          </a:p>
        </p:txBody>
      </p:sp>
      <p:sp>
        <p:nvSpPr>
          <p:cNvPr id="134" name="Rectangle 133">
            <a:extLst>
              <a:ext uri="{FF2B5EF4-FFF2-40B4-BE49-F238E27FC236}">
                <a16:creationId xmlns:a16="http://schemas.microsoft.com/office/drawing/2014/main" id="{823BCE1B-B975-4671-A1B0-39A3E21F7C17}"/>
              </a:ext>
            </a:extLst>
          </p:cNvPr>
          <p:cNvSpPr/>
          <p:nvPr/>
        </p:nvSpPr>
        <p:spPr>
          <a:xfrm>
            <a:off x="1010653" y="2571090"/>
            <a:ext cx="1120344" cy="268364"/>
          </a:xfrm>
          <a:prstGeom prst="rect">
            <a:avLst/>
          </a:prstGeom>
          <a:solidFill>
            <a:srgbClr val="00B0F0">
              <a:alpha val="65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900">
                <a:solidFill>
                  <a:schemeClr val="bg1"/>
                </a:solidFill>
                <a:latin typeface="微軟正黑體" panose="020B0604030504040204" pitchFamily="34" charset="-120"/>
                <a:ea typeface="微軟正黑體" panose="020B0604030504040204" pitchFamily="34" charset="-120"/>
              </a:rPr>
              <a:t>User 1 desktop</a:t>
            </a:r>
          </a:p>
        </p:txBody>
      </p:sp>
      <p:sp>
        <p:nvSpPr>
          <p:cNvPr id="88" name="Rectangle 133">
            <a:extLst>
              <a:ext uri="{FF2B5EF4-FFF2-40B4-BE49-F238E27FC236}">
                <a16:creationId xmlns:a16="http://schemas.microsoft.com/office/drawing/2014/main" id="{9AC505CA-324A-4DF5-8320-C7662F719DE9}"/>
              </a:ext>
            </a:extLst>
          </p:cNvPr>
          <p:cNvSpPr/>
          <p:nvPr/>
        </p:nvSpPr>
        <p:spPr>
          <a:xfrm>
            <a:off x="7163946" y="3237498"/>
            <a:ext cx="1120344" cy="268364"/>
          </a:xfrm>
          <a:prstGeom prst="rect">
            <a:avLst/>
          </a:prstGeom>
          <a:solidFill>
            <a:srgbClr val="00B0F0">
              <a:alpha val="65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900">
                <a:solidFill>
                  <a:schemeClr val="bg1"/>
                </a:solidFill>
                <a:latin typeface="微軟正黑體" panose="020B0604030504040204" pitchFamily="34" charset="-120"/>
                <a:ea typeface="微軟正黑體" panose="020B0604030504040204" pitchFamily="34" charset="-120"/>
              </a:rPr>
              <a:t>User 5 desktop</a:t>
            </a:r>
          </a:p>
        </p:txBody>
      </p:sp>
      <p:sp>
        <p:nvSpPr>
          <p:cNvPr id="90" name="Rectangle 133">
            <a:extLst>
              <a:ext uri="{FF2B5EF4-FFF2-40B4-BE49-F238E27FC236}">
                <a16:creationId xmlns:a16="http://schemas.microsoft.com/office/drawing/2014/main" id="{4D0E2C6A-F236-4149-A850-223029D546AB}"/>
              </a:ext>
            </a:extLst>
          </p:cNvPr>
          <p:cNvSpPr/>
          <p:nvPr/>
        </p:nvSpPr>
        <p:spPr>
          <a:xfrm>
            <a:off x="1010653" y="3237498"/>
            <a:ext cx="1120344" cy="268364"/>
          </a:xfrm>
          <a:prstGeom prst="rect">
            <a:avLst/>
          </a:prstGeom>
          <a:solidFill>
            <a:srgbClr val="00B0F0">
              <a:alpha val="65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900">
                <a:solidFill>
                  <a:schemeClr val="bg1"/>
                </a:solidFill>
                <a:latin typeface="微軟正黑體" panose="020B0604030504040204" pitchFamily="34" charset="-120"/>
                <a:ea typeface="微軟正黑體" panose="020B0604030504040204" pitchFamily="34" charset="-120"/>
              </a:rPr>
              <a:t>User 2 desktop</a:t>
            </a:r>
          </a:p>
        </p:txBody>
      </p:sp>
      <p:sp>
        <p:nvSpPr>
          <p:cNvPr id="91" name="Rectangle 133">
            <a:extLst>
              <a:ext uri="{FF2B5EF4-FFF2-40B4-BE49-F238E27FC236}">
                <a16:creationId xmlns:a16="http://schemas.microsoft.com/office/drawing/2014/main" id="{387594ED-FA7C-45B3-9960-2BE436BD8EE8}"/>
              </a:ext>
            </a:extLst>
          </p:cNvPr>
          <p:cNvSpPr/>
          <p:nvPr/>
        </p:nvSpPr>
        <p:spPr>
          <a:xfrm>
            <a:off x="7143321" y="3923298"/>
            <a:ext cx="1120344" cy="268364"/>
          </a:xfrm>
          <a:prstGeom prst="rect">
            <a:avLst/>
          </a:prstGeom>
          <a:solidFill>
            <a:srgbClr val="00B0F0">
              <a:alpha val="65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900">
                <a:solidFill>
                  <a:schemeClr val="bg1"/>
                </a:solidFill>
                <a:latin typeface="微軟正黑體" panose="020B0604030504040204" pitchFamily="34" charset="-120"/>
                <a:ea typeface="微軟正黑體" panose="020B0604030504040204" pitchFamily="34" charset="-120"/>
              </a:rPr>
              <a:t>User 6 desktop</a:t>
            </a:r>
          </a:p>
        </p:txBody>
      </p:sp>
      <p:sp>
        <p:nvSpPr>
          <p:cNvPr id="92" name="Rectangle 133">
            <a:extLst>
              <a:ext uri="{FF2B5EF4-FFF2-40B4-BE49-F238E27FC236}">
                <a16:creationId xmlns:a16="http://schemas.microsoft.com/office/drawing/2014/main" id="{CA8B4B62-D55E-480D-A9C5-8BED880CE562}"/>
              </a:ext>
            </a:extLst>
          </p:cNvPr>
          <p:cNvSpPr/>
          <p:nvPr/>
        </p:nvSpPr>
        <p:spPr>
          <a:xfrm>
            <a:off x="1017528" y="3998925"/>
            <a:ext cx="1120344" cy="268364"/>
          </a:xfrm>
          <a:prstGeom prst="rect">
            <a:avLst/>
          </a:prstGeom>
          <a:solidFill>
            <a:srgbClr val="00B0F0">
              <a:alpha val="65000"/>
            </a:srgbClr>
          </a:solidFill>
          <a:ln>
            <a:noFill/>
          </a:ln>
        </p:spPr>
        <p:style>
          <a:lnRef idx="1">
            <a:schemeClr val="accent3"/>
          </a:lnRef>
          <a:fillRef idx="2">
            <a:schemeClr val="accent3"/>
          </a:fillRef>
          <a:effectRef idx="1">
            <a:schemeClr val="accent3"/>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pPr algn="ctr"/>
            <a:r>
              <a:rPr lang="en-US" sz="900">
                <a:solidFill>
                  <a:schemeClr val="bg1"/>
                </a:solidFill>
                <a:latin typeface="微軟正黑體" panose="020B0604030504040204" pitchFamily="34" charset="-120"/>
                <a:ea typeface="微軟正黑體" panose="020B0604030504040204" pitchFamily="34" charset="-120"/>
              </a:rPr>
              <a:t>User 3 desktop</a:t>
            </a:r>
          </a:p>
        </p:txBody>
      </p:sp>
      <p:grpSp>
        <p:nvGrpSpPr>
          <p:cNvPr id="93" name="群組 92">
            <a:extLst>
              <a:ext uri="{FF2B5EF4-FFF2-40B4-BE49-F238E27FC236}">
                <a16:creationId xmlns:a16="http://schemas.microsoft.com/office/drawing/2014/main" id="{68330F47-4EA2-4E6F-BF95-710508200D17}"/>
              </a:ext>
            </a:extLst>
          </p:cNvPr>
          <p:cNvGrpSpPr/>
          <p:nvPr/>
        </p:nvGrpSpPr>
        <p:grpSpPr>
          <a:xfrm>
            <a:off x="358748" y="1027203"/>
            <a:ext cx="8482000" cy="1256231"/>
            <a:chOff x="358748" y="1027203"/>
            <a:chExt cx="8482000" cy="1256231"/>
          </a:xfrm>
        </p:grpSpPr>
        <p:sp>
          <p:nvSpPr>
            <p:cNvPr id="94" name="矩形: 圓角 93">
              <a:extLst>
                <a:ext uri="{FF2B5EF4-FFF2-40B4-BE49-F238E27FC236}">
                  <a16:creationId xmlns:a16="http://schemas.microsoft.com/office/drawing/2014/main" id="{5DC180C5-EC31-4D00-8EA0-4146A47AC180}"/>
                </a:ext>
              </a:extLst>
            </p:cNvPr>
            <p:cNvSpPr/>
            <p:nvPr/>
          </p:nvSpPr>
          <p:spPr>
            <a:xfrm>
              <a:off x="358748" y="1027203"/>
              <a:ext cx="8482000" cy="1256231"/>
            </a:xfrm>
            <a:prstGeom prst="roundRect">
              <a:avLst/>
            </a:prstGeom>
            <a:solidFill>
              <a:srgbClr val="000000">
                <a:alpha val="42000"/>
              </a:srgbClr>
            </a:solidFill>
            <a:ln w="19050" cap="flat">
              <a:noFill/>
              <a:prstDash val="solid"/>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25400"/>
            </a:sp3d>
          </p:spPr>
          <p:txBody>
            <a:bodyPr rtlCol="0" anchor="ctr"/>
            <a:lstStyle/>
            <a:p>
              <a:endParaRPr lang="zh-TW" altLang="en-US" sz="2400" b="1">
                <a:solidFill>
                  <a:schemeClr val="tx1"/>
                </a:solidFill>
              </a:endParaRPr>
            </a:p>
          </p:txBody>
        </p:sp>
        <p:cxnSp>
          <p:nvCxnSpPr>
            <p:cNvPr id="95" name="直線接點 94">
              <a:extLst>
                <a:ext uri="{FF2B5EF4-FFF2-40B4-BE49-F238E27FC236}">
                  <a16:creationId xmlns:a16="http://schemas.microsoft.com/office/drawing/2014/main" id="{3DEBC2F9-6B7D-4FCA-8404-67D9300B2DA0}"/>
                </a:ext>
              </a:extLst>
            </p:cNvPr>
            <p:cNvCxnSpPr>
              <a:cxnSpLocks/>
              <a:stCxn id="94" idx="1"/>
              <a:endCxn id="94" idx="3"/>
            </p:cNvCxnSpPr>
            <p:nvPr/>
          </p:nvCxnSpPr>
          <p:spPr>
            <a:xfrm>
              <a:off x="455571" y="1663707"/>
              <a:ext cx="8258094" cy="0"/>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96" name="圖形 95">
              <a:extLst>
                <a:ext uri="{FF2B5EF4-FFF2-40B4-BE49-F238E27FC236}">
                  <a16:creationId xmlns:a16="http://schemas.microsoft.com/office/drawing/2014/main" id="{EF205B59-6666-4C1E-AE8F-DCECBCDED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433" y="1772526"/>
              <a:ext cx="449720" cy="365747"/>
            </a:xfrm>
            <a:prstGeom prst="rect">
              <a:avLst/>
            </a:prstGeom>
            <a:effectLst/>
            <a:scene3d>
              <a:camera prst="orthographicFront">
                <a:rot lat="0" lon="0" rev="0"/>
              </a:camera>
              <a:lightRig rig="contrasting" dir="t">
                <a:rot lat="0" lon="0" rev="7800000"/>
              </a:lightRig>
            </a:scene3d>
            <a:sp3d>
              <a:bevelT w="139700" h="139700"/>
            </a:sp3d>
          </p:spPr>
        </p:pic>
        <p:cxnSp>
          <p:nvCxnSpPr>
            <p:cNvPr id="97" name="直線接點 96">
              <a:extLst>
                <a:ext uri="{FF2B5EF4-FFF2-40B4-BE49-F238E27FC236}">
                  <a16:creationId xmlns:a16="http://schemas.microsoft.com/office/drawing/2014/main" id="{9C2E218D-11E3-4219-89EE-6C9525CB82E6}"/>
                </a:ext>
              </a:extLst>
            </p:cNvPr>
            <p:cNvCxnSpPr>
              <a:cxnSpLocks/>
            </p:cNvCxnSpPr>
            <p:nvPr/>
          </p:nvCxnSpPr>
          <p:spPr>
            <a:xfrm>
              <a:off x="1123398" y="1095469"/>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直線接點 97">
              <a:extLst>
                <a:ext uri="{FF2B5EF4-FFF2-40B4-BE49-F238E27FC236}">
                  <a16:creationId xmlns:a16="http://schemas.microsoft.com/office/drawing/2014/main" id="{4575D53D-D764-4D18-8C19-7B3C87C85438}"/>
                </a:ext>
              </a:extLst>
            </p:cNvPr>
            <p:cNvCxnSpPr>
              <a:cxnSpLocks/>
            </p:cNvCxnSpPr>
            <p:nvPr/>
          </p:nvCxnSpPr>
          <p:spPr>
            <a:xfrm>
              <a:off x="1123398" y="1737562"/>
              <a:ext cx="0" cy="428705"/>
            </a:xfrm>
            <a:prstGeom prst="line">
              <a:avLst/>
            </a:prstGeom>
            <a:ln>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99" name="橢圓 38">
              <a:extLst>
                <a:ext uri="{FF2B5EF4-FFF2-40B4-BE49-F238E27FC236}">
                  <a16:creationId xmlns:a16="http://schemas.microsoft.com/office/drawing/2014/main" id="{6170777B-8FAE-45C8-AB61-ECF6731B3088}"/>
                </a:ext>
              </a:extLst>
            </p:cNvPr>
            <p:cNvSpPr/>
            <p:nvPr/>
          </p:nvSpPr>
          <p:spPr>
            <a:xfrm>
              <a:off x="579627" y="1158109"/>
              <a:ext cx="357229" cy="345675"/>
            </a:xfrm>
            <a:prstGeom prst="ellipse">
              <a:avLst/>
            </a:prstGeom>
            <a:solidFill>
              <a:schemeClr val="bg1"/>
            </a:solidFill>
            <a:ln>
              <a:solidFill>
                <a:srgbClr val="5E58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800" b="1">
                  <a:solidFill>
                    <a:srgbClr val="3C3828"/>
                  </a:solidFill>
                  <a:latin typeface="Arial" panose="020B0604020202020204" pitchFamily="34" charset="0"/>
                  <a:cs typeface="Arial" panose="020B0604020202020204" pitchFamily="34" charset="0"/>
                </a:rPr>
                <a:t>?</a:t>
              </a:r>
              <a:endParaRPr lang="zh-TW" altLang="en-US" sz="1800" b="1">
                <a:solidFill>
                  <a:srgbClr val="3C3828"/>
                </a:solidFill>
                <a:latin typeface="Arial" panose="020B0604020202020204" pitchFamily="34" charset="0"/>
                <a:cs typeface="Arial" panose="020B0604020202020204" pitchFamily="34" charset="0"/>
              </a:endParaRPr>
            </a:p>
          </p:txBody>
        </p:sp>
      </p:grpSp>
      <p:cxnSp>
        <p:nvCxnSpPr>
          <p:cNvPr id="129" name="Straight Connector 128">
            <a:extLst>
              <a:ext uri="{FF2B5EF4-FFF2-40B4-BE49-F238E27FC236}">
                <a16:creationId xmlns:a16="http://schemas.microsoft.com/office/drawing/2014/main" id="{0D32D7A7-1BC1-460B-B2E2-BF30AB93F4AB}"/>
              </a:ext>
            </a:extLst>
          </p:cNvPr>
          <p:cNvCxnSpPr>
            <a:cxnSpLocks/>
            <a:stCxn id="130" idx="2"/>
          </p:cNvCxnSpPr>
          <p:nvPr/>
        </p:nvCxnSpPr>
        <p:spPr>
          <a:xfrm>
            <a:off x="4602937" y="4008233"/>
            <a:ext cx="0" cy="178756"/>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0662424-365C-4741-B912-8D83A0DBC171}"/>
              </a:ext>
            </a:extLst>
          </p:cNvPr>
          <p:cNvSpPr txBox="1">
            <a:spLocks/>
          </p:cNvSpPr>
          <p:nvPr/>
        </p:nvSpPr>
        <p:spPr>
          <a:xfrm>
            <a:off x="1317356" y="233465"/>
            <a:ext cx="7551436" cy="828169"/>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lang="zh-TW" altLang="en-US" sz="3600" b="1" kern="1200" dirty="0">
                <a:solidFill>
                  <a:schemeClr val="bg1"/>
                </a:solidFill>
                <a:latin typeface="Arial" panose="020B0604020202020204" pitchFamily="34" charset="0"/>
                <a:ea typeface="微軟正黑體" panose="020B0604030504040204" pitchFamily="34" charset="-120"/>
                <a:cs typeface="Arial" panose="020B0604020202020204" pitchFamily="34" charset="0"/>
              </a:defRPr>
            </a:lvl1pPr>
          </a:lstStyle>
          <a:p>
            <a:pPr>
              <a:buClrTx/>
              <a:buFontTx/>
            </a:pPr>
            <a:endParaRPr lang="en-US">
              <a:latin typeface="微軟正黑體" panose="020B0604030504040204" pitchFamily="34" charset="-120"/>
            </a:endParaRPr>
          </a:p>
        </p:txBody>
      </p:sp>
      <p:sp>
        <p:nvSpPr>
          <p:cNvPr id="2" name="標題 1">
            <a:extLst>
              <a:ext uri="{FF2B5EF4-FFF2-40B4-BE49-F238E27FC236}">
                <a16:creationId xmlns:a16="http://schemas.microsoft.com/office/drawing/2014/main" id="{C8409E8C-541D-4C22-B5E9-8AA1739E4A23}"/>
              </a:ext>
            </a:extLst>
          </p:cNvPr>
          <p:cNvSpPr>
            <a:spLocks noGrp="1"/>
          </p:cNvSpPr>
          <p:nvPr>
            <p:ph type="title"/>
          </p:nvPr>
        </p:nvSpPr>
        <p:spPr/>
        <p:txBody>
          <a:bodyPr>
            <a:normAutofit/>
          </a:bodyPr>
          <a:lstStyle/>
          <a:p>
            <a:r>
              <a:rPr lang="zh-CN" altLang="en-US">
                <a:latin typeface="Arial"/>
                <a:ea typeface="微軟正黑體"/>
                <a:cs typeface="Arial"/>
              </a:rPr>
              <a:t>於內部部署環境建置檔案共享平台</a:t>
            </a:r>
            <a:endParaRPr lang="en-US"/>
          </a:p>
        </p:txBody>
      </p:sp>
      <p:sp>
        <p:nvSpPr>
          <p:cNvPr id="57" name="文字方塊 34">
            <a:extLst>
              <a:ext uri="{FF2B5EF4-FFF2-40B4-BE49-F238E27FC236}">
                <a16:creationId xmlns:a16="http://schemas.microsoft.com/office/drawing/2014/main" id="{70595C53-6253-47D6-93E6-81BD68202549}"/>
              </a:ext>
            </a:extLst>
          </p:cNvPr>
          <p:cNvSpPr txBox="1"/>
          <p:nvPr/>
        </p:nvSpPr>
        <p:spPr>
          <a:xfrm>
            <a:off x="509057" y="1237220"/>
            <a:ext cx="646243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9" name="文字方塊 34">
            <a:extLst>
              <a:ext uri="{FF2B5EF4-FFF2-40B4-BE49-F238E27FC236}">
                <a16:creationId xmlns:a16="http://schemas.microsoft.com/office/drawing/2014/main" id="{41825360-DA81-4541-9909-A314A888CAB6}"/>
              </a:ext>
            </a:extLst>
          </p:cNvPr>
          <p:cNvSpPr txBox="1"/>
          <p:nvPr/>
        </p:nvSpPr>
        <p:spPr>
          <a:xfrm>
            <a:off x="513262" y="1140446"/>
            <a:ext cx="6678424"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1219170"/>
            <a:endParaRPr lang="en-US" altLang="zh-CN" sz="1800" b="1">
              <a:solidFill>
                <a:srgbClr val="0093D4"/>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7" name="Google Shape;294;p35">
            <a:extLst>
              <a:ext uri="{FF2B5EF4-FFF2-40B4-BE49-F238E27FC236}">
                <a16:creationId xmlns:a16="http://schemas.microsoft.com/office/drawing/2014/main" id="{BAD26C57-9553-4CC5-B47C-9987CB4FE778}"/>
              </a:ext>
            </a:extLst>
          </p:cNvPr>
          <p:cNvSpPr/>
          <p:nvPr/>
        </p:nvSpPr>
        <p:spPr>
          <a:xfrm>
            <a:off x="1287379" y="1707048"/>
            <a:ext cx="7471610" cy="523220"/>
          </a:xfrm>
          <a:prstGeom prst="rect">
            <a:avLst/>
          </a:prstGeom>
        </p:spPr>
        <p:txBody>
          <a:bodyPr wrap="square" anchor="t">
            <a:spAutoFit/>
          </a:bodyPr>
          <a:lstStyle/>
          <a:p>
            <a:r>
              <a:rPr lang="ja-JP" altLang="en-US" b="1">
                <a:solidFill>
                  <a:srgbClr val="FFFFFF"/>
                </a:solidFill>
                <a:latin typeface="微軟正黑體"/>
                <a:ea typeface="微軟正黑體"/>
              </a:rPr>
              <a:t>透過</a:t>
            </a:r>
            <a:r>
              <a:rPr lang="en-US" altLang="ja-JP" b="1">
                <a:solidFill>
                  <a:srgbClr val="FFFFFF"/>
                </a:solidFill>
                <a:latin typeface="微軟正黑體"/>
                <a:ea typeface="微軟正黑體"/>
              </a:rPr>
              <a:t> </a:t>
            </a:r>
            <a:r>
              <a:rPr lang="en-US" b="1" err="1">
                <a:solidFill>
                  <a:srgbClr val="FFFFFF"/>
                </a:solidFill>
                <a:latin typeface="微軟正黑體"/>
                <a:ea typeface="微軟正黑體"/>
              </a:rPr>
              <a:t>QTScloud</a:t>
            </a:r>
            <a:r>
              <a:rPr lang="en-US" b="1">
                <a:solidFill>
                  <a:srgbClr val="FFFFFF"/>
                </a:solidFill>
                <a:latin typeface="微軟正黑體"/>
                <a:ea typeface="微軟正黑體"/>
              </a:rPr>
              <a:t> </a:t>
            </a:r>
            <a:r>
              <a:rPr lang="en-US" altLang="ja-JP" b="1">
                <a:solidFill>
                  <a:srgbClr val="FFFFFF"/>
                </a:solidFill>
                <a:latin typeface="微軟正黑體"/>
                <a:ea typeface="微軟正黑體"/>
              </a:rPr>
              <a:t>VM </a:t>
            </a:r>
            <a:r>
              <a:rPr lang="ja-JP" altLang="en-US" b="1">
                <a:solidFill>
                  <a:srgbClr val="FFFFFF"/>
                </a:solidFill>
                <a:latin typeface="微軟正黑體"/>
                <a:ea typeface="微軟正黑體"/>
              </a:rPr>
              <a:t>版</a:t>
            </a:r>
            <a:r>
              <a:rPr lang="en-US" b="1">
                <a:solidFill>
                  <a:srgbClr val="FFFFFF"/>
                </a:solidFill>
                <a:latin typeface="微軟正黑體"/>
                <a:ea typeface="微軟正黑體"/>
              </a:rPr>
              <a:t>，</a:t>
            </a:r>
            <a:r>
              <a:rPr lang="en-US" altLang="ja-JP" b="1">
                <a:solidFill>
                  <a:srgbClr val="FFFFFF"/>
                </a:solidFill>
                <a:latin typeface="微軟正黑體"/>
                <a:ea typeface="微軟正黑體"/>
              </a:rPr>
              <a:t>IT </a:t>
            </a:r>
            <a:r>
              <a:rPr lang="ja-JP" altLang="en-US" b="1">
                <a:solidFill>
                  <a:srgbClr val="FFFFFF"/>
                </a:solidFill>
                <a:latin typeface="微軟正黑體"/>
                <a:ea typeface="微軟正黑體"/>
              </a:rPr>
              <a:t>人員可以直接</a:t>
            </a:r>
            <a:r>
              <a:rPr lang="en-US" altLang="ja-JP" b="1">
                <a:solidFill>
                  <a:srgbClr val="FFFFFF"/>
                </a:solidFill>
                <a:latin typeface="微軟正黑體"/>
                <a:ea typeface="微軟正黑體"/>
              </a:rPr>
              <a:t> </a:t>
            </a:r>
            <a:r>
              <a:rPr lang="en-US" altLang="ja-JP" b="1" err="1">
                <a:solidFill>
                  <a:schemeClr val="bg1"/>
                </a:solidFill>
                <a:latin typeface="微軟正黑體"/>
                <a:ea typeface="微軟正黑體"/>
              </a:rPr>
              <a:t>Vmware</a:t>
            </a:r>
            <a:r>
              <a:rPr lang="en-US" altLang="ja-JP" b="1">
                <a:solidFill>
                  <a:srgbClr val="FFFFFF"/>
                </a:solidFill>
                <a:latin typeface="微軟正黑體"/>
                <a:ea typeface="微軟正黑體"/>
              </a:rPr>
              <a:t> </a:t>
            </a:r>
            <a:r>
              <a:rPr lang="en-US" b="1">
                <a:solidFill>
                  <a:srgbClr val="FFFFFF"/>
                </a:solidFill>
                <a:latin typeface="微軟正黑體"/>
                <a:ea typeface="微軟正黑體"/>
              </a:rPr>
              <a:t>/ KVM / </a:t>
            </a:r>
            <a:r>
              <a:rPr lang="en-US" b="1" err="1">
                <a:solidFill>
                  <a:srgbClr val="FFFFFF"/>
                </a:solidFill>
                <a:latin typeface="微軟正黑體"/>
                <a:ea typeface="微軟正黑體"/>
              </a:rPr>
              <a:t>HyperV</a:t>
            </a:r>
            <a:r>
              <a:rPr lang="en-US" b="1">
                <a:solidFill>
                  <a:srgbClr val="FFFFFF"/>
                </a:solidFill>
                <a:latin typeface="微軟正黑體"/>
                <a:ea typeface="微軟正黑體"/>
              </a:rPr>
              <a:t> </a:t>
            </a:r>
            <a:r>
              <a:rPr lang="ja-JP" altLang="en-US" b="1">
                <a:solidFill>
                  <a:srgbClr val="FFFFFF"/>
                </a:solidFill>
                <a:latin typeface="微軟正黑體"/>
                <a:ea typeface="微軟正黑體"/>
              </a:rPr>
              <a:t>進行數據管理</a:t>
            </a:r>
            <a:r>
              <a:rPr lang="en-US" b="1">
                <a:solidFill>
                  <a:srgbClr val="FFFFFF"/>
                </a:solidFill>
                <a:latin typeface="微軟正黑體"/>
                <a:ea typeface="微軟正黑體"/>
              </a:rPr>
              <a:t>，</a:t>
            </a:r>
            <a:r>
              <a:rPr lang="ja-JP" altLang="en-US" b="1">
                <a:solidFill>
                  <a:srgbClr val="FFFFFF"/>
                </a:solidFill>
                <a:latin typeface="微軟正黑體"/>
                <a:ea typeface="微軟正黑體"/>
              </a:rPr>
              <a:t>並運用內建的</a:t>
            </a:r>
            <a:r>
              <a:rPr lang="en-US" b="1">
                <a:solidFill>
                  <a:srgbClr val="FFFFFF"/>
                </a:solidFill>
                <a:latin typeface="微軟正黑體"/>
                <a:ea typeface="微軟正黑體"/>
              </a:rPr>
              <a:t> File Station </a:t>
            </a:r>
            <a:r>
              <a:rPr lang="ja-JP" altLang="en-US" b="1">
                <a:solidFill>
                  <a:srgbClr val="FFFFFF"/>
                </a:solidFill>
                <a:latin typeface="微軟正黑體"/>
                <a:ea typeface="微軟正黑體"/>
              </a:rPr>
              <a:t>進行文件管理和檔案共享。</a:t>
            </a:r>
            <a:endParaRPr lang="en-US" b="1">
              <a:solidFill>
                <a:srgbClr val="FFFFFF"/>
              </a:solidFill>
              <a:latin typeface="微軟正黑體"/>
              <a:ea typeface="微軟正黑體"/>
            </a:endParaRPr>
          </a:p>
        </p:txBody>
      </p:sp>
      <p:sp>
        <p:nvSpPr>
          <p:cNvPr id="118" name="矩形 39">
            <a:extLst>
              <a:ext uri="{FF2B5EF4-FFF2-40B4-BE49-F238E27FC236}">
                <a16:creationId xmlns:a16="http://schemas.microsoft.com/office/drawing/2014/main" id="{AC9CCBC7-E495-4ED8-98D2-9BDACE90C5B5}"/>
              </a:ext>
            </a:extLst>
          </p:cNvPr>
          <p:cNvSpPr/>
          <p:nvPr/>
        </p:nvSpPr>
        <p:spPr>
          <a:xfrm>
            <a:off x="1276699" y="1132537"/>
            <a:ext cx="7434164" cy="523220"/>
          </a:xfrm>
          <a:prstGeom prst="rect">
            <a:avLst/>
          </a:prstGeom>
        </p:spPr>
        <p:txBody>
          <a:bodyPr wrap="square" anchor="t">
            <a:spAutoFit/>
          </a:bodyPr>
          <a:lstStyle/>
          <a:p>
            <a:pPr defTabSz="1219170"/>
            <a:r>
              <a:rPr lang="ja-JP" b="1">
                <a:solidFill>
                  <a:srgbClr val="FFFFFF"/>
                </a:solidFill>
                <a:latin typeface="微軟正黑體" panose="020B0604030504040204" pitchFamily="34" charset="-120"/>
                <a:ea typeface="微軟正黑體" panose="020B0604030504040204" pitchFamily="34" charset="-120"/>
              </a:rPr>
              <a:t>企業希望將機敏資料儲存在內部部署環境中（on-premise）並且</a:t>
            </a:r>
            <a:r>
              <a:rPr lang="ja-JP" altLang="en-US" b="1">
                <a:solidFill>
                  <a:srgbClr val="FFFFFF"/>
                </a:solidFill>
                <a:latin typeface="微軟正黑體" panose="020B0604030504040204" pitchFamily="34" charset="-120"/>
                <a:ea typeface="微軟正黑體" panose="020B0604030504040204" pitchFamily="34" charset="-120"/>
              </a:rPr>
              <a:t>希望有易</a:t>
            </a:r>
            <a:r>
              <a:rPr lang="ja-JP" b="1">
                <a:solidFill>
                  <a:srgbClr val="FFFFFF"/>
                </a:solidFill>
                <a:latin typeface="微軟正黑體" panose="020B0604030504040204" pitchFamily="34" charset="-120"/>
                <a:ea typeface="微軟正黑體" panose="020B0604030504040204" pitchFamily="34" charset="-120"/>
              </a:rPr>
              <a:t>用的介面並透過</a:t>
            </a:r>
            <a:r>
              <a:rPr lang="ja-JP" altLang="en-US" b="1">
                <a:solidFill>
                  <a:srgbClr val="FFFFFF"/>
                </a:solidFill>
                <a:latin typeface="微軟正黑體" panose="020B0604030504040204" pitchFamily="34" charset="-120"/>
                <a:ea typeface="微軟正黑體" panose="020B0604030504040204" pitchFamily="34" charset="-120"/>
              </a:rPr>
              <a:t>嚴謹的權限控管授權給特定用戶</a:t>
            </a:r>
            <a:r>
              <a:rPr lang="ja-JP" b="1">
                <a:solidFill>
                  <a:srgbClr val="FFFFFF"/>
                </a:solidFill>
                <a:latin typeface="微軟正黑體" panose="020B0604030504040204" pitchFamily="34" charset="-120"/>
                <a:ea typeface="微軟正黑體" panose="020B0604030504040204" pitchFamily="34" charset="-120"/>
              </a:rPr>
              <a:t>存</a:t>
            </a:r>
            <a:r>
              <a:rPr lang="ja-JP" altLang="en-US" b="1">
                <a:solidFill>
                  <a:srgbClr val="FFFFFF"/>
                </a:solidFill>
                <a:latin typeface="微軟正黑體" panose="020B0604030504040204" pitchFamily="34" charset="-120"/>
                <a:ea typeface="微軟正黑體" panose="020B0604030504040204" pitchFamily="34" charset="-120"/>
              </a:rPr>
              <a:t>取</a:t>
            </a:r>
            <a:r>
              <a:rPr lang="ja-JP" b="1">
                <a:solidFill>
                  <a:srgbClr val="FFFFFF"/>
                </a:solidFill>
                <a:latin typeface="微軟正黑體" panose="020B0604030504040204" pitchFamily="34" charset="-120"/>
                <a:ea typeface="微軟正黑體" panose="020B0604030504040204" pitchFamily="34" charset="-120"/>
              </a:rPr>
              <a:t>資料</a:t>
            </a:r>
            <a:r>
              <a:rPr lang="ja-JP" altLang="en-US" b="1">
                <a:solidFill>
                  <a:srgbClr val="FFFFFF"/>
                </a:solidFill>
                <a:latin typeface="微軟正黑體" panose="020B0604030504040204" pitchFamily="34" charset="-120"/>
                <a:ea typeface="微軟正黑體" panose="020B0604030504040204" pitchFamily="34" charset="-120"/>
              </a:rPr>
              <a:t>。</a:t>
            </a:r>
            <a:endParaRPr lang="en-US" b="1">
              <a:solidFill>
                <a:srgbClr val="FFFFFF"/>
              </a:solidFill>
              <a:latin typeface="微軟正黑體" panose="020B0604030504040204" pitchFamily="34" charset="-120"/>
              <a:ea typeface="微軟正黑體" panose="020B0604030504040204" pitchFamily="34" charset="-120"/>
            </a:endParaRPr>
          </a:p>
        </p:txBody>
      </p:sp>
      <p:sp>
        <p:nvSpPr>
          <p:cNvPr id="128" name="Rounded Rectangle 7">
            <a:extLst>
              <a:ext uri="{FF2B5EF4-FFF2-40B4-BE49-F238E27FC236}">
                <a16:creationId xmlns:a16="http://schemas.microsoft.com/office/drawing/2014/main" id="{15BF6421-5797-4B54-9591-6F6F5FC3C197}"/>
              </a:ext>
            </a:extLst>
          </p:cNvPr>
          <p:cNvSpPr/>
          <p:nvPr/>
        </p:nvSpPr>
        <p:spPr>
          <a:xfrm>
            <a:off x="3004129" y="4193864"/>
            <a:ext cx="3272918" cy="340160"/>
          </a:xfrm>
          <a:prstGeom prst="roundRect">
            <a:avLst/>
          </a:prstGeom>
          <a:solidFill>
            <a:srgbClr val="00B0F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US" b="1">
                <a:latin typeface="Arial" panose="020B0604020202020204" pitchFamily="34" charset="0"/>
                <a:ea typeface="微軟正黑體" panose="020B0604030504040204" pitchFamily="34" charset="-120"/>
                <a:cs typeface="Arial" panose="020B0604020202020204" pitchFamily="34" charset="0"/>
              </a:rPr>
              <a:t>Physical Servers/Data Centers</a:t>
            </a:r>
          </a:p>
        </p:txBody>
      </p:sp>
      <p:sp>
        <p:nvSpPr>
          <p:cNvPr id="130" name="Rectangle 129">
            <a:extLst>
              <a:ext uri="{FF2B5EF4-FFF2-40B4-BE49-F238E27FC236}">
                <a16:creationId xmlns:a16="http://schemas.microsoft.com/office/drawing/2014/main" id="{4D9578BE-7E7A-46E5-BAEA-B7015E47F695}"/>
              </a:ext>
            </a:extLst>
          </p:cNvPr>
          <p:cNvSpPr/>
          <p:nvPr/>
        </p:nvSpPr>
        <p:spPr>
          <a:xfrm>
            <a:off x="3533845" y="3629846"/>
            <a:ext cx="2138184" cy="378387"/>
          </a:xfrm>
          <a:prstGeom prst="rect">
            <a:avLst/>
          </a:prstGeom>
          <a:solidFill>
            <a:srgbClr val="CCB656">
              <a:alpha val="42000"/>
            </a:srgbClr>
          </a:solidFill>
          <a:ln w="19050" cap="flat">
            <a:noFill/>
            <a:prstDash val="solid"/>
            <a:miter/>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25400"/>
          </a:sp3d>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US" b="1" err="1">
                <a:solidFill>
                  <a:schemeClr val="bg1"/>
                </a:solidFill>
                <a:latin typeface="Arial"/>
                <a:cs typeface="Arial"/>
              </a:rPr>
              <a:t>Vmware</a:t>
            </a:r>
            <a:r>
              <a:rPr lang="en-US" b="1">
                <a:solidFill>
                  <a:schemeClr val="bg1"/>
                </a:solidFill>
                <a:latin typeface="Arial"/>
                <a:cs typeface="Arial"/>
              </a:rPr>
              <a:t>/ KVM/</a:t>
            </a:r>
            <a:r>
              <a:rPr lang="zh-TW" altLang="en-US" b="1">
                <a:solidFill>
                  <a:schemeClr val="bg1"/>
                </a:solidFill>
                <a:latin typeface="Arial"/>
                <a:cs typeface="Arial"/>
              </a:rPr>
              <a:t> </a:t>
            </a:r>
            <a:r>
              <a:rPr lang="en-US" b="1" err="1">
                <a:solidFill>
                  <a:schemeClr val="bg1"/>
                </a:solidFill>
                <a:latin typeface="Arial"/>
                <a:cs typeface="Arial"/>
              </a:rPr>
              <a:t>HyperV</a:t>
            </a:r>
            <a:endParaRPr lang="en-US" b="1">
              <a:solidFill>
                <a:schemeClr val="bg1"/>
              </a:solidFill>
              <a:latin typeface="Arial"/>
              <a:cs typeface="Arial"/>
            </a:endParaRPr>
          </a:p>
        </p:txBody>
      </p:sp>
      <p:grpSp>
        <p:nvGrpSpPr>
          <p:cNvPr id="9" name="群組 8">
            <a:extLst>
              <a:ext uri="{FF2B5EF4-FFF2-40B4-BE49-F238E27FC236}">
                <a16:creationId xmlns:a16="http://schemas.microsoft.com/office/drawing/2014/main" id="{14666115-3766-48F0-9DD6-597B1A327AA0}"/>
              </a:ext>
            </a:extLst>
          </p:cNvPr>
          <p:cNvGrpSpPr/>
          <p:nvPr/>
        </p:nvGrpSpPr>
        <p:grpSpPr>
          <a:xfrm>
            <a:off x="2406316" y="2695075"/>
            <a:ext cx="1457540" cy="1416288"/>
            <a:chOff x="2158809" y="2791327"/>
            <a:chExt cx="1457540" cy="1416288"/>
          </a:xfrm>
        </p:grpSpPr>
        <p:cxnSp>
          <p:nvCxnSpPr>
            <p:cNvPr id="137" name="Straight Connector 136">
              <a:extLst>
                <a:ext uri="{FF2B5EF4-FFF2-40B4-BE49-F238E27FC236}">
                  <a16:creationId xmlns:a16="http://schemas.microsoft.com/office/drawing/2014/main" id="{8FB22D32-2C11-4BA2-8F85-62A0C5170044}"/>
                </a:ext>
              </a:extLst>
            </p:cNvPr>
            <p:cNvCxnSpPr>
              <a:cxnSpLocks/>
            </p:cNvCxnSpPr>
            <p:nvPr/>
          </p:nvCxnSpPr>
          <p:spPr>
            <a:xfrm flipH="1" flipV="1">
              <a:off x="2165684" y="2791327"/>
              <a:ext cx="1450665" cy="42626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F1200939-48EF-44B1-9B81-1B943771A9F5}"/>
                </a:ext>
              </a:extLst>
            </p:cNvPr>
            <p:cNvCxnSpPr>
              <a:cxnSpLocks/>
            </p:cNvCxnSpPr>
            <p:nvPr/>
          </p:nvCxnSpPr>
          <p:spPr>
            <a:xfrm flipH="1" flipV="1">
              <a:off x="2165684" y="3396500"/>
              <a:ext cx="1434778" cy="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5DB6B028-5744-48A5-B652-49FFAC180E30}"/>
                </a:ext>
              </a:extLst>
            </p:cNvPr>
            <p:cNvCxnSpPr>
              <a:cxnSpLocks/>
            </p:cNvCxnSpPr>
            <p:nvPr/>
          </p:nvCxnSpPr>
          <p:spPr>
            <a:xfrm flipH="1">
              <a:off x="2158809" y="3563656"/>
              <a:ext cx="1414152" cy="64395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146" name="TextBox 19">
            <a:extLst>
              <a:ext uri="{FF2B5EF4-FFF2-40B4-BE49-F238E27FC236}">
                <a16:creationId xmlns:a16="http://schemas.microsoft.com/office/drawing/2014/main" id="{133BB2F3-C54E-4824-BC87-7B2C48255B2B}"/>
              </a:ext>
            </a:extLst>
          </p:cNvPr>
          <p:cNvSpPr txBox="1"/>
          <p:nvPr/>
        </p:nvSpPr>
        <p:spPr>
          <a:xfrm>
            <a:off x="2447837" y="3062621"/>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CIFS/SMB</a:t>
            </a:r>
          </a:p>
        </p:txBody>
      </p:sp>
      <p:sp>
        <p:nvSpPr>
          <p:cNvPr id="147" name="TextBox 20">
            <a:extLst>
              <a:ext uri="{FF2B5EF4-FFF2-40B4-BE49-F238E27FC236}">
                <a16:creationId xmlns:a16="http://schemas.microsoft.com/office/drawing/2014/main" id="{F3075D66-0974-48FF-A039-F40993104A71}"/>
              </a:ext>
            </a:extLst>
          </p:cNvPr>
          <p:cNvSpPr txBox="1"/>
          <p:nvPr/>
        </p:nvSpPr>
        <p:spPr>
          <a:xfrm>
            <a:off x="2292204" y="3288802"/>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NFS</a:t>
            </a:r>
          </a:p>
        </p:txBody>
      </p:sp>
      <p:sp>
        <p:nvSpPr>
          <p:cNvPr id="189" name="TextBox 21">
            <a:extLst>
              <a:ext uri="{FF2B5EF4-FFF2-40B4-BE49-F238E27FC236}">
                <a16:creationId xmlns:a16="http://schemas.microsoft.com/office/drawing/2014/main" id="{C3DFF7E6-2FC1-47F7-80D7-5F9F1A1C3EB7}"/>
              </a:ext>
            </a:extLst>
          </p:cNvPr>
          <p:cNvSpPr txBox="1"/>
          <p:nvPr/>
        </p:nvSpPr>
        <p:spPr>
          <a:xfrm rot="19975020">
            <a:off x="2490114" y="3817808"/>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iSCSI</a:t>
            </a:r>
          </a:p>
        </p:txBody>
      </p:sp>
      <p:sp>
        <p:nvSpPr>
          <p:cNvPr id="190" name="TextBox 22">
            <a:extLst>
              <a:ext uri="{FF2B5EF4-FFF2-40B4-BE49-F238E27FC236}">
                <a16:creationId xmlns:a16="http://schemas.microsoft.com/office/drawing/2014/main" id="{7164A0BF-7307-4502-AFC1-B6CB7DC2E3C7}"/>
              </a:ext>
            </a:extLst>
          </p:cNvPr>
          <p:cNvSpPr txBox="1"/>
          <p:nvPr/>
        </p:nvSpPr>
        <p:spPr>
          <a:xfrm rot="1555191">
            <a:off x="2515147" y="2648650"/>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AFP</a:t>
            </a:r>
          </a:p>
        </p:txBody>
      </p:sp>
      <p:sp>
        <p:nvSpPr>
          <p:cNvPr id="191" name="TextBox 23">
            <a:extLst>
              <a:ext uri="{FF2B5EF4-FFF2-40B4-BE49-F238E27FC236}">
                <a16:creationId xmlns:a16="http://schemas.microsoft.com/office/drawing/2014/main" id="{9BC59AE1-7551-46DD-BE8F-71D3C5327613}"/>
              </a:ext>
            </a:extLst>
          </p:cNvPr>
          <p:cNvSpPr txBox="1"/>
          <p:nvPr/>
        </p:nvSpPr>
        <p:spPr>
          <a:xfrm>
            <a:off x="5854078" y="3060558"/>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File Station</a:t>
            </a:r>
          </a:p>
        </p:txBody>
      </p:sp>
      <p:sp>
        <p:nvSpPr>
          <p:cNvPr id="192" name="TextBox 24">
            <a:extLst>
              <a:ext uri="{FF2B5EF4-FFF2-40B4-BE49-F238E27FC236}">
                <a16:creationId xmlns:a16="http://schemas.microsoft.com/office/drawing/2014/main" id="{0E62FD14-152D-4B77-8A3C-CB05E8F71D6F}"/>
              </a:ext>
            </a:extLst>
          </p:cNvPr>
          <p:cNvSpPr txBox="1"/>
          <p:nvPr/>
        </p:nvSpPr>
        <p:spPr>
          <a:xfrm rot="20684877">
            <a:off x="5794384" y="2593508"/>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File Station</a:t>
            </a:r>
          </a:p>
        </p:txBody>
      </p:sp>
      <p:sp>
        <p:nvSpPr>
          <p:cNvPr id="193" name="TextBox 25">
            <a:extLst>
              <a:ext uri="{FF2B5EF4-FFF2-40B4-BE49-F238E27FC236}">
                <a16:creationId xmlns:a16="http://schemas.microsoft.com/office/drawing/2014/main" id="{93AE8019-23B1-4991-AB69-A3B5C31ED26B}"/>
              </a:ext>
            </a:extLst>
          </p:cNvPr>
          <p:cNvSpPr txBox="1"/>
          <p:nvPr/>
        </p:nvSpPr>
        <p:spPr>
          <a:xfrm rot="1137877">
            <a:off x="5797294" y="3574749"/>
            <a:ext cx="1186475" cy="246221"/>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000">
                <a:solidFill>
                  <a:schemeClr val="bg1"/>
                </a:solidFill>
              </a:rPr>
              <a:t>File Station</a:t>
            </a:r>
          </a:p>
        </p:txBody>
      </p:sp>
      <p:sp>
        <p:nvSpPr>
          <p:cNvPr id="194" name="TextBox 26">
            <a:extLst>
              <a:ext uri="{FF2B5EF4-FFF2-40B4-BE49-F238E27FC236}">
                <a16:creationId xmlns:a16="http://schemas.microsoft.com/office/drawing/2014/main" id="{56C8F2EC-189A-4E35-8987-4B41D82B0CC9}"/>
              </a:ext>
            </a:extLst>
          </p:cNvPr>
          <p:cNvSpPr txBox="1"/>
          <p:nvPr/>
        </p:nvSpPr>
        <p:spPr>
          <a:xfrm>
            <a:off x="2559591" y="4483780"/>
            <a:ext cx="4166419" cy="40011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a:solidFill>
                  <a:srgbClr val="CCB656"/>
                </a:solidFill>
              </a:rPr>
              <a:t>On-premise</a:t>
            </a:r>
          </a:p>
        </p:txBody>
      </p:sp>
      <p:grpSp>
        <p:nvGrpSpPr>
          <p:cNvPr id="63" name="群組 81">
            <a:extLst>
              <a:ext uri="{FF2B5EF4-FFF2-40B4-BE49-F238E27FC236}">
                <a16:creationId xmlns:a16="http://schemas.microsoft.com/office/drawing/2014/main" id="{62AEF6EB-1984-4A24-B3F6-DC03B8E1F855}"/>
              </a:ext>
            </a:extLst>
          </p:cNvPr>
          <p:cNvGrpSpPr/>
          <p:nvPr/>
        </p:nvGrpSpPr>
        <p:grpSpPr>
          <a:xfrm>
            <a:off x="134533" y="3"/>
            <a:ext cx="1154789" cy="932504"/>
            <a:chOff x="134533" y="2"/>
            <a:chExt cx="1154789" cy="867908"/>
          </a:xfrm>
        </p:grpSpPr>
        <p:sp>
          <p:nvSpPr>
            <p:cNvPr id="64" name="矩形 84">
              <a:extLst>
                <a:ext uri="{FF2B5EF4-FFF2-40B4-BE49-F238E27FC236}">
                  <a16:creationId xmlns:a16="http://schemas.microsoft.com/office/drawing/2014/main" id="{8EBD3597-0F10-4F2E-858F-753632E0210D}"/>
                </a:ext>
              </a:extLst>
            </p:cNvPr>
            <p:cNvSpPr/>
            <p:nvPr/>
          </p:nvSpPr>
          <p:spPr>
            <a:xfrm rot="5400000">
              <a:off x="280742" y="40840"/>
              <a:ext cx="867908" cy="786231"/>
            </a:xfrm>
            <a:prstGeom prst="rect">
              <a:avLst/>
            </a:prstGeom>
            <a:gradFill>
              <a:gsLst>
                <a:gs pos="0">
                  <a:srgbClr val="3E2F00"/>
                </a:gs>
                <a:gs pos="77000">
                  <a:srgbClr val="000000"/>
                </a:gs>
              </a:gsLst>
              <a:lin ang="0" scaled="0"/>
            </a:grad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zh-TW" altLang="en-US" sz="11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65" name="矩形 83">
              <a:extLst>
                <a:ext uri="{FF2B5EF4-FFF2-40B4-BE49-F238E27FC236}">
                  <a16:creationId xmlns:a16="http://schemas.microsoft.com/office/drawing/2014/main" id="{4086D5A9-434B-46F7-8778-73153E60104B}"/>
                </a:ext>
              </a:extLst>
            </p:cNvPr>
            <p:cNvSpPr/>
            <p:nvPr/>
          </p:nvSpPr>
          <p:spPr>
            <a:xfrm>
              <a:off x="134533" y="123110"/>
              <a:ext cx="1154789" cy="276999"/>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zh-TW" altLang="en-US" sz="1200" b="1">
                  <a:solidFill>
                    <a:schemeClr val="bg1"/>
                  </a:solidFill>
                  <a:latin typeface="微軟正黑體" panose="020B0604030504040204" pitchFamily="34" charset="-120"/>
                  <a:ea typeface="微軟正黑體" panose="020B0604030504040204" pitchFamily="34" charset="-120"/>
                </a:rPr>
                <a:t>使用案例</a:t>
              </a:r>
            </a:p>
          </p:txBody>
        </p:sp>
        <p:sp>
          <p:nvSpPr>
            <p:cNvPr id="66" name="矩形 87">
              <a:extLst>
                <a:ext uri="{FF2B5EF4-FFF2-40B4-BE49-F238E27FC236}">
                  <a16:creationId xmlns:a16="http://schemas.microsoft.com/office/drawing/2014/main" id="{84E845F2-F01C-4BD6-9DF6-DB9A08ED8126}"/>
                </a:ext>
              </a:extLst>
            </p:cNvPr>
            <p:cNvSpPr/>
            <p:nvPr/>
          </p:nvSpPr>
          <p:spPr>
            <a:xfrm>
              <a:off x="134533" y="293509"/>
              <a:ext cx="1154789" cy="570786"/>
            </a:xfrm>
            <a:prstGeom prst="rect">
              <a:avLst/>
            </a:prstGeom>
            <a:noFill/>
          </p:spPr>
          <p:txBody>
            <a:bodyPr wrap="square"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altLang="zh-TW" sz="2800" b="1">
                  <a:solidFill>
                    <a:schemeClr val="bg1"/>
                  </a:solidFill>
                  <a:latin typeface="微軟正黑體"/>
                  <a:ea typeface="微軟正黑體"/>
                </a:rPr>
                <a:t>1</a:t>
              </a:r>
              <a:endParaRPr lang="en-US" altLang="zh-TW" sz="2800" b="1">
                <a:solidFill>
                  <a:schemeClr val="bg1"/>
                </a:solidFill>
                <a:latin typeface="微軟正黑體" panose="020B0604030504040204" pitchFamily="34" charset="-120"/>
                <a:ea typeface="微軟正黑體" panose="020B0604030504040204" pitchFamily="34" charset="-120"/>
              </a:endParaRPr>
            </a:p>
          </p:txBody>
        </p:sp>
      </p:grpSp>
      <p:pic>
        <p:nvPicPr>
          <p:cNvPr id="73" name="圖片 72" descr="一張含有 監視器, 電腦, 鍵盤, 時鐘 的圖片&#10;&#10;自動產生的描述">
            <a:extLst>
              <a:ext uri="{FF2B5EF4-FFF2-40B4-BE49-F238E27FC236}">
                <a16:creationId xmlns:a16="http://schemas.microsoft.com/office/drawing/2014/main" id="{40DEC570-345B-4417-9C04-97A6D2DD8A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0976" y="2316223"/>
            <a:ext cx="622570" cy="722180"/>
          </a:xfrm>
          <a:prstGeom prst="rect">
            <a:avLst/>
          </a:prstGeom>
        </p:spPr>
      </p:pic>
      <p:pic>
        <p:nvPicPr>
          <p:cNvPr id="77" name="圖片 76" descr="一張含有 監視器, 電腦, 鍵盤, 時鐘 的圖片&#10;&#10;自動產生的描述">
            <a:extLst>
              <a:ext uri="{FF2B5EF4-FFF2-40B4-BE49-F238E27FC236}">
                <a16:creationId xmlns:a16="http://schemas.microsoft.com/office/drawing/2014/main" id="{B2D9B35E-8DA1-4B07-AC91-26B65030CC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30975" y="3003409"/>
            <a:ext cx="622570" cy="722180"/>
          </a:xfrm>
          <a:prstGeom prst="rect">
            <a:avLst/>
          </a:prstGeom>
        </p:spPr>
      </p:pic>
      <p:pic>
        <p:nvPicPr>
          <p:cNvPr id="76" name="圖片 75" descr="一張含有 監視器, 電腦, 鍵盤, 時鐘 的圖片&#10;&#10;自動產生的描述">
            <a:extLst>
              <a:ext uri="{FF2B5EF4-FFF2-40B4-BE49-F238E27FC236}">
                <a16:creationId xmlns:a16="http://schemas.microsoft.com/office/drawing/2014/main" id="{04C074EC-FE61-46B6-9FE3-821D9F0EF3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724" y="3786034"/>
            <a:ext cx="622570" cy="722180"/>
          </a:xfrm>
          <a:prstGeom prst="rect">
            <a:avLst/>
          </a:prstGeom>
        </p:spPr>
      </p:pic>
      <p:grpSp>
        <p:nvGrpSpPr>
          <p:cNvPr id="80" name="群組 79">
            <a:extLst>
              <a:ext uri="{FF2B5EF4-FFF2-40B4-BE49-F238E27FC236}">
                <a16:creationId xmlns:a16="http://schemas.microsoft.com/office/drawing/2014/main" id="{841036B5-492B-4A3B-9275-E3B1AD103F6D}"/>
              </a:ext>
            </a:extLst>
          </p:cNvPr>
          <p:cNvGrpSpPr/>
          <p:nvPr/>
        </p:nvGrpSpPr>
        <p:grpSpPr>
          <a:xfrm flipH="1">
            <a:off x="5350044" y="2689346"/>
            <a:ext cx="1497423" cy="1312014"/>
            <a:chOff x="2165684" y="2791327"/>
            <a:chExt cx="1450665" cy="1312014"/>
          </a:xfrm>
        </p:grpSpPr>
        <p:cxnSp>
          <p:nvCxnSpPr>
            <p:cNvPr id="81" name="Straight Connector 136">
              <a:extLst>
                <a:ext uri="{FF2B5EF4-FFF2-40B4-BE49-F238E27FC236}">
                  <a16:creationId xmlns:a16="http://schemas.microsoft.com/office/drawing/2014/main" id="{19C2EB84-6758-4FA0-A6CD-B1D4A5F0E1D6}"/>
                </a:ext>
              </a:extLst>
            </p:cNvPr>
            <p:cNvCxnSpPr>
              <a:cxnSpLocks/>
            </p:cNvCxnSpPr>
            <p:nvPr/>
          </p:nvCxnSpPr>
          <p:spPr>
            <a:xfrm flipH="1" flipV="1">
              <a:off x="2165684" y="2791327"/>
              <a:ext cx="1450665" cy="42626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Straight Connector 137">
              <a:extLst>
                <a:ext uri="{FF2B5EF4-FFF2-40B4-BE49-F238E27FC236}">
                  <a16:creationId xmlns:a16="http://schemas.microsoft.com/office/drawing/2014/main" id="{567A3D73-E7E8-4B0F-9742-7B29F48729B2}"/>
                </a:ext>
              </a:extLst>
            </p:cNvPr>
            <p:cNvCxnSpPr>
              <a:cxnSpLocks/>
            </p:cNvCxnSpPr>
            <p:nvPr/>
          </p:nvCxnSpPr>
          <p:spPr>
            <a:xfrm flipH="1" flipV="1">
              <a:off x="2165684" y="3396500"/>
              <a:ext cx="1434778" cy="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3" name="Straight Connector 138">
              <a:extLst>
                <a:ext uri="{FF2B5EF4-FFF2-40B4-BE49-F238E27FC236}">
                  <a16:creationId xmlns:a16="http://schemas.microsoft.com/office/drawing/2014/main" id="{7913087E-BAB8-417A-B8A0-48E793A4A7E0}"/>
                </a:ext>
              </a:extLst>
            </p:cNvPr>
            <p:cNvCxnSpPr>
              <a:cxnSpLocks/>
            </p:cNvCxnSpPr>
            <p:nvPr/>
          </p:nvCxnSpPr>
          <p:spPr>
            <a:xfrm flipH="1">
              <a:off x="2205433" y="3563656"/>
              <a:ext cx="1367528" cy="53968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12" name="群組 11">
            <a:extLst>
              <a:ext uri="{FF2B5EF4-FFF2-40B4-BE49-F238E27FC236}">
                <a16:creationId xmlns:a16="http://schemas.microsoft.com/office/drawing/2014/main" id="{DD47E107-8323-4736-A62E-1241DE4A1E06}"/>
              </a:ext>
            </a:extLst>
          </p:cNvPr>
          <p:cNvGrpSpPr/>
          <p:nvPr/>
        </p:nvGrpSpPr>
        <p:grpSpPr>
          <a:xfrm flipH="1">
            <a:off x="6587299" y="2296744"/>
            <a:ext cx="700401" cy="2136989"/>
            <a:chOff x="1956494" y="2564875"/>
            <a:chExt cx="646377" cy="2136989"/>
          </a:xfrm>
        </p:grpSpPr>
        <p:pic>
          <p:nvPicPr>
            <p:cNvPr id="84" name="圖片 83" descr="一張含有 監視器, 電腦, 鍵盤, 時鐘 的圖片&#10;&#10;自動產生的描述">
              <a:extLst>
                <a:ext uri="{FF2B5EF4-FFF2-40B4-BE49-F238E27FC236}">
                  <a16:creationId xmlns:a16="http://schemas.microsoft.com/office/drawing/2014/main" id="{C58B8C4C-0421-47A1-9816-CA7277B0F6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6495" y="2564875"/>
              <a:ext cx="622570" cy="722180"/>
            </a:xfrm>
            <a:prstGeom prst="rect">
              <a:avLst/>
            </a:prstGeom>
          </p:spPr>
        </p:pic>
        <p:pic>
          <p:nvPicPr>
            <p:cNvPr id="85" name="圖片 84" descr="一張含有 監視器, 電腦, 鍵盤, 時鐘 的圖片&#10;&#10;自動產生的描述">
              <a:extLst>
                <a:ext uri="{FF2B5EF4-FFF2-40B4-BE49-F238E27FC236}">
                  <a16:creationId xmlns:a16="http://schemas.microsoft.com/office/drawing/2014/main" id="{E5F821FF-6DC7-476D-A4C4-CF5949E39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6494" y="3252061"/>
              <a:ext cx="622570" cy="722180"/>
            </a:xfrm>
            <a:prstGeom prst="rect">
              <a:avLst/>
            </a:prstGeom>
          </p:spPr>
        </p:pic>
        <p:pic>
          <p:nvPicPr>
            <p:cNvPr id="86" name="圖片 85" descr="一張含有 監視器, 電腦, 鍵盤, 時鐘 的圖片&#10;&#10;自動產生的描述">
              <a:extLst>
                <a:ext uri="{FF2B5EF4-FFF2-40B4-BE49-F238E27FC236}">
                  <a16:creationId xmlns:a16="http://schemas.microsoft.com/office/drawing/2014/main" id="{0E03C923-2480-4EB8-997C-FE4C69DABC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0301" y="3979684"/>
              <a:ext cx="622570" cy="722180"/>
            </a:xfrm>
            <a:prstGeom prst="rect">
              <a:avLst/>
            </a:prstGeom>
          </p:spPr>
        </p:pic>
      </p:grpSp>
      <p:pic>
        <p:nvPicPr>
          <p:cNvPr id="78" name="圖片 77">
            <a:extLst>
              <a:ext uri="{FF2B5EF4-FFF2-40B4-BE49-F238E27FC236}">
                <a16:creationId xmlns:a16="http://schemas.microsoft.com/office/drawing/2014/main" id="{14A4ED95-C918-465A-9169-8B9B5460F53C}"/>
              </a:ext>
            </a:extLst>
          </p:cNvPr>
          <p:cNvPicPr>
            <a:picLocks noChangeAspect="1"/>
          </p:cNvPicPr>
          <p:nvPr/>
        </p:nvPicPr>
        <p:blipFill>
          <a:blip r:embed="rId6"/>
          <a:stretch>
            <a:fillRect/>
          </a:stretch>
        </p:blipFill>
        <p:spPr>
          <a:xfrm>
            <a:off x="3684752" y="2266889"/>
            <a:ext cx="1829784" cy="1180128"/>
          </a:xfrm>
          <a:prstGeom prst="rect">
            <a:avLst/>
          </a:prstGeom>
        </p:spPr>
      </p:pic>
      <p:sp>
        <p:nvSpPr>
          <p:cNvPr id="79" name="圖形 6">
            <a:extLst>
              <a:ext uri="{FF2B5EF4-FFF2-40B4-BE49-F238E27FC236}">
                <a16:creationId xmlns:a16="http://schemas.microsoft.com/office/drawing/2014/main" id="{07F4B430-0C93-4E22-B5F1-244B1887C3F7}"/>
              </a:ext>
            </a:extLst>
          </p:cNvPr>
          <p:cNvSpPr/>
          <p:nvPr/>
        </p:nvSpPr>
        <p:spPr>
          <a:xfrm>
            <a:off x="4062042" y="3408043"/>
            <a:ext cx="1030464" cy="189458"/>
          </a:xfrm>
          <a:custGeom>
            <a:avLst/>
            <a:gdLst>
              <a:gd name="connsiteX0" fmla="*/ 330059 w 1743075"/>
              <a:gd name="connsiteY0" fmla="*/ 4997 h 342900"/>
              <a:gd name="connsiteX1" fmla="*/ 546602 w 1743075"/>
              <a:gd name="connsiteY1" fmla="*/ 4997 h 342900"/>
              <a:gd name="connsiteX2" fmla="*/ 546602 w 1743075"/>
              <a:gd name="connsiteY2" fmla="*/ 60478 h 342900"/>
              <a:gd name="connsiteX3" fmla="*/ 469770 w 1743075"/>
              <a:gd name="connsiteY3" fmla="*/ 60478 h 342900"/>
              <a:gd name="connsiteX4" fmla="*/ 469770 w 1743075"/>
              <a:gd name="connsiteY4" fmla="*/ 337899 h 342900"/>
              <a:gd name="connsiteX5" fmla="*/ 406890 w 1743075"/>
              <a:gd name="connsiteY5" fmla="*/ 337899 h 342900"/>
              <a:gd name="connsiteX6" fmla="*/ 406890 w 1743075"/>
              <a:gd name="connsiteY6" fmla="*/ 60478 h 342900"/>
              <a:gd name="connsiteX7" fmla="*/ 330059 w 1743075"/>
              <a:gd name="connsiteY7" fmla="*/ 60478 h 342900"/>
              <a:gd name="connsiteX8" fmla="*/ 330059 w 1743075"/>
              <a:gd name="connsiteY8" fmla="*/ 4997 h 342900"/>
              <a:gd name="connsiteX9" fmla="*/ 708589 w 1743075"/>
              <a:gd name="connsiteY9" fmla="*/ 144956 h 342900"/>
              <a:gd name="connsiteX10" fmla="*/ 802412 w 1743075"/>
              <a:gd name="connsiteY10" fmla="*/ 247425 h 342900"/>
              <a:gd name="connsiteX11" fmla="*/ 685633 w 1743075"/>
              <a:gd name="connsiteY11" fmla="*/ 342900 h 342900"/>
              <a:gd name="connsiteX12" fmla="*/ 581836 w 1743075"/>
              <a:gd name="connsiteY12" fmla="*/ 322903 h 342900"/>
              <a:gd name="connsiteX13" fmla="*/ 604608 w 1743075"/>
              <a:gd name="connsiteY13" fmla="*/ 276875 h 342900"/>
              <a:gd name="connsiteX14" fmla="*/ 686626 w 1743075"/>
              <a:gd name="connsiteY14" fmla="*/ 288910 h 342900"/>
              <a:gd name="connsiteX15" fmla="*/ 739527 w 1743075"/>
              <a:gd name="connsiteY15" fmla="*/ 247425 h 342900"/>
              <a:gd name="connsiteX16" fmla="*/ 678638 w 1743075"/>
              <a:gd name="connsiteY16" fmla="*/ 194442 h 342900"/>
              <a:gd name="connsiteX17" fmla="*/ 587319 w 1743075"/>
              <a:gd name="connsiteY17" fmla="*/ 90470 h 342900"/>
              <a:gd name="connsiteX18" fmla="*/ 699105 w 1743075"/>
              <a:gd name="connsiteY18" fmla="*/ 2 h 342900"/>
              <a:gd name="connsiteX19" fmla="*/ 795799 w 1743075"/>
              <a:gd name="connsiteY19" fmla="*/ 10969 h 342900"/>
              <a:gd name="connsiteX20" fmla="*/ 771263 w 1743075"/>
              <a:gd name="connsiteY20" fmla="*/ 60552 h 342900"/>
              <a:gd name="connsiteX21" fmla="*/ 700104 w 1743075"/>
              <a:gd name="connsiteY21" fmla="*/ 53985 h 342900"/>
              <a:gd name="connsiteX22" fmla="*/ 650199 w 1743075"/>
              <a:gd name="connsiteY22" fmla="*/ 91973 h 342900"/>
              <a:gd name="connsiteX23" fmla="*/ 708589 w 1743075"/>
              <a:gd name="connsiteY23" fmla="*/ 144956 h 342900"/>
              <a:gd name="connsiteX24" fmla="*/ 290794 w 1743075"/>
              <a:gd name="connsiteY24" fmla="*/ 240429 h 342900"/>
              <a:gd name="connsiteX25" fmla="*/ 280820 w 1743075"/>
              <a:gd name="connsiteY25" fmla="*/ 288120 h 342900"/>
              <a:gd name="connsiteX26" fmla="*/ 330057 w 1743075"/>
              <a:gd name="connsiteY26" fmla="*/ 337897 h 342900"/>
              <a:gd name="connsiteX27" fmla="*/ 263600 w 1743075"/>
              <a:gd name="connsiteY27" fmla="*/ 337897 h 342900"/>
              <a:gd name="connsiteX28" fmla="*/ 249072 w 1743075"/>
              <a:gd name="connsiteY28" fmla="*/ 323244 h 342900"/>
              <a:gd name="connsiteX29" fmla="*/ 165028 w 1743075"/>
              <a:gd name="connsiteY29" fmla="*/ 342892 h 342900"/>
              <a:gd name="connsiteX30" fmla="*/ 125760 w 1743075"/>
              <a:gd name="connsiteY30" fmla="*/ 342892 h 342900"/>
              <a:gd name="connsiteX31" fmla="*/ 0 w 1743075"/>
              <a:gd name="connsiteY31" fmla="*/ 240429 h 342900"/>
              <a:gd name="connsiteX32" fmla="*/ 0 w 1743075"/>
              <a:gd name="connsiteY32" fmla="*/ 102469 h 342900"/>
              <a:gd name="connsiteX33" fmla="*/ 125760 w 1743075"/>
              <a:gd name="connsiteY33" fmla="*/ 0 h 342900"/>
              <a:gd name="connsiteX34" fmla="*/ 165028 w 1743075"/>
              <a:gd name="connsiteY34" fmla="*/ 0 h 342900"/>
              <a:gd name="connsiteX35" fmla="*/ 290794 w 1743075"/>
              <a:gd name="connsiteY35" fmla="*/ 102469 h 342900"/>
              <a:gd name="connsiteX36" fmla="*/ 290794 w 1743075"/>
              <a:gd name="connsiteY36" fmla="*/ 240429 h 342900"/>
              <a:gd name="connsiteX37" fmla="*/ 165028 w 1743075"/>
              <a:gd name="connsiteY37" fmla="*/ 287411 h 342900"/>
              <a:gd name="connsiteX38" fmla="*/ 205781 w 1743075"/>
              <a:gd name="connsiteY38" fmla="*/ 279600 h 342900"/>
              <a:gd name="connsiteX39" fmla="*/ 122998 w 1743075"/>
              <a:gd name="connsiteY39" fmla="*/ 196138 h 342900"/>
              <a:gd name="connsiteX40" fmla="*/ 189844 w 1743075"/>
              <a:gd name="connsiteY40" fmla="*/ 196138 h 342900"/>
              <a:gd name="connsiteX41" fmla="*/ 227908 w 1743075"/>
              <a:gd name="connsiteY41" fmla="*/ 234623 h 342900"/>
              <a:gd name="connsiteX42" fmla="*/ 227908 w 1743075"/>
              <a:gd name="connsiteY42" fmla="*/ 105967 h 342900"/>
              <a:gd name="connsiteX43" fmla="*/ 165028 w 1743075"/>
              <a:gd name="connsiteY43" fmla="*/ 55481 h 342900"/>
              <a:gd name="connsiteX44" fmla="*/ 125760 w 1743075"/>
              <a:gd name="connsiteY44" fmla="*/ 55481 h 342900"/>
              <a:gd name="connsiteX45" fmla="*/ 62880 w 1743075"/>
              <a:gd name="connsiteY45" fmla="*/ 105967 h 342900"/>
              <a:gd name="connsiteX46" fmla="*/ 62880 w 1743075"/>
              <a:gd name="connsiteY46" fmla="*/ 236932 h 342900"/>
              <a:gd name="connsiteX47" fmla="*/ 125760 w 1743075"/>
              <a:gd name="connsiteY47" fmla="*/ 287411 h 342900"/>
              <a:gd name="connsiteX48" fmla="*/ 165028 w 1743075"/>
              <a:gd name="connsiteY48" fmla="*/ 287411 h 342900"/>
              <a:gd name="connsiteX49" fmla="*/ 1051112 w 1743075"/>
              <a:gd name="connsiteY49" fmla="*/ 332902 h 342900"/>
              <a:gd name="connsiteX50" fmla="*/ 1051112 w 1743075"/>
              <a:gd name="connsiteY50" fmla="*/ 4999 h 342900"/>
              <a:gd name="connsiteX51" fmla="*/ 1079535 w 1743075"/>
              <a:gd name="connsiteY51" fmla="*/ 4999 h 342900"/>
              <a:gd name="connsiteX52" fmla="*/ 1079535 w 1743075"/>
              <a:gd name="connsiteY52" fmla="*/ 332902 h 342900"/>
              <a:gd name="connsiteX53" fmla="*/ 1051112 w 1743075"/>
              <a:gd name="connsiteY53" fmla="*/ 332902 h 342900"/>
              <a:gd name="connsiteX54" fmla="*/ 1211428 w 1743075"/>
              <a:gd name="connsiteY54" fmla="*/ 337897 h 342900"/>
              <a:gd name="connsiteX55" fmla="*/ 1118797 w 1743075"/>
              <a:gd name="connsiteY55" fmla="*/ 251012 h 342900"/>
              <a:gd name="connsiteX56" fmla="*/ 1118797 w 1743075"/>
              <a:gd name="connsiteY56" fmla="*/ 175912 h 342900"/>
              <a:gd name="connsiteX57" fmla="*/ 1211428 w 1743075"/>
              <a:gd name="connsiteY57" fmla="*/ 89027 h 342900"/>
              <a:gd name="connsiteX58" fmla="*/ 1304049 w 1743075"/>
              <a:gd name="connsiteY58" fmla="*/ 175912 h 342900"/>
              <a:gd name="connsiteX59" fmla="*/ 1304049 w 1743075"/>
              <a:gd name="connsiteY59" fmla="*/ 251012 h 342900"/>
              <a:gd name="connsiteX60" fmla="*/ 1211428 w 1743075"/>
              <a:gd name="connsiteY60" fmla="*/ 337897 h 342900"/>
              <a:gd name="connsiteX61" fmla="*/ 1275626 w 1743075"/>
              <a:gd name="connsiteY61" fmla="*/ 174929 h 342900"/>
              <a:gd name="connsiteX62" fmla="*/ 1211428 w 1743075"/>
              <a:gd name="connsiteY62" fmla="*/ 114556 h 342900"/>
              <a:gd name="connsiteX63" fmla="*/ 1147220 w 1743075"/>
              <a:gd name="connsiteY63" fmla="*/ 174929 h 342900"/>
              <a:gd name="connsiteX64" fmla="*/ 1147220 w 1743075"/>
              <a:gd name="connsiteY64" fmla="*/ 251995 h 342900"/>
              <a:gd name="connsiteX65" fmla="*/ 1211428 w 1743075"/>
              <a:gd name="connsiteY65" fmla="*/ 312374 h 342900"/>
              <a:gd name="connsiteX66" fmla="*/ 1275626 w 1743075"/>
              <a:gd name="connsiteY66" fmla="*/ 251995 h 342900"/>
              <a:gd name="connsiteX67" fmla="*/ 1275626 w 1743075"/>
              <a:gd name="connsiteY67" fmla="*/ 174929 h 342900"/>
              <a:gd name="connsiteX68" fmla="*/ 1499883 w 1743075"/>
              <a:gd name="connsiteY68" fmla="*/ 94420 h 342900"/>
              <a:gd name="connsiteX69" fmla="*/ 1528305 w 1743075"/>
              <a:gd name="connsiteY69" fmla="*/ 94420 h 342900"/>
              <a:gd name="connsiteX70" fmla="*/ 1528305 w 1743075"/>
              <a:gd name="connsiteY70" fmla="*/ 251016 h 342900"/>
              <a:gd name="connsiteX71" fmla="*/ 1435675 w 1743075"/>
              <a:gd name="connsiteY71" fmla="*/ 337900 h 342900"/>
              <a:gd name="connsiteX72" fmla="*/ 1343054 w 1743075"/>
              <a:gd name="connsiteY72" fmla="*/ 251016 h 342900"/>
              <a:gd name="connsiteX73" fmla="*/ 1343054 w 1743075"/>
              <a:gd name="connsiteY73" fmla="*/ 94420 h 342900"/>
              <a:gd name="connsiteX74" fmla="*/ 1371476 w 1743075"/>
              <a:gd name="connsiteY74" fmla="*/ 94420 h 342900"/>
              <a:gd name="connsiteX75" fmla="*/ 1371476 w 1743075"/>
              <a:gd name="connsiteY75" fmla="*/ 251999 h 342900"/>
              <a:gd name="connsiteX76" fmla="*/ 1435675 w 1743075"/>
              <a:gd name="connsiteY76" fmla="*/ 312377 h 342900"/>
              <a:gd name="connsiteX77" fmla="*/ 1499883 w 1743075"/>
              <a:gd name="connsiteY77" fmla="*/ 251999 h 342900"/>
              <a:gd name="connsiteX78" fmla="*/ 1499883 w 1743075"/>
              <a:gd name="connsiteY78" fmla="*/ 94420 h 342900"/>
              <a:gd name="connsiteX79" fmla="*/ 951842 w 1743075"/>
              <a:gd name="connsiteY79" fmla="*/ 312345 h 342900"/>
              <a:gd name="connsiteX80" fmla="*/ 1012117 w 1743075"/>
              <a:gd name="connsiteY80" fmla="*/ 309150 h 342900"/>
              <a:gd name="connsiteX81" fmla="*/ 1015622 w 1743075"/>
              <a:gd name="connsiteY81" fmla="*/ 334805 h 342900"/>
              <a:gd name="connsiteX82" fmla="*/ 951842 w 1743075"/>
              <a:gd name="connsiteY82" fmla="*/ 337897 h 342900"/>
              <a:gd name="connsiteX83" fmla="*/ 861306 w 1743075"/>
              <a:gd name="connsiteY83" fmla="*/ 251017 h 342900"/>
              <a:gd name="connsiteX84" fmla="*/ 861306 w 1743075"/>
              <a:gd name="connsiteY84" fmla="*/ 175912 h 342900"/>
              <a:gd name="connsiteX85" fmla="*/ 951842 w 1743075"/>
              <a:gd name="connsiteY85" fmla="*/ 89067 h 342900"/>
              <a:gd name="connsiteX86" fmla="*/ 1015289 w 1743075"/>
              <a:gd name="connsiteY86" fmla="*/ 92170 h 342900"/>
              <a:gd name="connsiteX87" fmla="*/ 1011117 w 1743075"/>
              <a:gd name="connsiteY87" fmla="*/ 117636 h 342900"/>
              <a:gd name="connsiteX88" fmla="*/ 951842 w 1743075"/>
              <a:gd name="connsiteY88" fmla="*/ 114584 h 342900"/>
              <a:gd name="connsiteX89" fmla="*/ 889732 w 1743075"/>
              <a:gd name="connsiteY89" fmla="*/ 174929 h 342900"/>
              <a:gd name="connsiteX90" fmla="*/ 889732 w 1743075"/>
              <a:gd name="connsiteY90" fmla="*/ 251994 h 342900"/>
              <a:gd name="connsiteX91" fmla="*/ 951842 w 1743075"/>
              <a:gd name="connsiteY91" fmla="*/ 312345 h 342900"/>
              <a:gd name="connsiteX92" fmla="*/ 1714595 w 1743075"/>
              <a:gd name="connsiteY92" fmla="*/ 4997 h 342900"/>
              <a:gd name="connsiteX93" fmla="*/ 1743037 w 1743075"/>
              <a:gd name="connsiteY93" fmla="*/ 4997 h 342900"/>
              <a:gd name="connsiteX94" fmla="*/ 1743037 w 1743075"/>
              <a:gd name="connsiteY94" fmla="*/ 251997 h 342900"/>
              <a:gd name="connsiteX95" fmla="*/ 1658102 w 1743075"/>
              <a:gd name="connsiteY95" fmla="*/ 337859 h 342900"/>
              <a:gd name="connsiteX96" fmla="*/ 1567577 w 1743075"/>
              <a:gd name="connsiteY96" fmla="*/ 251014 h 342900"/>
              <a:gd name="connsiteX97" fmla="*/ 1567577 w 1743075"/>
              <a:gd name="connsiteY97" fmla="*/ 175914 h 342900"/>
              <a:gd name="connsiteX98" fmla="*/ 1658102 w 1743075"/>
              <a:gd name="connsiteY98" fmla="*/ 89070 h 342900"/>
              <a:gd name="connsiteX99" fmla="*/ 1714595 w 1743075"/>
              <a:gd name="connsiteY99" fmla="*/ 89070 h 342900"/>
              <a:gd name="connsiteX100" fmla="*/ 1714595 w 1743075"/>
              <a:gd name="connsiteY100" fmla="*/ 4997 h 342900"/>
              <a:gd name="connsiteX101" fmla="*/ 1596000 w 1743075"/>
              <a:gd name="connsiteY101" fmla="*/ 251997 h 342900"/>
              <a:gd name="connsiteX102" fmla="*/ 1658102 w 1743075"/>
              <a:gd name="connsiteY102" fmla="*/ 312348 h 342900"/>
              <a:gd name="connsiteX103" fmla="*/ 1714595 w 1743075"/>
              <a:gd name="connsiteY103" fmla="*/ 251997 h 342900"/>
              <a:gd name="connsiteX104" fmla="*/ 1714595 w 1743075"/>
              <a:gd name="connsiteY104" fmla="*/ 114541 h 342900"/>
              <a:gd name="connsiteX105" fmla="*/ 1658102 w 1743075"/>
              <a:gd name="connsiteY105" fmla="*/ 114587 h 342900"/>
              <a:gd name="connsiteX106" fmla="*/ 1596000 w 1743075"/>
              <a:gd name="connsiteY106" fmla="*/ 174931 h 342900"/>
              <a:gd name="connsiteX107" fmla="*/ 1596000 w 1743075"/>
              <a:gd name="connsiteY107" fmla="*/ 251997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1743075" h="342900">
                <a:moveTo>
                  <a:pt x="330059" y="4997"/>
                </a:moveTo>
                <a:lnTo>
                  <a:pt x="546602" y="4997"/>
                </a:lnTo>
                <a:lnTo>
                  <a:pt x="546602" y="60478"/>
                </a:lnTo>
                <a:lnTo>
                  <a:pt x="469770" y="60478"/>
                </a:lnTo>
                <a:lnTo>
                  <a:pt x="469770" y="337899"/>
                </a:lnTo>
                <a:lnTo>
                  <a:pt x="406890" y="337899"/>
                </a:lnTo>
                <a:lnTo>
                  <a:pt x="406890" y="60478"/>
                </a:lnTo>
                <a:lnTo>
                  <a:pt x="330059" y="60478"/>
                </a:lnTo>
                <a:lnTo>
                  <a:pt x="330059" y="4997"/>
                </a:lnTo>
                <a:close/>
                <a:moveTo>
                  <a:pt x="708589" y="144956"/>
                </a:moveTo>
                <a:cubicBezTo>
                  <a:pt x="797922" y="166450"/>
                  <a:pt x="802412" y="180944"/>
                  <a:pt x="802412" y="247425"/>
                </a:cubicBezTo>
                <a:cubicBezTo>
                  <a:pt x="802412" y="310405"/>
                  <a:pt x="783948" y="342900"/>
                  <a:pt x="685633" y="342900"/>
                </a:cubicBezTo>
                <a:cubicBezTo>
                  <a:pt x="647706" y="342900"/>
                  <a:pt x="603798" y="333402"/>
                  <a:pt x="581836" y="322903"/>
                </a:cubicBezTo>
                <a:lnTo>
                  <a:pt x="604608" y="276875"/>
                </a:lnTo>
                <a:cubicBezTo>
                  <a:pt x="631438" y="284344"/>
                  <a:pt x="657897" y="288910"/>
                  <a:pt x="686626" y="288910"/>
                </a:cubicBezTo>
                <a:cubicBezTo>
                  <a:pt x="732040" y="288910"/>
                  <a:pt x="739527" y="279412"/>
                  <a:pt x="739527" y="247425"/>
                </a:cubicBezTo>
                <a:cubicBezTo>
                  <a:pt x="739527" y="210439"/>
                  <a:pt x="738533" y="207438"/>
                  <a:pt x="678638" y="194442"/>
                </a:cubicBezTo>
                <a:cubicBezTo>
                  <a:pt x="598292" y="176446"/>
                  <a:pt x="587319" y="160953"/>
                  <a:pt x="587319" y="90470"/>
                </a:cubicBezTo>
                <a:cubicBezTo>
                  <a:pt x="587319" y="29988"/>
                  <a:pt x="614759" y="2"/>
                  <a:pt x="699105" y="2"/>
                </a:cubicBezTo>
                <a:cubicBezTo>
                  <a:pt x="728012" y="2"/>
                  <a:pt x="762898" y="3494"/>
                  <a:pt x="795799" y="10969"/>
                </a:cubicBezTo>
                <a:lnTo>
                  <a:pt x="771263" y="60552"/>
                </a:lnTo>
                <a:cubicBezTo>
                  <a:pt x="748154" y="56523"/>
                  <a:pt x="723053" y="53985"/>
                  <a:pt x="700104" y="53985"/>
                </a:cubicBezTo>
                <a:cubicBezTo>
                  <a:pt x="657685" y="53985"/>
                  <a:pt x="650199" y="62981"/>
                  <a:pt x="650199" y="91973"/>
                </a:cubicBezTo>
                <a:cubicBezTo>
                  <a:pt x="650199" y="129960"/>
                  <a:pt x="651198" y="130960"/>
                  <a:pt x="708589" y="144956"/>
                </a:cubicBezTo>
                <a:close/>
                <a:moveTo>
                  <a:pt x="290794" y="240429"/>
                </a:moveTo>
                <a:cubicBezTo>
                  <a:pt x="290794" y="257506"/>
                  <a:pt x="287747" y="273776"/>
                  <a:pt x="280820" y="288120"/>
                </a:cubicBezTo>
                <a:lnTo>
                  <a:pt x="330057" y="337897"/>
                </a:lnTo>
                <a:lnTo>
                  <a:pt x="263600" y="337897"/>
                </a:lnTo>
                <a:lnTo>
                  <a:pt x="249072" y="323244"/>
                </a:lnTo>
                <a:cubicBezTo>
                  <a:pt x="229473" y="335537"/>
                  <a:pt x="202095" y="342892"/>
                  <a:pt x="165028" y="342892"/>
                </a:cubicBezTo>
                <a:lnTo>
                  <a:pt x="125760" y="342892"/>
                </a:lnTo>
                <a:cubicBezTo>
                  <a:pt x="31936" y="342892"/>
                  <a:pt x="0" y="295909"/>
                  <a:pt x="0" y="240429"/>
                </a:cubicBezTo>
                <a:lnTo>
                  <a:pt x="0" y="102469"/>
                </a:lnTo>
                <a:cubicBezTo>
                  <a:pt x="0" y="46989"/>
                  <a:pt x="31936" y="0"/>
                  <a:pt x="125760" y="0"/>
                </a:cubicBezTo>
                <a:lnTo>
                  <a:pt x="165028" y="0"/>
                </a:lnTo>
                <a:cubicBezTo>
                  <a:pt x="258852" y="0"/>
                  <a:pt x="290794" y="46989"/>
                  <a:pt x="290794" y="102469"/>
                </a:cubicBezTo>
                <a:lnTo>
                  <a:pt x="290794" y="240429"/>
                </a:lnTo>
                <a:close/>
                <a:moveTo>
                  <a:pt x="165028" y="287411"/>
                </a:moveTo>
                <a:cubicBezTo>
                  <a:pt x="182774" y="287411"/>
                  <a:pt x="196075" y="284686"/>
                  <a:pt x="205781" y="279600"/>
                </a:cubicBezTo>
                <a:lnTo>
                  <a:pt x="122998" y="196138"/>
                </a:lnTo>
                <a:lnTo>
                  <a:pt x="189844" y="196138"/>
                </a:lnTo>
                <a:lnTo>
                  <a:pt x="227908" y="234623"/>
                </a:lnTo>
                <a:lnTo>
                  <a:pt x="227908" y="105967"/>
                </a:lnTo>
                <a:cubicBezTo>
                  <a:pt x="227908" y="74478"/>
                  <a:pt x="211938" y="55481"/>
                  <a:pt x="165028" y="55481"/>
                </a:cubicBezTo>
                <a:lnTo>
                  <a:pt x="125760" y="55481"/>
                </a:lnTo>
                <a:cubicBezTo>
                  <a:pt x="78851" y="55481"/>
                  <a:pt x="62880" y="74478"/>
                  <a:pt x="62880" y="105967"/>
                </a:cubicBezTo>
                <a:lnTo>
                  <a:pt x="62880" y="236932"/>
                </a:lnTo>
                <a:cubicBezTo>
                  <a:pt x="62880" y="268421"/>
                  <a:pt x="78851" y="287411"/>
                  <a:pt x="125760" y="287411"/>
                </a:cubicBezTo>
                <a:lnTo>
                  <a:pt x="165028" y="287411"/>
                </a:lnTo>
                <a:close/>
                <a:moveTo>
                  <a:pt x="1051112" y="332902"/>
                </a:moveTo>
                <a:lnTo>
                  <a:pt x="1051112" y="4999"/>
                </a:lnTo>
                <a:lnTo>
                  <a:pt x="1079535" y="4999"/>
                </a:lnTo>
                <a:lnTo>
                  <a:pt x="1079535" y="332902"/>
                </a:lnTo>
                <a:lnTo>
                  <a:pt x="1051112" y="332902"/>
                </a:lnTo>
                <a:close/>
                <a:moveTo>
                  <a:pt x="1211428" y="337897"/>
                </a:moveTo>
                <a:cubicBezTo>
                  <a:pt x="1144286" y="337897"/>
                  <a:pt x="1118797" y="300098"/>
                  <a:pt x="1118797" y="251012"/>
                </a:cubicBezTo>
                <a:lnTo>
                  <a:pt x="1118797" y="175912"/>
                </a:lnTo>
                <a:cubicBezTo>
                  <a:pt x="1118797" y="126826"/>
                  <a:pt x="1144286" y="89027"/>
                  <a:pt x="1211428" y="89027"/>
                </a:cubicBezTo>
                <a:cubicBezTo>
                  <a:pt x="1278569" y="89027"/>
                  <a:pt x="1304049" y="126826"/>
                  <a:pt x="1304049" y="175912"/>
                </a:cubicBezTo>
                <a:lnTo>
                  <a:pt x="1304049" y="251012"/>
                </a:lnTo>
                <a:cubicBezTo>
                  <a:pt x="1304049" y="300098"/>
                  <a:pt x="1278569" y="337897"/>
                  <a:pt x="1211428" y="337897"/>
                </a:cubicBezTo>
                <a:close/>
                <a:moveTo>
                  <a:pt x="1275626" y="174929"/>
                </a:moveTo>
                <a:cubicBezTo>
                  <a:pt x="1275626" y="134679"/>
                  <a:pt x="1256024" y="114556"/>
                  <a:pt x="1211428" y="114556"/>
                </a:cubicBezTo>
                <a:cubicBezTo>
                  <a:pt x="1166832" y="114556"/>
                  <a:pt x="1147220" y="134679"/>
                  <a:pt x="1147220" y="174929"/>
                </a:cubicBezTo>
                <a:lnTo>
                  <a:pt x="1147220" y="251995"/>
                </a:lnTo>
                <a:cubicBezTo>
                  <a:pt x="1147220" y="292246"/>
                  <a:pt x="1166832" y="312374"/>
                  <a:pt x="1211428" y="312374"/>
                </a:cubicBezTo>
                <a:cubicBezTo>
                  <a:pt x="1256024" y="312374"/>
                  <a:pt x="1275626" y="292246"/>
                  <a:pt x="1275626" y="251995"/>
                </a:cubicBezTo>
                <a:lnTo>
                  <a:pt x="1275626" y="174929"/>
                </a:lnTo>
                <a:close/>
                <a:moveTo>
                  <a:pt x="1499883" y="94420"/>
                </a:moveTo>
                <a:lnTo>
                  <a:pt x="1528305" y="94420"/>
                </a:lnTo>
                <a:lnTo>
                  <a:pt x="1528305" y="251016"/>
                </a:lnTo>
                <a:cubicBezTo>
                  <a:pt x="1528305" y="300101"/>
                  <a:pt x="1502816" y="337900"/>
                  <a:pt x="1435675" y="337900"/>
                </a:cubicBezTo>
                <a:cubicBezTo>
                  <a:pt x="1368533" y="337900"/>
                  <a:pt x="1343054" y="300101"/>
                  <a:pt x="1343054" y="251016"/>
                </a:cubicBezTo>
                <a:lnTo>
                  <a:pt x="1343054" y="94420"/>
                </a:lnTo>
                <a:lnTo>
                  <a:pt x="1371476" y="94420"/>
                </a:lnTo>
                <a:lnTo>
                  <a:pt x="1371476" y="251999"/>
                </a:lnTo>
                <a:cubicBezTo>
                  <a:pt x="1371476" y="292249"/>
                  <a:pt x="1391079" y="312377"/>
                  <a:pt x="1435675" y="312377"/>
                </a:cubicBezTo>
                <a:cubicBezTo>
                  <a:pt x="1480271" y="312377"/>
                  <a:pt x="1499883" y="292249"/>
                  <a:pt x="1499883" y="251999"/>
                </a:cubicBezTo>
                <a:lnTo>
                  <a:pt x="1499883" y="94420"/>
                </a:lnTo>
                <a:close/>
                <a:moveTo>
                  <a:pt x="951842" y="312345"/>
                </a:moveTo>
                <a:cubicBezTo>
                  <a:pt x="970874" y="312699"/>
                  <a:pt x="1012117" y="309150"/>
                  <a:pt x="1012117" y="309150"/>
                </a:cubicBezTo>
                <a:lnTo>
                  <a:pt x="1015622" y="334805"/>
                </a:lnTo>
                <a:cubicBezTo>
                  <a:pt x="1015622" y="334805"/>
                  <a:pt x="992534" y="337897"/>
                  <a:pt x="951842" y="337897"/>
                </a:cubicBezTo>
                <a:cubicBezTo>
                  <a:pt x="887137" y="337897"/>
                  <a:pt x="861306" y="299583"/>
                  <a:pt x="861306" y="251017"/>
                </a:cubicBezTo>
                <a:lnTo>
                  <a:pt x="861306" y="175912"/>
                </a:lnTo>
                <a:cubicBezTo>
                  <a:pt x="861306" y="127345"/>
                  <a:pt x="887359" y="89027"/>
                  <a:pt x="951842" y="89067"/>
                </a:cubicBezTo>
                <a:cubicBezTo>
                  <a:pt x="1005202" y="89067"/>
                  <a:pt x="1015289" y="92170"/>
                  <a:pt x="1015289" y="92170"/>
                </a:cubicBezTo>
                <a:lnTo>
                  <a:pt x="1011117" y="117636"/>
                </a:lnTo>
                <a:cubicBezTo>
                  <a:pt x="1011117" y="117636"/>
                  <a:pt x="993553" y="113384"/>
                  <a:pt x="951842" y="114584"/>
                </a:cubicBezTo>
                <a:cubicBezTo>
                  <a:pt x="908945" y="115818"/>
                  <a:pt x="889732" y="135318"/>
                  <a:pt x="889732" y="174929"/>
                </a:cubicBezTo>
                <a:lnTo>
                  <a:pt x="889732" y="251994"/>
                </a:lnTo>
                <a:cubicBezTo>
                  <a:pt x="889732" y="291605"/>
                  <a:pt x="910268" y="311562"/>
                  <a:pt x="951842" y="312345"/>
                </a:cubicBezTo>
                <a:close/>
                <a:moveTo>
                  <a:pt x="1714595" y="4997"/>
                </a:moveTo>
                <a:lnTo>
                  <a:pt x="1743037" y="4997"/>
                </a:lnTo>
                <a:lnTo>
                  <a:pt x="1743037" y="251997"/>
                </a:lnTo>
                <a:cubicBezTo>
                  <a:pt x="1743037" y="264673"/>
                  <a:pt x="1747742" y="337859"/>
                  <a:pt x="1658102" y="337859"/>
                </a:cubicBezTo>
                <a:cubicBezTo>
                  <a:pt x="1592790" y="337859"/>
                  <a:pt x="1567577" y="299580"/>
                  <a:pt x="1567577" y="251014"/>
                </a:cubicBezTo>
                <a:lnTo>
                  <a:pt x="1567577" y="175914"/>
                </a:lnTo>
                <a:cubicBezTo>
                  <a:pt x="1567577" y="127348"/>
                  <a:pt x="1592552" y="89858"/>
                  <a:pt x="1658102" y="89070"/>
                </a:cubicBezTo>
                <a:lnTo>
                  <a:pt x="1714595" y="89070"/>
                </a:lnTo>
                <a:lnTo>
                  <a:pt x="1714595" y="4997"/>
                </a:lnTo>
                <a:close/>
                <a:moveTo>
                  <a:pt x="1596000" y="251997"/>
                </a:moveTo>
                <a:cubicBezTo>
                  <a:pt x="1596000" y="291608"/>
                  <a:pt x="1616478" y="312348"/>
                  <a:pt x="1658102" y="312348"/>
                </a:cubicBezTo>
                <a:cubicBezTo>
                  <a:pt x="1716729" y="312348"/>
                  <a:pt x="1714357" y="265370"/>
                  <a:pt x="1714595" y="251997"/>
                </a:cubicBezTo>
                <a:lnTo>
                  <a:pt x="1714595" y="114541"/>
                </a:lnTo>
                <a:lnTo>
                  <a:pt x="1658102" y="114587"/>
                </a:lnTo>
                <a:cubicBezTo>
                  <a:pt x="1615002" y="115215"/>
                  <a:pt x="1596000" y="135321"/>
                  <a:pt x="1596000" y="174931"/>
                </a:cubicBezTo>
                <a:lnTo>
                  <a:pt x="1596000" y="251997"/>
                </a:lnTo>
                <a:close/>
              </a:path>
            </a:pathLst>
          </a:custGeom>
          <a:solidFill>
            <a:schemeClr val="bg1"/>
          </a:solidFill>
          <a:ln w="9525" cap="flat">
            <a:noFill/>
            <a:prstDash val="solid"/>
            <a:miter/>
          </a:ln>
        </p:spPr>
        <p:txBody>
          <a:bodyPr rtlCol="0" anchor="ctr"/>
          <a:lstStyle/>
          <a:p>
            <a:endParaRPr lang="zh-TW" altLang="en-US"/>
          </a:p>
        </p:txBody>
      </p:sp>
    </p:spTree>
    <p:extLst>
      <p:ext uri="{BB962C8B-B14F-4D97-AF65-F5344CB8AC3E}">
        <p14:creationId xmlns:p14="http://schemas.microsoft.com/office/powerpoint/2010/main" val="1458660233"/>
      </p:ext>
    </p:extLst>
  </p:cSld>
  <p:clrMapOvr>
    <a:masterClrMapping/>
  </p:clrMapOvr>
</p:sld>
</file>

<file path=ppt/theme/theme1.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ch Day 2019 PPT" id="{EF7FEA27-FB4A-E842-BB3C-561DF3D8B68A}" vid="{939D5306-F468-094D-B021-C08CC655C58C}"/>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TotalTime>
  <Words>1380</Words>
  <Application>Microsoft Office PowerPoint</Application>
  <PresentationFormat>如螢幕大小 (16:9)</PresentationFormat>
  <Paragraphs>371</Paragraphs>
  <Slides>26</Slides>
  <Notes>16</Notes>
  <HiddenSlides>1</HiddenSlides>
  <MMClips>0</MMClips>
  <ScaleCrop>false</ScaleCrop>
  <HeadingPairs>
    <vt:vector size="6" baseType="variant">
      <vt:variant>
        <vt:lpstr>使用字型</vt:lpstr>
      </vt:variant>
      <vt:variant>
        <vt:i4>4</vt:i4>
      </vt:variant>
      <vt:variant>
        <vt:lpstr>佈景主題</vt:lpstr>
      </vt:variant>
      <vt:variant>
        <vt:i4>1</vt:i4>
      </vt:variant>
      <vt:variant>
        <vt:lpstr>投影片標題</vt:lpstr>
      </vt:variant>
      <vt:variant>
        <vt:i4>26</vt:i4>
      </vt:variant>
    </vt:vector>
  </HeadingPairs>
  <TitlesOfParts>
    <vt:vector size="31" baseType="lpstr">
      <vt:lpstr>微軟正黑體</vt:lpstr>
      <vt:lpstr>Calibri</vt:lpstr>
      <vt:lpstr>微軟正黑體</vt:lpstr>
      <vt:lpstr>Arial</vt:lpstr>
      <vt:lpstr>1_Office 佈景主題</vt:lpstr>
      <vt:lpstr>在私有資料中心 啟用雲NAS</vt:lpstr>
      <vt:lpstr>PowerPoint 簡報</vt:lpstr>
      <vt:lpstr>PowerPoint 簡報</vt:lpstr>
      <vt:lpstr>QTScloud 是 QNAP首款雲NAS解決方案</vt:lpstr>
      <vt:lpstr>經多年淬鍊的 QTS 作業系統 現已開放在雲上運行</vt:lpstr>
      <vt:lpstr>使用 QNAP 雲 NAS  有效率地活用儲存在企業資料中心內的檔案</vt:lpstr>
      <vt:lpstr>PowerPoint 簡報</vt:lpstr>
      <vt:lpstr>PowerPoint 簡報</vt:lpstr>
      <vt:lpstr>於內部部署環境建置檔案共享平台</vt:lpstr>
      <vt:lpstr>混合雲異地備份省時又省力</vt:lpstr>
      <vt:lpstr>虛擬設備也可以是雲網關活用雲上資料</vt:lpstr>
      <vt:lpstr>為您的企業提供強大的全文檢索引擎</vt:lpstr>
      <vt:lpstr>PowerPoint 簡報</vt:lpstr>
      <vt:lpstr>PowerPoint 簡報</vt:lpstr>
      <vt:lpstr>演示方案</vt:lpstr>
      <vt:lpstr>PowerPoint 簡報</vt:lpstr>
      <vt:lpstr>QTScloud VM 版六大功能</vt:lpstr>
      <vt:lpstr>使用 HybridMount  擴充 QTScloud 的可用空間</vt:lpstr>
      <vt:lpstr>QuDedup 幫您的資料先精簡、再備份</vt:lpstr>
      <vt:lpstr>便捷的檔案分享與權限管理</vt:lpstr>
      <vt:lpstr>雲端資料保護及安全性</vt:lpstr>
      <vt:lpstr>隨時掌握您 Cloud NAS 的狀態</vt:lpstr>
      <vt:lpstr>多元化應用： 檔案備份、工作生產力及多媒體管理</vt:lpstr>
      <vt:lpstr>支援 VM 平台</vt:lpstr>
      <vt:lpstr>雲 NAS QTScloud 訂價</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Plan for vQTS Cloud</dc:title>
  <dc:creator>Aseem Manmualiya</dc:creator>
  <cp:lastModifiedBy>QNAP_Coco Chiang</cp:lastModifiedBy>
  <cp:revision>3</cp:revision>
  <dcterms:modified xsi:type="dcterms:W3CDTF">2020-01-14T01:46:05Z</dcterms:modified>
</cp:coreProperties>
</file>