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4" r:id="rId1"/>
  </p:sldMasterIdLst>
  <p:notesMasterIdLst>
    <p:notesMasterId r:id="rId28"/>
  </p:notesMasterIdLst>
  <p:sldIdLst>
    <p:sldId id="356" r:id="rId2"/>
    <p:sldId id="357" r:id="rId3"/>
    <p:sldId id="358" r:id="rId4"/>
    <p:sldId id="360" r:id="rId5"/>
    <p:sldId id="361" r:id="rId6"/>
    <p:sldId id="362" r:id="rId7"/>
    <p:sldId id="359" r:id="rId8"/>
    <p:sldId id="363" r:id="rId9"/>
    <p:sldId id="364" r:id="rId10"/>
    <p:sldId id="365" r:id="rId11"/>
    <p:sldId id="366" r:id="rId12"/>
    <p:sldId id="367" r:id="rId13"/>
    <p:sldId id="368" r:id="rId14"/>
    <p:sldId id="369" r:id="rId15"/>
    <p:sldId id="370" r:id="rId16"/>
    <p:sldId id="371" r:id="rId17"/>
    <p:sldId id="372" r:id="rId18"/>
    <p:sldId id="373" r:id="rId19"/>
    <p:sldId id="384" r:id="rId20"/>
    <p:sldId id="374" r:id="rId21"/>
    <p:sldId id="380" r:id="rId22"/>
    <p:sldId id="379" r:id="rId23"/>
    <p:sldId id="375" r:id="rId24"/>
    <p:sldId id="376" r:id="rId25"/>
    <p:sldId id="377" r:id="rId26"/>
    <p:sldId id="378"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微軟正黑體" panose="020B0604030504040204" pitchFamily="34" charset="-120"/>
      <p:regular r:id="rId33"/>
      <p:bold r:id="rId34"/>
    </p:embeddedFont>
    <p:embeddedFont>
      <p:font typeface="微軟正黑體" panose="020B0604030504040204" pitchFamily="34" charset="-12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33" userDrawn="1">
          <p15:clr>
            <a:srgbClr val="A4A3A4"/>
          </p15:clr>
        </p15:guide>
        <p15:guide id="2" pos="2744" userDrawn="1">
          <p15:clr>
            <a:srgbClr val="A4A3A4"/>
          </p15:clr>
        </p15:guide>
        <p15:guide id="3" pos="2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98fe7658b025ea314d976bf8b9e35b3c57e085246465cb3cb82eedbc1c9ffaa1::" providerId="AD"/>
      </p:ext>
    </p:extLst>
  </p:cmAuthor>
  <p:cmAuthor id="2" name="QNAP_Cherry Chen" initials="QC" lastIdx="7" clrIdx="1">
    <p:extLst>
      <p:ext uri="{19B8F6BF-5375-455C-9EA6-DF929625EA0E}">
        <p15:presenceInfo xmlns:p15="http://schemas.microsoft.com/office/powerpoint/2012/main" userId="S::cherrychen@ieinet.onmicrosoft.com::6bd7dd6b-9f82-4cb6-a05e-449191304a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4"/>
    <a:srgbClr val="00FFFF"/>
    <a:srgbClr val="FFFFFF"/>
    <a:srgbClr val="F07E0C"/>
    <a:srgbClr val="DE97FC"/>
    <a:srgbClr val="5335A5"/>
    <a:srgbClr val="00709B"/>
    <a:srgbClr val="6F78DD"/>
    <a:srgbClr val="EB6100"/>
    <a:srgbClr val="77A9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5AB6F-FBA5-1598-0AA9-4F160434AC9F}" v="21" dt="2020-01-10T01:34:22.098"/>
    <p1510:client id="{1AE286F1-252F-DFC8-A9CD-13B38CCDCA0B}" v="1" dt="2020-01-09T06:10:05.665"/>
    <p1510:client id="{4A9A4316-6BAD-39FE-EDBA-52F383810F09}" v="11" dt="2020-01-09T06:43:01.174"/>
    <p1510:client id="{FFF658D7-5A28-450B-930A-2B8C53012519}" v="968" dt="2020-01-10T03:19:14.842"/>
    <p1510:client id="{C8BEC0BC-591B-1CB3-3A94-FE33376D1C3B}" v="67" dt="2020-01-10T02:16:26.287"/>
    <p1510:client id="{D0F24658-9940-ED9B-E2A2-41DA7FF47C3C}" v="79" dt="2020-01-09T04:03:31.846"/>
  </p1510:revLst>
</p1510:revInfo>
</file>

<file path=ppt/tableStyles.xml><?xml version="1.0" encoding="utf-8"?>
<a:tblStyleLst xmlns:a="http://schemas.openxmlformats.org/drawingml/2006/main" def="{A76A6266-1A3E-4083-B782-1CA13AF0866E}">
  <a:tblStyle styleId="{A76A6266-1A3E-4083-B782-1CA13AF086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48" d="100"/>
          <a:sy n="148" d="100"/>
        </p:scale>
        <p:origin x="534" y="24"/>
      </p:cViewPr>
      <p:guideLst>
        <p:guide orient="horz" pos="1733"/>
        <p:guide pos="2744"/>
        <p:guide pos="2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ws.amazon.com/tw/vmware/?hp=tile&amp;tile=hybridso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r>
              <a:rPr lang="en-US" altLang="zh-TW">
                <a:hlinkClick r:id="rId3"/>
              </a:rPr>
              <a:t>https://aws.amazon.com/tw/vmware/?hp=tile&amp;tile=hybridsol</a:t>
            </a:r>
            <a:endParaRPr lang="en-US"/>
          </a:p>
        </p:txBody>
      </p:sp>
    </p:spTree>
    <p:extLst>
      <p:ext uri="{BB962C8B-B14F-4D97-AF65-F5344CB8AC3E}">
        <p14:creationId xmlns:p14="http://schemas.microsoft.com/office/powerpoint/2010/main" val="64356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r>
              <a:rPr lang="en-US" sz="1100" b="1" i="0" u="none" strike="noStrike" cap="none">
                <a:solidFill>
                  <a:srgbClr val="000000"/>
                </a:solidFill>
                <a:effectLst/>
                <a:latin typeface="Arial"/>
                <a:ea typeface="Arial"/>
                <a:cs typeface="Arial"/>
                <a:sym typeface="Arial"/>
              </a:rPr>
              <a:t>No domain security: </a:t>
            </a:r>
            <a:r>
              <a:rPr lang="en-US" sz="1100" b="0" i="0" u="none" strike="noStrike" cap="none">
                <a:solidFill>
                  <a:srgbClr val="000000"/>
                </a:solidFill>
                <a:effectLst/>
                <a:latin typeface="Arial"/>
                <a:ea typeface="Arial"/>
                <a:cs typeface="Arial"/>
                <a:sym typeface="Arial"/>
              </a:rPr>
              <a:t>Only the local users can access the NAS.</a:t>
            </a: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Active Directory authentication (domain members): </a:t>
            </a:r>
            <a:r>
              <a:rPr lang="en-US" sz="1100" b="0" i="0" u="none" strike="noStrike" cap="none">
                <a:solidFill>
                  <a:srgbClr val="000000"/>
                </a:solidFill>
                <a:effectLst/>
                <a:latin typeface="Arial"/>
                <a:ea typeface="Arial"/>
                <a:cs typeface="Arial"/>
                <a:sym typeface="Arial"/>
              </a:rPr>
              <a:t>Join the NAS to an Active Directory. The domain users can be authenticated by the NAS. After joining the NAS to an AD domain, both the local NAS users and AD users can access the NAS via the following protocols/services:</a:t>
            </a:r>
          </a:p>
          <a:p>
            <a:r>
              <a:rPr lang="en-US" sz="1100" b="0" i="0" u="none" strike="noStrike" cap="none" err="1">
                <a:solidFill>
                  <a:srgbClr val="000000"/>
                </a:solidFill>
                <a:effectLst/>
                <a:latin typeface="Arial"/>
                <a:ea typeface="Arial"/>
                <a:cs typeface="Arial"/>
                <a:sym typeface="Arial"/>
              </a:rPr>
              <a:t>oSamba</a:t>
            </a:r>
            <a:r>
              <a:rPr lang="en-US" sz="1100" b="0" i="0" u="none" strike="noStrike" cap="none">
                <a:solidFill>
                  <a:srgbClr val="000000"/>
                </a:solidFill>
                <a:effectLst/>
                <a:latin typeface="Arial"/>
                <a:ea typeface="Arial"/>
                <a:cs typeface="Arial"/>
                <a:sym typeface="Arial"/>
              </a:rPr>
              <a:t> (Microsoft Networking)</a:t>
            </a:r>
          </a:p>
          <a:p>
            <a:r>
              <a:rPr lang="en-US" sz="1100" b="0" i="0" u="none" strike="noStrike" cap="none" err="1">
                <a:solidFill>
                  <a:srgbClr val="000000"/>
                </a:solidFill>
                <a:effectLst/>
                <a:latin typeface="Arial"/>
                <a:ea typeface="Arial"/>
                <a:cs typeface="Arial"/>
                <a:sym typeface="Arial"/>
              </a:rPr>
              <a:t>oAFP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oFTP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oFile</a:t>
            </a:r>
            <a:r>
              <a:rPr lang="en-US" sz="1100" b="0" i="0" u="none" strike="noStrike" cap="none">
                <a:solidFill>
                  <a:srgbClr val="000000"/>
                </a:solidFill>
                <a:effectLst/>
                <a:latin typeface="Arial"/>
                <a:ea typeface="Arial"/>
                <a:cs typeface="Arial"/>
                <a:sym typeface="Arial"/>
              </a:rPr>
              <a:t> Station</a:t>
            </a:r>
          </a:p>
          <a:p>
            <a:r>
              <a:rPr lang="en-US" sz="1100" b="0" i="0" u="none" strike="noStrike" cap="none">
                <a:solidFill>
                  <a:srgbClr val="000000"/>
                </a:solidFill>
                <a:effectLst/>
                <a:latin typeface="Arial"/>
                <a:ea typeface="Arial"/>
                <a:cs typeface="Arial"/>
                <a:sym typeface="Arial"/>
              </a:rPr>
              <a:t>•</a:t>
            </a:r>
            <a:r>
              <a:rPr lang="en-US" sz="1100" b="1" i="0" u="none" strike="noStrike" cap="none">
                <a:solidFill>
                  <a:srgbClr val="000000"/>
                </a:solidFill>
                <a:effectLst/>
                <a:latin typeface="Arial"/>
                <a:ea typeface="Arial"/>
                <a:cs typeface="Arial"/>
                <a:sym typeface="Arial"/>
              </a:rPr>
              <a:t>LDAP authentication: </a:t>
            </a:r>
            <a:r>
              <a:rPr lang="en-US" sz="1100" b="0" i="0" u="none" strike="noStrike" cap="none">
                <a:solidFill>
                  <a:srgbClr val="000000"/>
                </a:solidFill>
                <a:effectLst/>
                <a:latin typeface="Arial"/>
                <a:ea typeface="Arial"/>
                <a:cs typeface="Arial"/>
                <a:sym typeface="Arial"/>
              </a:rPr>
              <a:t>Connect the NAS to an LDAP directory. The LDAP users can be authenticated by the NAS. After connecting the NAS to an LDAP directory, either the local NAS users or the LDAP users can be authenticated to access the NAS via Samba (Microsoft Networking). Both the local NAS users and LDAP users can access the NAS via the following protocols/services:</a:t>
            </a:r>
          </a:p>
          <a:p>
            <a:r>
              <a:rPr lang="en-US" sz="1100" b="0" i="0" u="none" strike="noStrike" cap="none" err="1">
                <a:solidFill>
                  <a:srgbClr val="000000"/>
                </a:solidFill>
                <a:effectLst/>
                <a:latin typeface="Arial"/>
                <a:ea typeface="Arial"/>
                <a:cs typeface="Arial"/>
                <a:sym typeface="Arial"/>
              </a:rPr>
              <a:t>oAFP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oFTP</a:t>
            </a:r>
            <a:endParaRPr lang="en-US" sz="1100" b="0" i="0" u="none" strike="noStrike" cap="none">
              <a:solidFill>
                <a:srgbClr val="000000"/>
              </a:solidFill>
              <a:effectLst/>
              <a:latin typeface="Arial"/>
              <a:ea typeface="Arial"/>
              <a:cs typeface="Arial"/>
              <a:sym typeface="Arial"/>
            </a:endParaRPr>
          </a:p>
          <a:p>
            <a:r>
              <a:rPr lang="en-US" sz="1100" b="0" i="0" u="none" strike="noStrike" cap="none" err="1">
                <a:solidFill>
                  <a:srgbClr val="000000"/>
                </a:solidFill>
                <a:effectLst/>
                <a:latin typeface="Arial"/>
                <a:ea typeface="Arial"/>
                <a:cs typeface="Arial"/>
                <a:sym typeface="Arial"/>
              </a:rPr>
              <a:t>oFile</a:t>
            </a:r>
            <a:r>
              <a:rPr lang="en-US" sz="1100" b="0" i="0" u="none" strike="noStrike" cap="none">
                <a:solidFill>
                  <a:srgbClr val="000000"/>
                </a:solidFill>
                <a:effectLst/>
                <a:latin typeface="Arial"/>
                <a:ea typeface="Arial"/>
                <a:cs typeface="Arial"/>
                <a:sym typeface="Arial"/>
              </a:rPr>
              <a:t> Station</a:t>
            </a:r>
          </a:p>
        </p:txBody>
      </p:sp>
    </p:spTree>
    <p:extLst>
      <p:ext uri="{BB962C8B-B14F-4D97-AF65-F5344CB8AC3E}">
        <p14:creationId xmlns:p14="http://schemas.microsoft.com/office/powerpoint/2010/main" val="414715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2604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45619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18335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Need to show an animation: NAS and Cloud</a:t>
            </a:r>
            <a:r>
              <a:rPr lang="en-US" baseline="0"/>
              <a:t> coming together</a:t>
            </a:r>
            <a:endParaRPr lang="en-US"/>
          </a:p>
        </p:txBody>
      </p:sp>
    </p:spTree>
    <p:extLst>
      <p:ext uri="{BB962C8B-B14F-4D97-AF65-F5344CB8AC3E}">
        <p14:creationId xmlns:p14="http://schemas.microsoft.com/office/powerpoint/2010/main" val="19392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1adcffc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e1adcff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58250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7809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204439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11530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6.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4.sv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tretch>
            <a:fillRect/>
          </a:stretch>
        </p:blipFill>
        <p:spPr>
          <a:xfrm>
            <a:off x="897" y="505"/>
            <a:ext cx="9142206" cy="5142491"/>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gradFill>
                  <a:gsLst>
                    <a:gs pos="0">
                      <a:srgbClr val="00FFFF"/>
                    </a:gs>
                    <a:gs pos="22000">
                      <a:srgbClr val="00FFFF"/>
                    </a:gs>
                    <a:gs pos="100000">
                      <a:srgbClr val="0B2CF4"/>
                    </a:gs>
                  </a:gsLst>
                  <a:lin ang="5400000" scaled="1"/>
                </a:gra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229734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75D9B598-18AC-404B-893A-48A015889BFB}"/>
              </a:ext>
            </a:extLst>
          </p:cNvPr>
          <p:cNvGrpSpPr/>
          <p:nvPr userDrawn="1"/>
        </p:nvGrpSpPr>
        <p:grpSpPr>
          <a:xfrm>
            <a:off x="0" y="0"/>
            <a:ext cx="9144000" cy="5143500"/>
            <a:chOff x="0" y="0"/>
            <a:chExt cx="9144000" cy="5143500"/>
          </a:xfrm>
        </p:grpSpPr>
        <p:sp>
          <p:nvSpPr>
            <p:cNvPr id="24" name="矩形: 圓角 23">
              <a:extLst>
                <a:ext uri="{FF2B5EF4-FFF2-40B4-BE49-F238E27FC236}">
                  <a16:creationId xmlns:a16="http://schemas.microsoft.com/office/drawing/2014/main" id="{FC2048C4-DF35-4A15-817C-64D04DE886B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BEBFC98E-FF25-48AF-BD97-A002456276CF}"/>
                </a:ext>
              </a:extLst>
            </p:cNvPr>
            <p:cNvGrpSpPr/>
            <p:nvPr userDrawn="1"/>
          </p:nvGrpSpPr>
          <p:grpSpPr>
            <a:xfrm>
              <a:off x="0" y="0"/>
              <a:ext cx="9144000" cy="5143500"/>
              <a:chOff x="0" y="0"/>
              <a:chExt cx="12192000" cy="6858000"/>
            </a:xfrm>
          </p:grpSpPr>
          <p:pic>
            <p:nvPicPr>
              <p:cNvPr id="26" name="圖片 25" descr="一張含有 火車, 室外 的圖片&#10;&#10;自動產生的描述">
                <a:extLst>
                  <a:ext uri="{FF2B5EF4-FFF2-40B4-BE49-F238E27FC236}">
                    <a16:creationId xmlns:a16="http://schemas.microsoft.com/office/drawing/2014/main" id="{29B48B96-6907-4C11-B0FF-A711FD03A390}"/>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27" name="矩形 26">
                <a:extLst>
                  <a:ext uri="{FF2B5EF4-FFF2-40B4-BE49-F238E27FC236}">
                    <a16:creationId xmlns:a16="http://schemas.microsoft.com/office/drawing/2014/main" id="{B5C89D25-E9BB-4701-881A-57D20030C4ED}"/>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grpSp>
        <p:nvGrpSpPr>
          <p:cNvPr id="7" name="群組 6">
            <a:extLst>
              <a:ext uri="{FF2B5EF4-FFF2-40B4-BE49-F238E27FC236}">
                <a16:creationId xmlns:a16="http://schemas.microsoft.com/office/drawing/2014/main" id="{E615FE81-FD1E-4394-91EA-45963AC022FA}"/>
              </a:ext>
            </a:extLst>
          </p:cNvPr>
          <p:cNvGrpSpPr/>
          <p:nvPr userDrawn="1"/>
        </p:nvGrpSpPr>
        <p:grpSpPr>
          <a:xfrm>
            <a:off x="0" y="-113356"/>
            <a:ext cx="9144000" cy="5256351"/>
            <a:chOff x="0" y="-151141"/>
            <a:chExt cx="12192000" cy="7008468"/>
          </a:xfrm>
        </p:grpSpPr>
        <p:pic>
          <p:nvPicPr>
            <p:cNvPr id="8" name="圖片 7" descr="一張含有 火車, 室外 的圖片&#10;&#10;自動產生的描述">
              <a:extLst>
                <a:ext uri="{FF2B5EF4-FFF2-40B4-BE49-F238E27FC236}">
                  <a16:creationId xmlns:a16="http://schemas.microsoft.com/office/drawing/2014/main" id="{F59AD1E1-51B8-413E-8B2F-2DE0FCE97F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4" name="矩形 13">
              <a:extLst>
                <a:ext uri="{FF2B5EF4-FFF2-40B4-BE49-F238E27FC236}">
                  <a16:creationId xmlns:a16="http://schemas.microsoft.com/office/drawing/2014/main" id="{A92F2265-C9FF-4AD7-9B44-A4FDF0E938E6}"/>
                </a:ext>
              </a:extLst>
            </p:cNvPr>
            <p:cNvSpPr/>
            <p:nvPr userDrawn="1"/>
          </p:nvSpPr>
          <p:spPr>
            <a:xfrm>
              <a:off x="0" y="-151141"/>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solidFill>
                  <a:schemeClr val="bg2">
                    <a:lumMod val="90000"/>
                  </a:schemeClr>
                </a:solidFill>
              </a:endParaRPr>
            </a:p>
          </p:txBody>
        </p:sp>
      </p:grpSp>
      <p:grpSp>
        <p:nvGrpSpPr>
          <p:cNvPr id="84" name="群組 83">
            <a:extLst>
              <a:ext uri="{FF2B5EF4-FFF2-40B4-BE49-F238E27FC236}">
                <a16:creationId xmlns:a16="http://schemas.microsoft.com/office/drawing/2014/main" id="{148739F4-1F1A-430E-9893-C61BBA225DB5}"/>
              </a:ext>
            </a:extLst>
          </p:cNvPr>
          <p:cNvGrpSpPr/>
          <p:nvPr userDrawn="1"/>
        </p:nvGrpSpPr>
        <p:grpSpPr>
          <a:xfrm>
            <a:off x="2757075" y="1504862"/>
            <a:ext cx="3750971" cy="2470499"/>
            <a:chOff x="3279746" y="1621921"/>
            <a:chExt cx="5001294" cy="3293999"/>
          </a:xfrm>
        </p:grpSpPr>
        <p:grpSp>
          <p:nvGrpSpPr>
            <p:cNvPr id="83" name="群組 82">
              <a:extLst>
                <a:ext uri="{FF2B5EF4-FFF2-40B4-BE49-F238E27FC236}">
                  <a16:creationId xmlns:a16="http://schemas.microsoft.com/office/drawing/2014/main" id="{EA91C2DF-348A-47B8-A8EA-DA3B0F2FA8EB}"/>
                </a:ext>
              </a:extLst>
            </p:cNvPr>
            <p:cNvGrpSpPr/>
            <p:nvPr userDrawn="1"/>
          </p:nvGrpSpPr>
          <p:grpSpPr>
            <a:xfrm>
              <a:off x="4207461" y="2365324"/>
              <a:ext cx="3225835" cy="1833088"/>
              <a:chOff x="4207461" y="2365324"/>
              <a:chExt cx="3225835" cy="1833088"/>
            </a:xfrm>
            <a:solidFill>
              <a:schemeClr val="bg1">
                <a:lumMod val="95000"/>
              </a:schemeClr>
            </a:solidFill>
          </p:grpSpPr>
          <p:sp>
            <p:nvSpPr>
              <p:cNvPr id="4" name="手繪多邊形: 圖案 3">
                <a:extLst>
                  <a:ext uri="{FF2B5EF4-FFF2-40B4-BE49-F238E27FC236}">
                    <a16:creationId xmlns:a16="http://schemas.microsoft.com/office/drawing/2014/main" id="{1DF0146D-19C0-40E6-A8F3-389DD82EBD49}"/>
                  </a:ext>
                </a:extLst>
              </p:cNvPr>
              <p:cNvSpPr/>
              <p:nvPr/>
            </p:nvSpPr>
            <p:spPr>
              <a:xfrm>
                <a:off x="4212284" y="2371734"/>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grpFill/>
              <a:ln w="6346" cap="flat">
                <a:noFill/>
                <a:prstDash val="solid"/>
                <a:miter/>
              </a:ln>
            </p:spPr>
            <p:txBody>
              <a:bodyPr rtlCol="0" anchor="ctr"/>
              <a:lstStyle/>
              <a:p>
                <a:endParaRPr lang="zh-TW" altLang="en-US" sz="1050"/>
              </a:p>
            </p:txBody>
          </p:sp>
          <p:sp>
            <p:nvSpPr>
              <p:cNvPr id="5" name="手繪多邊形: 圖案 4">
                <a:extLst>
                  <a:ext uri="{FF2B5EF4-FFF2-40B4-BE49-F238E27FC236}">
                    <a16:creationId xmlns:a16="http://schemas.microsoft.com/office/drawing/2014/main" id="{544065FC-A3D1-42A6-9497-2000CBD7493B}"/>
                  </a:ext>
                </a:extLst>
              </p:cNvPr>
              <p:cNvSpPr/>
              <p:nvPr/>
            </p:nvSpPr>
            <p:spPr>
              <a:xfrm>
                <a:off x="4894821" y="2365324"/>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grpFill/>
              <a:ln w="6346" cap="flat">
                <a:noFill/>
                <a:prstDash val="solid"/>
                <a:miter/>
              </a:ln>
            </p:spPr>
            <p:txBody>
              <a:bodyPr rtlCol="0" anchor="ctr"/>
              <a:lstStyle/>
              <a:p>
                <a:endParaRPr lang="zh-TW" altLang="en-US" sz="1050"/>
              </a:p>
            </p:txBody>
          </p:sp>
          <p:sp>
            <p:nvSpPr>
              <p:cNvPr id="6" name="手繪多邊形: 圖案 5">
                <a:extLst>
                  <a:ext uri="{FF2B5EF4-FFF2-40B4-BE49-F238E27FC236}">
                    <a16:creationId xmlns:a16="http://schemas.microsoft.com/office/drawing/2014/main" id="{6BED6491-BA3C-4959-8678-E049FF1A4D7D}"/>
                  </a:ext>
                </a:extLst>
              </p:cNvPr>
              <p:cNvSpPr/>
              <p:nvPr/>
            </p:nvSpPr>
            <p:spPr>
              <a:xfrm>
                <a:off x="5145901" y="2365324"/>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grpFill/>
              <a:ln w="6346" cap="flat">
                <a:noFill/>
                <a:prstDash val="solid"/>
                <a:miter/>
              </a:ln>
            </p:spPr>
            <p:txBody>
              <a:bodyPr rtlCol="0" anchor="ctr"/>
              <a:lstStyle/>
              <a:p>
                <a:endParaRPr lang="zh-TW" altLang="en-US" sz="1050"/>
              </a:p>
            </p:txBody>
          </p:sp>
          <p:sp>
            <p:nvSpPr>
              <p:cNvPr id="15" name="手繪多邊形: 圖案 14">
                <a:extLst>
                  <a:ext uri="{FF2B5EF4-FFF2-40B4-BE49-F238E27FC236}">
                    <a16:creationId xmlns:a16="http://schemas.microsoft.com/office/drawing/2014/main" id="{0529D9A9-C4F3-4CE6-892B-512D67D129BD}"/>
                  </a:ext>
                </a:extLst>
              </p:cNvPr>
              <p:cNvSpPr/>
              <p:nvPr/>
            </p:nvSpPr>
            <p:spPr>
              <a:xfrm>
                <a:off x="5979429" y="236532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grpFill/>
              <a:ln w="6346" cap="flat">
                <a:noFill/>
                <a:prstDash val="solid"/>
                <a:miter/>
              </a:ln>
            </p:spPr>
            <p:txBody>
              <a:bodyPr rtlCol="0" anchor="ctr"/>
              <a:lstStyle/>
              <a:p>
                <a:endParaRPr lang="zh-TW" altLang="en-US" sz="1050"/>
              </a:p>
            </p:txBody>
          </p:sp>
          <p:sp>
            <p:nvSpPr>
              <p:cNvPr id="16" name="手繪多邊形: 圖案 15">
                <a:extLst>
                  <a:ext uri="{FF2B5EF4-FFF2-40B4-BE49-F238E27FC236}">
                    <a16:creationId xmlns:a16="http://schemas.microsoft.com/office/drawing/2014/main" id="{91D2029F-094C-4727-8977-C1973A1DC083}"/>
                  </a:ext>
                </a:extLst>
              </p:cNvPr>
              <p:cNvSpPr/>
              <p:nvPr/>
            </p:nvSpPr>
            <p:spPr>
              <a:xfrm>
                <a:off x="4207461" y="3405694"/>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grpFill/>
              <a:ln w="6346" cap="flat">
                <a:noFill/>
                <a:prstDash val="solid"/>
                <a:miter/>
              </a:ln>
            </p:spPr>
            <p:txBody>
              <a:bodyPr rtlCol="0" anchor="ctr"/>
              <a:lstStyle/>
              <a:p>
                <a:endParaRPr lang="zh-TW" altLang="en-US" sz="1050"/>
              </a:p>
            </p:txBody>
          </p:sp>
          <p:sp>
            <p:nvSpPr>
              <p:cNvPr id="17" name="手繪多邊形: 圖案 16">
                <a:extLst>
                  <a:ext uri="{FF2B5EF4-FFF2-40B4-BE49-F238E27FC236}">
                    <a16:creationId xmlns:a16="http://schemas.microsoft.com/office/drawing/2014/main" id="{235B071F-446C-4C97-8F33-DA8C104203AD}"/>
                  </a:ext>
                </a:extLst>
              </p:cNvPr>
              <p:cNvSpPr/>
              <p:nvPr/>
            </p:nvSpPr>
            <p:spPr>
              <a:xfrm>
                <a:off x="5021694" y="340569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grpFill/>
              <a:ln w="6346" cap="flat">
                <a:noFill/>
                <a:prstDash val="solid"/>
                <a:miter/>
              </a:ln>
            </p:spPr>
            <p:txBody>
              <a:bodyPr rtlCol="0" anchor="ctr"/>
              <a:lstStyle/>
              <a:p>
                <a:endParaRPr lang="zh-TW" altLang="en-US" sz="1050"/>
              </a:p>
            </p:txBody>
          </p:sp>
          <p:sp>
            <p:nvSpPr>
              <p:cNvPr id="18" name="手繪多邊形: 圖案 17">
                <a:extLst>
                  <a:ext uri="{FF2B5EF4-FFF2-40B4-BE49-F238E27FC236}">
                    <a16:creationId xmlns:a16="http://schemas.microsoft.com/office/drawing/2014/main" id="{FFFBB199-F7F4-4B44-8D5B-95A2F4776EC7}"/>
                  </a:ext>
                </a:extLst>
              </p:cNvPr>
              <p:cNvSpPr/>
              <p:nvPr/>
            </p:nvSpPr>
            <p:spPr>
              <a:xfrm>
                <a:off x="5772777" y="3405694"/>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grpFill/>
              <a:ln w="6346" cap="flat">
                <a:noFill/>
                <a:prstDash val="solid"/>
                <a:miter/>
              </a:ln>
            </p:spPr>
            <p:txBody>
              <a:bodyPr rtlCol="0" anchor="ctr"/>
              <a:lstStyle/>
              <a:p>
                <a:endParaRPr lang="zh-TW" altLang="en-US" sz="1050"/>
              </a:p>
            </p:txBody>
          </p:sp>
          <p:sp>
            <p:nvSpPr>
              <p:cNvPr id="19" name="手繪多邊形: 圖案 18">
                <a:extLst>
                  <a:ext uri="{FF2B5EF4-FFF2-40B4-BE49-F238E27FC236}">
                    <a16:creationId xmlns:a16="http://schemas.microsoft.com/office/drawing/2014/main" id="{D240D4A9-E122-471C-810E-A639BF0ECE46}"/>
                  </a:ext>
                </a:extLst>
              </p:cNvPr>
              <p:cNvSpPr/>
              <p:nvPr/>
            </p:nvSpPr>
            <p:spPr>
              <a:xfrm>
                <a:off x="6678024" y="3392366"/>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grpFill/>
              <a:ln w="6346" cap="flat">
                <a:noFill/>
                <a:prstDash val="solid"/>
                <a:miter/>
              </a:ln>
            </p:spPr>
            <p:txBody>
              <a:bodyPr rtlCol="0" anchor="ctr"/>
              <a:lstStyle/>
              <a:p>
                <a:endParaRPr lang="zh-TW" altLang="en-US" sz="1050"/>
              </a:p>
            </p:txBody>
          </p:sp>
        </p:grpSp>
        <p:sp>
          <p:nvSpPr>
            <p:cNvPr id="20" name="手繪多邊形: 圖案 19">
              <a:extLst>
                <a:ext uri="{FF2B5EF4-FFF2-40B4-BE49-F238E27FC236}">
                  <a16:creationId xmlns:a16="http://schemas.microsoft.com/office/drawing/2014/main" id="{33F140C6-95D6-4388-9860-8B67BA67CFF2}"/>
                </a:ext>
              </a:extLst>
            </p:cNvPr>
            <p:cNvSpPr/>
            <p:nvPr/>
          </p:nvSpPr>
          <p:spPr>
            <a:xfrm>
              <a:off x="3279746" y="1621921"/>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sz="1050"/>
            </a:p>
          </p:txBody>
        </p:sp>
      </p:grpSp>
    </p:spTree>
    <p:extLst>
      <p:ext uri="{BB962C8B-B14F-4D97-AF65-F5344CB8AC3E}">
        <p14:creationId xmlns:p14="http://schemas.microsoft.com/office/powerpoint/2010/main" val="406089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2811A7F6-4473-4232-9DF9-BD4990D3D998}"/>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9" name="圖形 8">
            <a:extLst>
              <a:ext uri="{FF2B5EF4-FFF2-40B4-BE49-F238E27FC236}">
                <a16:creationId xmlns:a16="http://schemas.microsoft.com/office/drawing/2014/main" id="{07EFA9EE-4616-4A77-B647-C5B0310305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19441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402381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975360" y="0"/>
            <a:ext cx="779589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206692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微軟正黑體" panose="020B0604030504040204" pitchFamily="34" charset="-120"/>
                <a:ea typeface="微軟正黑體" panose="020B0604030504040204" pitchFamily="34" charset="-12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
        <p:nvSpPr>
          <p:cNvPr id="3" name="矩形: 圓角化同側角落 2">
            <a:extLst>
              <a:ext uri="{FF2B5EF4-FFF2-40B4-BE49-F238E27FC236}">
                <a16:creationId xmlns:a16="http://schemas.microsoft.com/office/drawing/2014/main" id="{A5957785-8E1C-42E9-9AE0-CBE17AD5712E}"/>
              </a:ext>
            </a:extLst>
          </p:cNvPr>
          <p:cNvSpPr/>
          <p:nvPr userDrawn="1"/>
        </p:nvSpPr>
        <p:spPr>
          <a:xfrm flipV="1">
            <a:off x="187278" y="932577"/>
            <a:ext cx="8795552" cy="3801862"/>
          </a:xfrm>
          <a:prstGeom prst="round2SameRect">
            <a:avLst>
              <a:gd name="adj1" fmla="val 3196"/>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pic>
        <p:nvPicPr>
          <p:cNvPr id="15" name="圖形 14">
            <a:extLst>
              <a:ext uri="{FF2B5EF4-FFF2-40B4-BE49-F238E27FC236}">
                <a16:creationId xmlns:a16="http://schemas.microsoft.com/office/drawing/2014/main" id="{C63C9AFD-6821-244E-AB9B-B3AB41356207}"/>
              </a:ext>
            </a:extLst>
          </p:cNvPr>
          <p:cNvPicPr>
            <a:picLocks/>
          </p:cNvPicPr>
          <p:nvPr userDrawn="1"/>
        </p:nvPicPr>
        <p:blipFill>
          <a:blip r:embed="rId3">
            <a:extLst>
              <a:ext uri="{96DAC541-7B7A-43D3-8B79-37D633B846F1}">
                <asvg:svgBlip xmlns:asvg="http://schemas.microsoft.com/office/drawing/2016/SVG/main" r:embed="rId4"/>
              </a:ext>
            </a:extLst>
          </a:blip>
          <a:stretch>
            <a:fillRect/>
          </a:stretch>
        </p:blipFill>
        <p:spPr>
          <a:xfrm flipV="1">
            <a:off x="167653" y="921960"/>
            <a:ext cx="8829000" cy="34289"/>
          </a:xfrm>
          <a:prstGeom prst="rect">
            <a:avLst/>
          </a:prstGeom>
        </p:spPr>
      </p:pic>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tx1"/>
                </a:solidFill>
                <a:latin typeface="Microsoft JhengHei" panose="020B0604030504040204" pitchFamily="34" charset="-120"/>
                <a:ea typeface="Microsoft JhengHei" panose="020B0604030504040204" pitchFamily="34" charset="-120"/>
              </a:defRPr>
            </a:lvl1pPr>
            <a:lvl2pPr>
              <a:defRPr>
                <a:solidFill>
                  <a:schemeClr val="tx1"/>
                </a:solidFill>
                <a:latin typeface="Microsoft JhengHei" panose="020B0604030504040204" pitchFamily="34" charset="-120"/>
                <a:ea typeface="Microsoft JhengHei" panose="020B0604030504040204" pitchFamily="34" charset="-120"/>
              </a:defRPr>
            </a:lvl2pPr>
            <a:lvl3pPr>
              <a:defRPr>
                <a:solidFill>
                  <a:schemeClr val="tx1"/>
                </a:solidFill>
                <a:latin typeface="Microsoft JhengHei" panose="020B0604030504040204" pitchFamily="34" charset="-120"/>
                <a:ea typeface="Microsoft JhengHei" panose="020B0604030504040204" pitchFamily="34" charset="-120"/>
              </a:defRPr>
            </a:lvl3pPr>
            <a:lvl4pPr>
              <a:defRPr>
                <a:solidFill>
                  <a:schemeClr val="tx1"/>
                </a:solidFill>
                <a:latin typeface="Microsoft JhengHei" panose="020B0604030504040204" pitchFamily="34" charset="-120"/>
                <a:ea typeface="Microsoft JhengHei" panose="020B0604030504040204" pitchFamily="34" charset="-120"/>
              </a:defRPr>
            </a:lvl4pPr>
            <a:lvl5pPr>
              <a:defRPr>
                <a:solidFill>
                  <a:schemeClr val="tx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grpSp>
        <p:nvGrpSpPr>
          <p:cNvPr id="16" name="群組 15">
            <a:extLst>
              <a:ext uri="{FF2B5EF4-FFF2-40B4-BE49-F238E27FC236}">
                <a16:creationId xmlns:a16="http://schemas.microsoft.com/office/drawing/2014/main" id="{7C9549DE-670F-BE48-9B1B-ACFD2664D21D}"/>
              </a:ext>
            </a:extLst>
          </p:cNvPr>
          <p:cNvGrpSpPr/>
          <p:nvPr userDrawn="1"/>
        </p:nvGrpSpPr>
        <p:grpSpPr>
          <a:xfrm>
            <a:off x="7455338" y="4730692"/>
            <a:ext cx="1614327" cy="406574"/>
            <a:chOff x="8944628" y="6216143"/>
            <a:chExt cx="2614546" cy="658483"/>
          </a:xfrm>
        </p:grpSpPr>
        <p:pic>
          <p:nvPicPr>
            <p:cNvPr id="18" name="圖形 17">
              <a:extLst>
                <a:ext uri="{FF2B5EF4-FFF2-40B4-BE49-F238E27FC236}">
                  <a16:creationId xmlns:a16="http://schemas.microsoft.com/office/drawing/2014/main" id="{E023CBA2-7852-A643-8F8C-264755B7B4AD}"/>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8838" t="-6874" r="6542" b="60917"/>
            <a:stretch/>
          </p:blipFill>
          <p:spPr>
            <a:xfrm>
              <a:off x="8944628" y="6216143"/>
              <a:ext cx="1782502" cy="658483"/>
            </a:xfrm>
            <a:prstGeom prst="rect">
              <a:avLst/>
            </a:prstGeom>
          </p:spPr>
        </p:pic>
        <p:pic>
          <p:nvPicPr>
            <p:cNvPr id="19" name="圖形 18">
              <a:extLst>
                <a:ext uri="{FF2B5EF4-FFF2-40B4-BE49-F238E27FC236}">
                  <a16:creationId xmlns:a16="http://schemas.microsoft.com/office/drawing/2014/main" id="{DF46385A-A603-554E-9522-BBDD18D9ED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67169" y="6337690"/>
              <a:ext cx="792005" cy="144000"/>
            </a:xfrm>
            <a:prstGeom prst="rect">
              <a:avLst/>
            </a:prstGeom>
          </p:spPr>
        </p:pic>
        <p:pic>
          <p:nvPicPr>
            <p:cNvPr id="22" name="圖形 21">
              <a:extLst>
                <a:ext uri="{FF2B5EF4-FFF2-40B4-BE49-F238E27FC236}">
                  <a16:creationId xmlns:a16="http://schemas.microsoft.com/office/drawing/2014/main" id="{499083DC-D222-264D-9B5F-6E44FDB1A44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37274" y="6560328"/>
              <a:ext cx="804258" cy="216000"/>
            </a:xfrm>
            <a:prstGeom prst="rect">
              <a:avLst/>
            </a:prstGeom>
          </p:spPr>
        </p:pic>
      </p:grpSp>
    </p:spTree>
    <p:extLst>
      <p:ext uri="{BB962C8B-B14F-4D97-AF65-F5344CB8AC3E}">
        <p14:creationId xmlns:p14="http://schemas.microsoft.com/office/powerpoint/2010/main" val="167946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pic>
        <p:nvPicPr>
          <p:cNvPr id="17" name="圖形 16">
            <a:extLst>
              <a:ext uri="{FF2B5EF4-FFF2-40B4-BE49-F238E27FC236}">
                <a16:creationId xmlns:a16="http://schemas.microsoft.com/office/drawing/2014/main" id="{18316F15-D9DD-41AC-88EC-532B304065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925497"/>
            <a:ext cx="9144000" cy="4218003"/>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0">
                <a:solidFill>
                  <a:schemeClr val="bg1"/>
                </a:solidFill>
                <a:latin typeface="微軟正黑體" panose="020B0604030504040204" pitchFamily="34" charset="-120"/>
                <a:ea typeface="微軟正黑體" panose="020B0604030504040204" pitchFamily="34" charset="-12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grpSp>
        <p:nvGrpSpPr>
          <p:cNvPr id="7" name="群組 6">
            <a:extLst>
              <a:ext uri="{FF2B5EF4-FFF2-40B4-BE49-F238E27FC236}">
                <a16:creationId xmlns:a16="http://schemas.microsoft.com/office/drawing/2014/main" id="{FC8AD72A-F7B9-4AE1-A23C-DFE6B8ACBC02}"/>
              </a:ext>
            </a:extLst>
          </p:cNvPr>
          <p:cNvGrpSpPr/>
          <p:nvPr userDrawn="1"/>
        </p:nvGrpSpPr>
        <p:grpSpPr>
          <a:xfrm>
            <a:off x="7455338" y="4730692"/>
            <a:ext cx="1614327" cy="406574"/>
            <a:chOff x="8944628" y="6216143"/>
            <a:chExt cx="2614546" cy="658483"/>
          </a:xfrm>
        </p:grpSpPr>
        <p:pic>
          <p:nvPicPr>
            <p:cNvPr id="14" name="圖形 13">
              <a:extLst>
                <a:ext uri="{FF2B5EF4-FFF2-40B4-BE49-F238E27FC236}">
                  <a16:creationId xmlns:a16="http://schemas.microsoft.com/office/drawing/2014/main" id="{DEBCA961-7868-0A47-BEF2-88FF19225604}"/>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78838" t="-6874" r="6542" b="60917"/>
            <a:stretch/>
          </p:blipFill>
          <p:spPr>
            <a:xfrm>
              <a:off x="8944628" y="6216143"/>
              <a:ext cx="1782502" cy="658483"/>
            </a:xfrm>
            <a:prstGeom prst="rect">
              <a:avLst/>
            </a:prstGeom>
          </p:spPr>
        </p:pic>
        <p:pic>
          <p:nvPicPr>
            <p:cNvPr id="20" name="圖形 19">
              <a:extLst>
                <a:ext uri="{FF2B5EF4-FFF2-40B4-BE49-F238E27FC236}">
                  <a16:creationId xmlns:a16="http://schemas.microsoft.com/office/drawing/2014/main" id="{5841768E-28AF-4185-A029-5C6DAF655F1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67169" y="6337690"/>
              <a:ext cx="792005" cy="144000"/>
            </a:xfrm>
            <a:prstGeom prst="rect">
              <a:avLst/>
            </a:prstGeom>
          </p:spPr>
        </p:pic>
        <p:pic>
          <p:nvPicPr>
            <p:cNvPr id="4" name="圖形 3">
              <a:extLst>
                <a:ext uri="{FF2B5EF4-FFF2-40B4-BE49-F238E27FC236}">
                  <a16:creationId xmlns:a16="http://schemas.microsoft.com/office/drawing/2014/main" id="{79327F25-A7A0-463E-8DF1-A0E0B4EA782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37274" y="6560328"/>
              <a:ext cx="804258" cy="216000"/>
            </a:xfrm>
            <a:prstGeom prst="rect">
              <a:avLst/>
            </a:prstGeom>
          </p:spPr>
        </p:pic>
      </p:grpSp>
      <p:sp>
        <p:nvSpPr>
          <p:cNvPr id="3" name="矩形: 圓角化同側角落 2">
            <a:extLst>
              <a:ext uri="{FF2B5EF4-FFF2-40B4-BE49-F238E27FC236}">
                <a16:creationId xmlns:a16="http://schemas.microsoft.com/office/drawing/2014/main" id="{A5957785-8E1C-42E9-9AE0-CBE17AD5712E}"/>
              </a:ext>
            </a:extLst>
          </p:cNvPr>
          <p:cNvSpPr/>
          <p:nvPr userDrawn="1"/>
        </p:nvSpPr>
        <p:spPr>
          <a:xfrm flipV="1">
            <a:off x="187278" y="932577"/>
            <a:ext cx="8795552" cy="3801862"/>
          </a:xfrm>
          <a:prstGeom prst="round2SameRect">
            <a:avLst>
              <a:gd name="adj1" fmla="val 3196"/>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pic>
        <p:nvPicPr>
          <p:cNvPr id="15" name="圖形 14">
            <a:extLst>
              <a:ext uri="{FF2B5EF4-FFF2-40B4-BE49-F238E27FC236}">
                <a16:creationId xmlns:a16="http://schemas.microsoft.com/office/drawing/2014/main" id="{C63C9AFD-6821-244E-AB9B-B3AB41356207}"/>
              </a:ext>
            </a:extLst>
          </p:cNvPr>
          <p:cNvPicPr>
            <a:picLocks/>
          </p:cNvPicPr>
          <p:nvPr userDrawn="1"/>
        </p:nvPicPr>
        <p:blipFill>
          <a:blip r:embed="rId11">
            <a:extLst>
              <a:ext uri="{96DAC541-7B7A-43D3-8B79-37D633B846F1}">
                <asvg:svgBlip xmlns:asvg="http://schemas.microsoft.com/office/drawing/2016/SVG/main" r:embed="rId12"/>
              </a:ext>
            </a:extLst>
          </a:blip>
          <a:stretch>
            <a:fillRect/>
          </a:stretch>
        </p:blipFill>
        <p:spPr>
          <a:xfrm flipV="1">
            <a:off x="167653" y="921960"/>
            <a:ext cx="8829000" cy="34289"/>
          </a:xfrm>
          <a:prstGeom prst="rect">
            <a:avLst/>
          </a:prstGeom>
        </p:spPr>
      </p:pic>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tx1"/>
                </a:solidFill>
                <a:latin typeface="Microsoft JhengHei" panose="020B0604030504040204" pitchFamily="34" charset="-120"/>
                <a:ea typeface="Microsoft JhengHei" panose="020B0604030504040204" pitchFamily="34" charset="-120"/>
              </a:defRPr>
            </a:lvl1pPr>
            <a:lvl2pPr>
              <a:defRPr>
                <a:solidFill>
                  <a:schemeClr val="tx1"/>
                </a:solidFill>
                <a:latin typeface="Microsoft JhengHei" panose="020B0604030504040204" pitchFamily="34" charset="-120"/>
                <a:ea typeface="Microsoft JhengHei" panose="020B0604030504040204" pitchFamily="34" charset="-120"/>
              </a:defRPr>
            </a:lvl2pPr>
            <a:lvl3pPr>
              <a:defRPr>
                <a:solidFill>
                  <a:schemeClr val="tx1"/>
                </a:solidFill>
                <a:latin typeface="Microsoft JhengHei" panose="020B0604030504040204" pitchFamily="34" charset="-120"/>
                <a:ea typeface="Microsoft JhengHei" panose="020B0604030504040204" pitchFamily="34" charset="-120"/>
              </a:defRPr>
            </a:lvl3pPr>
            <a:lvl4pPr>
              <a:defRPr>
                <a:solidFill>
                  <a:schemeClr val="tx1"/>
                </a:solidFill>
                <a:latin typeface="Microsoft JhengHei" panose="020B0604030504040204" pitchFamily="34" charset="-120"/>
                <a:ea typeface="Microsoft JhengHei" panose="020B0604030504040204" pitchFamily="34" charset="-120"/>
              </a:defRPr>
            </a:lvl4pPr>
            <a:lvl5pPr>
              <a:defRPr>
                <a:solidFill>
                  <a:schemeClr val="tx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39017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2561D19-EEA6-4FDF-8AA1-ED733033DAA3}"/>
              </a:ext>
            </a:extLst>
          </p:cNvPr>
          <p:cNvGrpSpPr/>
          <p:nvPr userDrawn="1"/>
        </p:nvGrpSpPr>
        <p:grpSpPr>
          <a:xfrm>
            <a:off x="0" y="0"/>
            <a:ext cx="9144000" cy="5143500"/>
            <a:chOff x="0" y="0"/>
            <a:chExt cx="9144000" cy="5143500"/>
          </a:xfrm>
        </p:grpSpPr>
        <p:sp>
          <p:nvSpPr>
            <p:cNvPr id="10" name="矩形: 圓角 9">
              <a:extLst>
                <a:ext uri="{FF2B5EF4-FFF2-40B4-BE49-F238E27FC236}">
                  <a16:creationId xmlns:a16="http://schemas.microsoft.com/office/drawing/2014/main" id="{C287399C-227A-46DF-A12D-12F64F3F7950}"/>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389C3CB8-061D-402A-8C28-A241A35FDDC3}"/>
                </a:ext>
              </a:extLst>
            </p:cNvPr>
            <p:cNvGrpSpPr/>
            <p:nvPr userDrawn="1"/>
          </p:nvGrpSpPr>
          <p:grpSpPr>
            <a:xfrm>
              <a:off x="0" y="0"/>
              <a:ext cx="9144000" cy="5143500"/>
              <a:chOff x="0" y="0"/>
              <a:chExt cx="12192000" cy="6858000"/>
            </a:xfrm>
          </p:grpSpPr>
          <p:pic>
            <p:nvPicPr>
              <p:cNvPr id="15" name="圖片 14" descr="一張含有 火車, 室外 的圖片&#10;&#10;自動產生的描述">
                <a:extLst>
                  <a:ext uri="{FF2B5EF4-FFF2-40B4-BE49-F238E27FC236}">
                    <a16:creationId xmlns:a16="http://schemas.microsoft.com/office/drawing/2014/main" id="{F69E3CF0-7FA2-44D5-98DF-DB20324EC99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6" name="矩形 15">
                <a:extLst>
                  <a:ext uri="{FF2B5EF4-FFF2-40B4-BE49-F238E27FC236}">
                    <a16:creationId xmlns:a16="http://schemas.microsoft.com/office/drawing/2014/main" id="{6367F9B5-2B42-43E9-913A-66F3FBA6302E}"/>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2" name="標題 1">
            <a:extLst>
              <a:ext uri="{FF2B5EF4-FFF2-40B4-BE49-F238E27FC236}">
                <a16:creationId xmlns:a16="http://schemas.microsoft.com/office/drawing/2014/main" id="{D85F7FF0-FF57-4158-9282-017118CDA770}"/>
              </a:ext>
            </a:extLst>
          </p:cNvPr>
          <p:cNvSpPr>
            <a:spLocks noGrp="1"/>
          </p:cNvSpPr>
          <p:nvPr>
            <p:ph type="ctrTitle"/>
          </p:nvPr>
        </p:nvSpPr>
        <p:spPr>
          <a:xfrm>
            <a:off x="368780" y="2203450"/>
            <a:ext cx="8127520" cy="1076744"/>
          </a:xfrm>
        </p:spPr>
        <p:txBody>
          <a:bodyPr anchor="t">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402906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61E78CDB-1772-4A37-9AFC-2260FFB73161}"/>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63AB6C7B-F863-4881-9B8F-C7B5CD29C1B4}"/>
              </a:ext>
            </a:extLst>
          </p:cNvPr>
          <p:cNvGrpSpPr/>
          <p:nvPr userDrawn="1"/>
        </p:nvGrpSpPr>
        <p:grpSpPr>
          <a:xfrm>
            <a:off x="0" y="0"/>
            <a:ext cx="9144000" cy="5143500"/>
            <a:chOff x="0" y="0"/>
            <a:chExt cx="12192000" cy="6858000"/>
          </a:xfrm>
        </p:grpSpPr>
        <p:pic>
          <p:nvPicPr>
            <p:cNvPr id="10" name="圖片 9" descr="一張含有 火車, 室外 的圖片&#10;&#10;自動產生的描述">
              <a:extLst>
                <a:ext uri="{FF2B5EF4-FFF2-40B4-BE49-F238E27FC236}">
                  <a16:creationId xmlns:a16="http://schemas.microsoft.com/office/drawing/2014/main" id="{CAB31EEC-9D9F-4762-B79D-D5443172C3C3}"/>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1" name="矩形 10">
              <a:extLst>
                <a:ext uri="{FF2B5EF4-FFF2-40B4-BE49-F238E27FC236}">
                  <a16:creationId xmlns:a16="http://schemas.microsoft.com/office/drawing/2014/main" id="{376967D7-0556-4918-A53B-F589A93E5D51}"/>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Tree>
    <p:extLst>
      <p:ext uri="{BB962C8B-B14F-4D97-AF65-F5344CB8AC3E}">
        <p14:creationId xmlns:p14="http://schemas.microsoft.com/office/powerpoint/2010/main" val="338837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03F6C390-5461-4011-A543-6F6F445BE69B}"/>
              </a:ext>
            </a:extLst>
          </p:cNvPr>
          <p:cNvGrpSpPr/>
          <p:nvPr userDrawn="1"/>
        </p:nvGrpSpPr>
        <p:grpSpPr>
          <a:xfrm>
            <a:off x="0" y="0"/>
            <a:ext cx="9144000" cy="5143500"/>
            <a:chOff x="0" y="0"/>
            <a:chExt cx="9144000" cy="5143500"/>
          </a:xfrm>
        </p:grpSpPr>
        <p:sp>
          <p:nvSpPr>
            <p:cNvPr id="14" name="矩形: 圓角 13">
              <a:extLst>
                <a:ext uri="{FF2B5EF4-FFF2-40B4-BE49-F238E27FC236}">
                  <a16:creationId xmlns:a16="http://schemas.microsoft.com/office/drawing/2014/main" id="{6417F95B-A24D-44EA-9661-4703B546490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97F31AA8-CDFF-40F0-AE52-CF587EF01BCA}"/>
                </a:ext>
              </a:extLst>
            </p:cNvPr>
            <p:cNvGrpSpPr/>
            <p:nvPr userDrawn="1"/>
          </p:nvGrpSpPr>
          <p:grpSpPr>
            <a:xfrm>
              <a:off x="0" y="0"/>
              <a:ext cx="9144000" cy="5143500"/>
              <a:chOff x="0" y="0"/>
              <a:chExt cx="12192000" cy="6858000"/>
            </a:xfrm>
          </p:grpSpPr>
          <p:pic>
            <p:nvPicPr>
              <p:cNvPr id="17" name="圖片 16" descr="一張含有 火車, 室外 的圖片&#10;&#10;自動產生的描述">
                <a:extLst>
                  <a:ext uri="{FF2B5EF4-FFF2-40B4-BE49-F238E27FC236}">
                    <a16:creationId xmlns:a16="http://schemas.microsoft.com/office/drawing/2014/main" id="{90AF6C6D-9982-45B1-A6A9-4C1D2921632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8" name="矩形 17">
                <a:extLst>
                  <a:ext uri="{FF2B5EF4-FFF2-40B4-BE49-F238E27FC236}">
                    <a16:creationId xmlns:a16="http://schemas.microsoft.com/office/drawing/2014/main" id="{1113F177-835F-47A5-ADA7-7F036A37F93F}"/>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pic>
        <p:nvPicPr>
          <p:cNvPr id="100" name="圖形 99">
            <a:extLst>
              <a:ext uri="{FF2B5EF4-FFF2-40B4-BE49-F238E27FC236}">
                <a16:creationId xmlns:a16="http://schemas.microsoft.com/office/drawing/2014/main" id="{3D0FB467-9DAA-46D0-A93C-1C55C83E1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5717" y="4363823"/>
            <a:ext cx="469257" cy="85320"/>
          </a:xfrm>
          <a:prstGeom prst="rect">
            <a:avLst/>
          </a:prstGeom>
        </p:spPr>
      </p:pic>
      <p:sp>
        <p:nvSpPr>
          <p:cNvPr id="15" name="文字方塊 14">
            <a:extLst>
              <a:ext uri="{FF2B5EF4-FFF2-40B4-BE49-F238E27FC236}">
                <a16:creationId xmlns:a16="http://schemas.microsoft.com/office/drawing/2014/main" id="{75F0FE1E-B1A1-4C89-8F74-02E60FE0017E}"/>
              </a:ext>
            </a:extLst>
          </p:cNvPr>
          <p:cNvSpPr txBox="1"/>
          <p:nvPr userDrawn="1"/>
        </p:nvSpPr>
        <p:spPr>
          <a:xfrm>
            <a:off x="733068" y="4534624"/>
            <a:ext cx="7760786" cy="276999"/>
          </a:xfrm>
          <a:prstGeom prst="rect">
            <a:avLst/>
          </a:prstGeom>
          <a:noFill/>
        </p:spPr>
        <p:txBody>
          <a:bodyPr wrap="square" rtlCol="0">
            <a:spAutoFit/>
          </a:bodyPr>
          <a:lstStyle/>
          <a:p>
            <a:pPr>
              <a:lnSpc>
                <a:spcPct val="100000"/>
              </a:lnSpc>
            </a:pPr>
            <a:r>
              <a:rPr lang="en-US" altLang="zh-TW" sz="600">
                <a:solidFill>
                  <a:schemeClr val="bg1">
                    <a:lumMod val="50000"/>
                  </a:schemeClr>
                </a:solidFill>
                <a:latin typeface="Arial" panose="020B0604020202020204" pitchFamily="34" charset="0"/>
                <a:cs typeface="Arial" panose="020B0604020202020204" pitchFamily="34" charset="0"/>
              </a:rPr>
              <a:t>Copyright©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42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99FF43-2CE4-4238-BD9F-0E6ECF498B1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00C7C57-692B-431B-AFA7-992CE231BC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6B9003-1AFA-49C7-8F4B-47984BB8D4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172A3-34AB-45EA-83DA-A35A52907D07}" type="datetimeFigureOut">
              <a:rPr lang="zh-TW" altLang="en-US" smtClean="0"/>
              <a:t>2020/1/10</a:t>
            </a:fld>
            <a:endParaRPr lang="zh-TW" altLang="en-US"/>
          </a:p>
        </p:txBody>
      </p:sp>
      <p:sp>
        <p:nvSpPr>
          <p:cNvPr id="5" name="頁尾版面配置區 4">
            <a:extLst>
              <a:ext uri="{FF2B5EF4-FFF2-40B4-BE49-F238E27FC236}">
                <a16:creationId xmlns:a16="http://schemas.microsoft.com/office/drawing/2014/main" id="{0F6FC07A-0CBA-418D-8056-541B7120E9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065CC31-8830-41A4-B8E0-DAAE6A7A1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3BCEF-B4B2-4EBB-94BC-0DD37F0B73B3}" type="slidenum">
              <a:rPr lang="zh-TW" altLang="en-US" smtClean="0"/>
              <a:t>‹#›</a:t>
            </a:fld>
            <a:endParaRPr lang="zh-TW" altLang="en-US"/>
          </a:p>
        </p:txBody>
      </p:sp>
    </p:spTree>
    <p:extLst>
      <p:ext uri="{BB962C8B-B14F-4D97-AF65-F5344CB8AC3E}">
        <p14:creationId xmlns:p14="http://schemas.microsoft.com/office/powerpoint/2010/main" val="39454848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4" r:id="rId4"/>
    <p:sldLayoutId id="2147483768" r:id="rId5"/>
    <p:sldLayoutId id="2147483769" r:id="rId6"/>
    <p:sldLayoutId id="2147483770" r:id="rId7"/>
    <p:sldLayoutId id="2147483771" r:id="rId8"/>
    <p:sldLayoutId id="2147483772" r:id="rId9"/>
    <p:sldLayoutId id="2147483773" r:id="rId10"/>
  </p:sldLayoutIdLst>
  <p:txStyles>
    <p:titleStyle>
      <a:lvl1pPr algn="l" defTabSz="685800" rtl="0" eaLnBrk="1" latinLnBrk="0" hangingPunct="1">
        <a:lnSpc>
          <a:spcPct val="90000"/>
        </a:lnSpc>
        <a:spcBef>
          <a:spcPct val="0"/>
        </a:spcBef>
        <a:buNone/>
        <a:defRPr sz="3300"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34.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1.svg"/><Relationship Id="rId7"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888EB61C-136A-4F0C-A532-0A35B8B7DB3D}"/>
              </a:ext>
            </a:extLst>
          </p:cNvPr>
          <p:cNvPicPr>
            <a:picLocks noChangeAspect="1"/>
          </p:cNvPicPr>
          <p:nvPr/>
        </p:nvPicPr>
        <p:blipFill>
          <a:blip r:embed="rId3"/>
          <a:srcRect/>
          <a:stretch/>
        </p:blipFill>
        <p:spPr>
          <a:xfrm>
            <a:off x="7264112" y="403731"/>
            <a:ext cx="1537712" cy="1223682"/>
          </a:xfrm>
          <a:prstGeom prst="snip2DiagRect">
            <a:avLst>
              <a:gd name="adj1" fmla="val 23920"/>
              <a:gd name="adj2" fmla="val 45661"/>
            </a:avLst>
          </a:prstGeom>
        </p:spPr>
      </p:pic>
      <p:cxnSp>
        <p:nvCxnSpPr>
          <p:cNvPr id="6" name="直線接點 5">
            <a:extLst>
              <a:ext uri="{FF2B5EF4-FFF2-40B4-BE49-F238E27FC236}">
                <a16:creationId xmlns:a16="http://schemas.microsoft.com/office/drawing/2014/main" id="{53A2C616-0F76-4027-961B-6957A939B049}"/>
              </a:ext>
            </a:extLst>
          </p:cNvPr>
          <p:cNvCxnSpPr>
            <a:cxnSpLocks/>
          </p:cNvCxnSpPr>
          <p:nvPr/>
        </p:nvCxnSpPr>
        <p:spPr>
          <a:xfrm>
            <a:off x="0" y="2514306"/>
            <a:ext cx="5313405" cy="0"/>
          </a:xfrm>
          <a:prstGeom prst="line">
            <a:avLst/>
          </a:prstGeom>
          <a:ln w="31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2" name="群組 71">
            <a:extLst>
              <a:ext uri="{FF2B5EF4-FFF2-40B4-BE49-F238E27FC236}">
                <a16:creationId xmlns:a16="http://schemas.microsoft.com/office/drawing/2014/main" id="{FC7907BD-0894-4045-8D02-1188EF838387}"/>
              </a:ext>
            </a:extLst>
          </p:cNvPr>
          <p:cNvGrpSpPr/>
          <p:nvPr/>
        </p:nvGrpSpPr>
        <p:grpSpPr>
          <a:xfrm>
            <a:off x="425943" y="1693785"/>
            <a:ext cx="4730710" cy="1726562"/>
            <a:chOff x="323850" y="1627091"/>
            <a:chExt cx="4953801" cy="1807984"/>
          </a:xfrm>
        </p:grpSpPr>
        <p:grpSp>
          <p:nvGrpSpPr>
            <p:cNvPr id="70" name="群組 69">
              <a:extLst>
                <a:ext uri="{FF2B5EF4-FFF2-40B4-BE49-F238E27FC236}">
                  <a16:creationId xmlns:a16="http://schemas.microsoft.com/office/drawing/2014/main" id="{E1C9B841-6606-4E5D-B9D6-23569CDD49AC}"/>
                </a:ext>
              </a:extLst>
            </p:cNvPr>
            <p:cNvGrpSpPr/>
            <p:nvPr/>
          </p:nvGrpSpPr>
          <p:grpSpPr>
            <a:xfrm>
              <a:off x="1724818" y="1627091"/>
              <a:ext cx="2154681" cy="338841"/>
              <a:chOff x="1724818" y="1627091"/>
              <a:chExt cx="2154681" cy="338841"/>
            </a:xfrm>
            <a:gradFill>
              <a:gsLst>
                <a:gs pos="57000">
                  <a:schemeClr val="accent1">
                    <a:lumMod val="5000"/>
                    <a:lumOff val="95000"/>
                  </a:schemeClr>
                </a:gs>
                <a:gs pos="100000">
                  <a:schemeClr val="accent3">
                    <a:lumMod val="40000"/>
                    <a:lumOff val="60000"/>
                  </a:schemeClr>
                </a:gs>
              </a:gsLst>
              <a:lin ang="5400000" scaled="1"/>
            </a:gradFill>
          </p:grpSpPr>
          <p:sp>
            <p:nvSpPr>
              <p:cNvPr id="8" name="手繪多邊形: 圖案 7">
                <a:extLst>
                  <a:ext uri="{FF2B5EF4-FFF2-40B4-BE49-F238E27FC236}">
                    <a16:creationId xmlns:a16="http://schemas.microsoft.com/office/drawing/2014/main" id="{91A8BCD5-E7CC-4AD9-9945-B9022D50BE81}"/>
                  </a:ext>
                </a:extLst>
              </p:cNvPr>
              <p:cNvSpPr/>
              <p:nvPr/>
            </p:nvSpPr>
            <p:spPr>
              <a:xfrm>
                <a:off x="1724818" y="1633735"/>
                <a:ext cx="231962" cy="322970"/>
              </a:xfrm>
              <a:custGeom>
                <a:avLst/>
                <a:gdLst>
                  <a:gd name="connsiteX0" fmla="*/ 86654 w 238107"/>
                  <a:gd name="connsiteY0" fmla="*/ 0 h 333375"/>
                  <a:gd name="connsiteX1" fmla="*/ 154430 w 238107"/>
                  <a:gd name="connsiteY1" fmla="*/ 0 h 333375"/>
                  <a:gd name="connsiteX2" fmla="*/ 241764 w 238107"/>
                  <a:gd name="connsiteY2" fmla="*/ 338233 h 333375"/>
                  <a:gd name="connsiteX3" fmla="*/ 193547 w 238107"/>
                  <a:gd name="connsiteY3" fmla="*/ 338233 h 333375"/>
                  <a:gd name="connsiteX4" fmla="*/ 170672 w 238107"/>
                  <a:gd name="connsiteY4" fmla="*/ 249174 h 333375"/>
                  <a:gd name="connsiteX5" fmla="*/ 68201 w 238107"/>
                  <a:gd name="connsiteY5" fmla="*/ 249174 h 333375"/>
                  <a:gd name="connsiteX6" fmla="*/ 45325 w 238107"/>
                  <a:gd name="connsiteY6" fmla="*/ 338233 h 333375"/>
                  <a:gd name="connsiteX7" fmla="*/ 0 w 238107"/>
                  <a:gd name="connsiteY7" fmla="*/ 338233 h 333375"/>
                  <a:gd name="connsiteX8" fmla="*/ 86654 w 238107"/>
                  <a:gd name="connsiteY8" fmla="*/ 0 h 333375"/>
                  <a:gd name="connsiteX9" fmla="*/ 162593 w 238107"/>
                  <a:gd name="connsiteY9" fmla="*/ 207264 h 333375"/>
                  <a:gd name="connsiteX10" fmla="*/ 140568 w 238107"/>
                  <a:gd name="connsiteY10" fmla="*/ 120110 h 333375"/>
                  <a:gd name="connsiteX11" fmla="*/ 119309 w 238107"/>
                  <a:gd name="connsiteY11" fmla="*/ 34957 h 333375"/>
                  <a:gd name="connsiteX12" fmla="*/ 118884 w 238107"/>
                  <a:gd name="connsiteY12" fmla="*/ 34957 h 333375"/>
                  <a:gd name="connsiteX13" fmla="*/ 97624 w 238107"/>
                  <a:gd name="connsiteY13" fmla="*/ 121063 h 333375"/>
                  <a:gd name="connsiteX14" fmla="*/ 76024 w 238107"/>
                  <a:gd name="connsiteY14" fmla="*/ 207169 h 333375"/>
                  <a:gd name="connsiteX15" fmla="*/ 162593 w 238107"/>
                  <a:gd name="connsiteY15" fmla="*/ 20716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7" h="333375">
                    <a:moveTo>
                      <a:pt x="86654" y="0"/>
                    </a:moveTo>
                    <a:lnTo>
                      <a:pt x="154430" y="0"/>
                    </a:lnTo>
                    <a:lnTo>
                      <a:pt x="241764" y="338233"/>
                    </a:lnTo>
                    <a:lnTo>
                      <a:pt x="193547" y="338233"/>
                    </a:lnTo>
                    <a:lnTo>
                      <a:pt x="170672" y="249174"/>
                    </a:lnTo>
                    <a:lnTo>
                      <a:pt x="68201" y="249174"/>
                    </a:lnTo>
                    <a:lnTo>
                      <a:pt x="45325" y="338233"/>
                    </a:lnTo>
                    <a:lnTo>
                      <a:pt x="0" y="338233"/>
                    </a:lnTo>
                    <a:lnTo>
                      <a:pt x="86654" y="0"/>
                    </a:lnTo>
                    <a:close/>
                    <a:moveTo>
                      <a:pt x="162593" y="207264"/>
                    </a:moveTo>
                    <a:lnTo>
                      <a:pt x="140568" y="120110"/>
                    </a:lnTo>
                    <a:cubicBezTo>
                      <a:pt x="132405" y="89916"/>
                      <a:pt x="126282" y="64103"/>
                      <a:pt x="119309" y="34957"/>
                    </a:cubicBezTo>
                    <a:lnTo>
                      <a:pt x="118884" y="34957"/>
                    </a:lnTo>
                    <a:cubicBezTo>
                      <a:pt x="111911" y="64675"/>
                      <a:pt x="105788" y="90488"/>
                      <a:pt x="97624" y="121063"/>
                    </a:cubicBezTo>
                    <a:lnTo>
                      <a:pt x="76024" y="207169"/>
                    </a:lnTo>
                    <a:lnTo>
                      <a:pt x="162593" y="207169"/>
                    </a:lnTo>
                    <a:close/>
                  </a:path>
                </a:pathLst>
              </a:custGeom>
              <a:grpFill/>
              <a:ln w="8491" cap="flat">
                <a:noFill/>
                <a:prstDash val="solid"/>
                <a:miter/>
              </a:ln>
            </p:spPr>
            <p:txBody>
              <a:bodyPr rtlCol="0" anchor="ctr"/>
              <a:lstStyle/>
              <a:p>
                <a:endParaRPr lang="zh-TW" altLang="en-US"/>
              </a:p>
            </p:txBody>
          </p:sp>
          <p:sp>
            <p:nvSpPr>
              <p:cNvPr id="9" name="手繪多邊形: 圖案 8">
                <a:extLst>
                  <a:ext uri="{FF2B5EF4-FFF2-40B4-BE49-F238E27FC236}">
                    <a16:creationId xmlns:a16="http://schemas.microsoft.com/office/drawing/2014/main" id="{6DAD2C7B-C021-4CB8-AE14-7AB757550BEE}"/>
                  </a:ext>
                </a:extLst>
              </p:cNvPr>
              <p:cNvSpPr/>
              <p:nvPr/>
            </p:nvSpPr>
            <p:spPr>
              <a:xfrm>
                <a:off x="2082869" y="1628475"/>
                <a:ext cx="190540" cy="332197"/>
              </a:xfrm>
              <a:custGeom>
                <a:avLst/>
                <a:gdLst>
                  <a:gd name="connsiteX0" fmla="*/ 200010 w 195588"/>
                  <a:gd name="connsiteY0" fmla="*/ 331946 h 342900"/>
                  <a:gd name="connsiteX1" fmla="*/ 113866 w 195588"/>
                  <a:gd name="connsiteY1" fmla="*/ 349472 h 342900"/>
                  <a:gd name="connsiteX2" fmla="*/ 0 w 195588"/>
                  <a:gd name="connsiteY2" fmla="*/ 176213 h 342900"/>
                  <a:gd name="connsiteX3" fmla="*/ 121265 w 195588"/>
                  <a:gd name="connsiteY3" fmla="*/ 0 h 342900"/>
                  <a:gd name="connsiteX4" fmla="*/ 194313 w 195588"/>
                  <a:gd name="connsiteY4" fmla="*/ 11240 h 342900"/>
                  <a:gd name="connsiteX5" fmla="*/ 189040 w 195588"/>
                  <a:gd name="connsiteY5" fmla="*/ 53054 h 342900"/>
                  <a:gd name="connsiteX6" fmla="*/ 123731 w 195588"/>
                  <a:gd name="connsiteY6" fmla="*/ 42863 h 342900"/>
                  <a:gd name="connsiteX7" fmla="*/ 46176 w 195588"/>
                  <a:gd name="connsiteY7" fmla="*/ 174308 h 342900"/>
                  <a:gd name="connsiteX8" fmla="*/ 114377 w 195588"/>
                  <a:gd name="connsiteY8" fmla="*/ 306705 h 342900"/>
                  <a:gd name="connsiteX9" fmla="*/ 156045 w 195588"/>
                  <a:gd name="connsiteY9" fmla="*/ 298418 h 342900"/>
                  <a:gd name="connsiteX10" fmla="*/ 156045 w 195588"/>
                  <a:gd name="connsiteY10" fmla="*/ 191834 h 342900"/>
                  <a:gd name="connsiteX11" fmla="*/ 102131 w 195588"/>
                  <a:gd name="connsiteY11" fmla="*/ 191834 h 342900"/>
                  <a:gd name="connsiteX12" fmla="*/ 102131 w 195588"/>
                  <a:gd name="connsiteY12" fmla="*/ 149447 h 342900"/>
                  <a:gd name="connsiteX13" fmla="*/ 200095 w 195588"/>
                  <a:gd name="connsiteY13" fmla="*/ 149447 h 342900"/>
                  <a:gd name="connsiteX14" fmla="*/ 200095 w 195588"/>
                  <a:gd name="connsiteY14" fmla="*/ 33194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588" h="342900">
                    <a:moveTo>
                      <a:pt x="200010" y="331946"/>
                    </a:moveTo>
                    <a:cubicBezTo>
                      <a:pt x="177985" y="342138"/>
                      <a:pt x="145331" y="349472"/>
                      <a:pt x="113866" y="349472"/>
                    </a:cubicBezTo>
                    <a:cubicBezTo>
                      <a:pt x="33420" y="349472"/>
                      <a:pt x="0" y="319278"/>
                      <a:pt x="0" y="176213"/>
                    </a:cubicBezTo>
                    <a:cubicBezTo>
                      <a:pt x="0" y="33623"/>
                      <a:pt x="44475" y="0"/>
                      <a:pt x="121265" y="0"/>
                    </a:cubicBezTo>
                    <a:cubicBezTo>
                      <a:pt x="146946" y="0"/>
                      <a:pt x="172713" y="4382"/>
                      <a:pt x="194313" y="11240"/>
                    </a:cubicBezTo>
                    <a:lnTo>
                      <a:pt x="189040" y="53054"/>
                    </a:lnTo>
                    <a:cubicBezTo>
                      <a:pt x="166165" y="46768"/>
                      <a:pt x="145756" y="42863"/>
                      <a:pt x="123731" y="42863"/>
                    </a:cubicBezTo>
                    <a:cubicBezTo>
                      <a:pt x="71517" y="42863"/>
                      <a:pt x="46176" y="61817"/>
                      <a:pt x="46176" y="174308"/>
                    </a:cubicBezTo>
                    <a:cubicBezTo>
                      <a:pt x="46176" y="287750"/>
                      <a:pt x="67435" y="306705"/>
                      <a:pt x="114377" y="306705"/>
                    </a:cubicBezTo>
                    <a:cubicBezTo>
                      <a:pt x="131554" y="306705"/>
                      <a:pt x="145841" y="303276"/>
                      <a:pt x="156045" y="298418"/>
                    </a:cubicBezTo>
                    <a:lnTo>
                      <a:pt x="156045" y="191834"/>
                    </a:lnTo>
                    <a:lnTo>
                      <a:pt x="102131" y="191834"/>
                    </a:lnTo>
                    <a:lnTo>
                      <a:pt x="102131" y="149447"/>
                    </a:lnTo>
                    <a:lnTo>
                      <a:pt x="200095" y="149447"/>
                    </a:lnTo>
                    <a:lnTo>
                      <a:pt x="200095" y="331946"/>
                    </a:lnTo>
                    <a:close/>
                  </a:path>
                </a:pathLst>
              </a:custGeom>
              <a:grpFill/>
              <a:ln w="8491" cap="flat">
                <a:no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EB23A671-E322-4B37-8FAD-172EFF38F4D3}"/>
                  </a:ext>
                </a:extLst>
              </p:cNvPr>
              <p:cNvSpPr/>
              <p:nvPr/>
            </p:nvSpPr>
            <p:spPr>
              <a:xfrm>
                <a:off x="2326181" y="1633735"/>
                <a:ext cx="198825" cy="332197"/>
              </a:xfrm>
              <a:custGeom>
                <a:avLst/>
                <a:gdLst>
                  <a:gd name="connsiteX0" fmla="*/ 46176 w 204092"/>
                  <a:gd name="connsiteY0" fmla="*/ 0 h 342900"/>
                  <a:gd name="connsiteX1" fmla="*/ 46176 w 204092"/>
                  <a:gd name="connsiteY1" fmla="*/ 204407 h 342900"/>
                  <a:gd name="connsiteX2" fmla="*/ 106553 w 204092"/>
                  <a:gd name="connsiteY2" fmla="*/ 302228 h 342900"/>
                  <a:gd name="connsiteX3" fmla="*/ 166590 w 204092"/>
                  <a:gd name="connsiteY3" fmla="*/ 204407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7"/>
                    </a:lnTo>
                    <a:cubicBezTo>
                      <a:pt x="46176" y="273558"/>
                      <a:pt x="57571" y="302228"/>
                      <a:pt x="106553" y="302228"/>
                    </a:cubicBezTo>
                    <a:cubicBezTo>
                      <a:pt x="155535" y="302228"/>
                      <a:pt x="166590" y="272987"/>
                      <a:pt x="166590" y="204407"/>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AE49CDB8-9030-4F82-9F6B-A5F9F68C5BF8}"/>
                  </a:ext>
                </a:extLst>
              </p:cNvPr>
              <p:cNvSpPr/>
              <p:nvPr/>
            </p:nvSpPr>
            <p:spPr>
              <a:xfrm>
                <a:off x="2587884" y="1633735"/>
                <a:ext cx="41422" cy="322970"/>
              </a:xfrm>
              <a:custGeom>
                <a:avLst/>
                <a:gdLst>
                  <a:gd name="connsiteX0" fmla="*/ 0 w 42519"/>
                  <a:gd name="connsiteY0" fmla="*/ 0 h 333375"/>
                  <a:gd name="connsiteX1" fmla="*/ 45751 w 42519"/>
                  <a:gd name="connsiteY1" fmla="*/ 0 h 333375"/>
                  <a:gd name="connsiteX2" fmla="*/ 45751 w 42519"/>
                  <a:gd name="connsiteY2" fmla="*/ 338233 h 333375"/>
                  <a:gd name="connsiteX3" fmla="*/ 0 w 42519"/>
                  <a:gd name="connsiteY3" fmla="*/ 338233 h 333375"/>
                  <a:gd name="connsiteX4" fmla="*/ 0 w 42519"/>
                  <a:gd name="connsiteY4" fmla="*/ 0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19" h="333375">
                    <a:moveTo>
                      <a:pt x="0" y="0"/>
                    </a:moveTo>
                    <a:lnTo>
                      <a:pt x="45751" y="0"/>
                    </a:lnTo>
                    <a:lnTo>
                      <a:pt x="45751"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D7A63C56-7CDF-49DD-84E6-2174A504BAB4}"/>
                  </a:ext>
                </a:extLst>
              </p:cNvPr>
              <p:cNvSpPr/>
              <p:nvPr/>
            </p:nvSpPr>
            <p:spPr>
              <a:xfrm>
                <a:off x="2693592" y="1633735"/>
                <a:ext cx="198825" cy="322970"/>
              </a:xfrm>
              <a:custGeom>
                <a:avLst/>
                <a:gdLst>
                  <a:gd name="connsiteX0" fmla="*/ 0 w 204092"/>
                  <a:gd name="connsiteY0" fmla="*/ 0 h 333375"/>
                  <a:gd name="connsiteX1" fmla="*/ 90651 w 204092"/>
                  <a:gd name="connsiteY1" fmla="*/ 0 h 333375"/>
                  <a:gd name="connsiteX2" fmla="*/ 209024 w 204092"/>
                  <a:gd name="connsiteY2" fmla="*/ 166497 h 333375"/>
                  <a:gd name="connsiteX3" fmla="*/ 88610 w 204092"/>
                  <a:gd name="connsiteY3" fmla="*/ 338328 h 333375"/>
                  <a:gd name="connsiteX4" fmla="*/ 0 w 204092"/>
                  <a:gd name="connsiteY4" fmla="*/ 338328 h 333375"/>
                  <a:gd name="connsiteX5" fmla="*/ 0 w 204092"/>
                  <a:gd name="connsiteY5" fmla="*/ 0 h 333375"/>
                  <a:gd name="connsiteX6" fmla="*/ 89035 w 204092"/>
                  <a:gd name="connsiteY6" fmla="*/ 295370 h 333375"/>
                  <a:gd name="connsiteX7" fmla="*/ 162934 w 204092"/>
                  <a:gd name="connsiteY7" fmla="*/ 168307 h 333375"/>
                  <a:gd name="connsiteX8" fmla="*/ 89035 w 204092"/>
                  <a:gd name="connsiteY8" fmla="*/ 42767 h 333375"/>
                  <a:gd name="connsiteX9" fmla="*/ 45751 w 204092"/>
                  <a:gd name="connsiteY9" fmla="*/ 42767 h 333375"/>
                  <a:gd name="connsiteX10" fmla="*/ 45751 w 204092"/>
                  <a:gd name="connsiteY10" fmla="*/ 295370 h 333375"/>
                  <a:gd name="connsiteX11" fmla="*/ 89035 w 204092"/>
                  <a:gd name="connsiteY11" fmla="*/ 29537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092" h="333375">
                    <a:moveTo>
                      <a:pt x="0" y="0"/>
                    </a:moveTo>
                    <a:lnTo>
                      <a:pt x="90651" y="0"/>
                    </a:lnTo>
                    <a:cubicBezTo>
                      <a:pt x="176370" y="0"/>
                      <a:pt x="209024" y="29242"/>
                      <a:pt x="209024" y="166497"/>
                    </a:cubicBezTo>
                    <a:cubicBezTo>
                      <a:pt x="209024" y="302324"/>
                      <a:pt x="173478" y="338328"/>
                      <a:pt x="88610" y="338328"/>
                    </a:cubicBezTo>
                    <a:lnTo>
                      <a:pt x="0" y="338328"/>
                    </a:lnTo>
                    <a:lnTo>
                      <a:pt x="0" y="0"/>
                    </a:lnTo>
                    <a:close/>
                    <a:moveTo>
                      <a:pt x="89035" y="295370"/>
                    </a:moveTo>
                    <a:cubicBezTo>
                      <a:pt x="142099" y="295370"/>
                      <a:pt x="162934" y="275463"/>
                      <a:pt x="162934" y="168307"/>
                    </a:cubicBezTo>
                    <a:cubicBezTo>
                      <a:pt x="162934" y="60770"/>
                      <a:pt x="143375" y="42767"/>
                      <a:pt x="89035" y="42767"/>
                    </a:cubicBezTo>
                    <a:lnTo>
                      <a:pt x="45751" y="42767"/>
                    </a:lnTo>
                    <a:lnTo>
                      <a:pt x="45751" y="295370"/>
                    </a:lnTo>
                    <a:lnTo>
                      <a:pt x="89035" y="295370"/>
                    </a:lnTo>
                    <a:close/>
                  </a:path>
                </a:pathLst>
              </a:custGeom>
              <a:grpFill/>
              <a:ln w="8491"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4B158131-0B3A-43FE-ACE9-6E37A958B129}"/>
                  </a:ext>
                </a:extLst>
              </p:cNvPr>
              <p:cNvSpPr/>
              <p:nvPr/>
            </p:nvSpPr>
            <p:spPr>
              <a:xfrm>
                <a:off x="2948088" y="1633735"/>
                <a:ext cx="149119" cy="322970"/>
              </a:xfrm>
              <a:custGeom>
                <a:avLst/>
                <a:gdLst>
                  <a:gd name="connsiteX0" fmla="*/ 0 w 153069"/>
                  <a:gd name="connsiteY0" fmla="*/ 0 h 333375"/>
                  <a:gd name="connsiteX1" fmla="*/ 158001 w 153069"/>
                  <a:gd name="connsiteY1" fmla="*/ 0 h 333375"/>
                  <a:gd name="connsiteX2" fmla="*/ 158001 w 153069"/>
                  <a:gd name="connsiteY2" fmla="*/ 42862 h 333375"/>
                  <a:gd name="connsiteX3" fmla="*/ 45751 w 153069"/>
                  <a:gd name="connsiteY3" fmla="*/ 42862 h 333375"/>
                  <a:gd name="connsiteX4" fmla="*/ 45751 w 153069"/>
                  <a:gd name="connsiteY4" fmla="*/ 143161 h 333375"/>
                  <a:gd name="connsiteX5" fmla="*/ 149838 w 153069"/>
                  <a:gd name="connsiteY5" fmla="*/ 143161 h 333375"/>
                  <a:gd name="connsiteX6" fmla="*/ 149838 w 153069"/>
                  <a:gd name="connsiteY6" fmla="*/ 185547 h 333375"/>
                  <a:gd name="connsiteX7" fmla="*/ 45751 w 153069"/>
                  <a:gd name="connsiteY7" fmla="*/ 185547 h 333375"/>
                  <a:gd name="connsiteX8" fmla="*/ 45751 w 153069"/>
                  <a:gd name="connsiteY8" fmla="*/ 295561 h 333375"/>
                  <a:gd name="connsiteX9" fmla="*/ 158001 w 153069"/>
                  <a:gd name="connsiteY9" fmla="*/ 295561 h 333375"/>
                  <a:gd name="connsiteX10" fmla="*/ 158001 w 153069"/>
                  <a:gd name="connsiteY10" fmla="*/ 338423 h 333375"/>
                  <a:gd name="connsiteX11" fmla="*/ 0 w 153069"/>
                  <a:gd name="connsiteY11" fmla="*/ 338423 h 333375"/>
                  <a:gd name="connsiteX12" fmla="*/ 0 w 153069"/>
                  <a:gd name="connsiteY12"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69" h="333375">
                    <a:moveTo>
                      <a:pt x="0" y="0"/>
                    </a:moveTo>
                    <a:lnTo>
                      <a:pt x="158001" y="0"/>
                    </a:lnTo>
                    <a:lnTo>
                      <a:pt x="158001" y="42862"/>
                    </a:lnTo>
                    <a:lnTo>
                      <a:pt x="45751" y="42862"/>
                    </a:lnTo>
                    <a:lnTo>
                      <a:pt x="45751" y="143161"/>
                    </a:lnTo>
                    <a:lnTo>
                      <a:pt x="149838" y="143161"/>
                    </a:lnTo>
                    <a:lnTo>
                      <a:pt x="149838" y="185547"/>
                    </a:lnTo>
                    <a:lnTo>
                      <a:pt x="45751" y="185547"/>
                    </a:lnTo>
                    <a:lnTo>
                      <a:pt x="45751" y="295561"/>
                    </a:lnTo>
                    <a:lnTo>
                      <a:pt x="158001" y="295561"/>
                    </a:lnTo>
                    <a:lnTo>
                      <a:pt x="158001" y="338423"/>
                    </a:lnTo>
                    <a:lnTo>
                      <a:pt x="0" y="338423"/>
                    </a:lnTo>
                    <a:lnTo>
                      <a:pt x="0" y="0"/>
                    </a:lnTo>
                    <a:close/>
                  </a:path>
                </a:pathLst>
              </a:custGeom>
              <a:grpFill/>
              <a:ln w="8491"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79A02AED-369A-4DF2-81F9-B6591A85FF0B}"/>
                  </a:ext>
                </a:extLst>
              </p:cNvPr>
              <p:cNvSpPr/>
              <p:nvPr/>
            </p:nvSpPr>
            <p:spPr>
              <a:xfrm>
                <a:off x="3248231" y="1633735"/>
                <a:ext cx="149119" cy="322970"/>
              </a:xfrm>
              <a:custGeom>
                <a:avLst/>
                <a:gdLst>
                  <a:gd name="connsiteX0" fmla="*/ 85 w 153069"/>
                  <a:gd name="connsiteY0" fmla="*/ 0 h 333375"/>
                  <a:gd name="connsiteX1" fmla="*/ 154770 w 153069"/>
                  <a:gd name="connsiteY1" fmla="*/ 0 h 333375"/>
                  <a:gd name="connsiteX2" fmla="*/ 154770 w 153069"/>
                  <a:gd name="connsiteY2" fmla="*/ 42862 h 333375"/>
                  <a:gd name="connsiteX3" fmla="*/ 45751 w 153069"/>
                  <a:gd name="connsiteY3" fmla="*/ 42862 h 333375"/>
                  <a:gd name="connsiteX4" fmla="*/ 45751 w 153069"/>
                  <a:gd name="connsiteY4" fmla="*/ 143161 h 333375"/>
                  <a:gd name="connsiteX5" fmla="*/ 145331 w 153069"/>
                  <a:gd name="connsiteY5" fmla="*/ 143161 h 333375"/>
                  <a:gd name="connsiteX6" fmla="*/ 145331 w 153069"/>
                  <a:gd name="connsiteY6" fmla="*/ 185547 h 333375"/>
                  <a:gd name="connsiteX7" fmla="*/ 45751 w 153069"/>
                  <a:gd name="connsiteY7" fmla="*/ 185547 h 333375"/>
                  <a:gd name="connsiteX8" fmla="*/ 45751 w 153069"/>
                  <a:gd name="connsiteY8" fmla="*/ 338328 h 333375"/>
                  <a:gd name="connsiteX9" fmla="*/ 0 w 153069"/>
                  <a:gd name="connsiteY9" fmla="*/ 338328 h 333375"/>
                  <a:gd name="connsiteX10" fmla="*/ 0 w 153069"/>
                  <a:gd name="connsiteY10"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069" h="333375">
                    <a:moveTo>
                      <a:pt x="85" y="0"/>
                    </a:moveTo>
                    <a:lnTo>
                      <a:pt x="154770" y="0"/>
                    </a:lnTo>
                    <a:lnTo>
                      <a:pt x="154770" y="42862"/>
                    </a:lnTo>
                    <a:lnTo>
                      <a:pt x="45751" y="42862"/>
                    </a:lnTo>
                    <a:lnTo>
                      <a:pt x="45751" y="143161"/>
                    </a:lnTo>
                    <a:lnTo>
                      <a:pt x="145331" y="143161"/>
                    </a:lnTo>
                    <a:lnTo>
                      <a:pt x="145331" y="185547"/>
                    </a:lnTo>
                    <a:lnTo>
                      <a:pt x="45751" y="185547"/>
                    </a:lnTo>
                    <a:lnTo>
                      <a:pt x="45751" y="338328"/>
                    </a:lnTo>
                    <a:lnTo>
                      <a:pt x="0" y="338328"/>
                    </a:lnTo>
                    <a:lnTo>
                      <a:pt x="0" y="0"/>
                    </a:lnTo>
                    <a:close/>
                  </a:path>
                </a:pathLst>
              </a:custGeom>
              <a:grpFill/>
              <a:ln w="8491"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155354EC-9789-4E1E-8607-E09263814EDA}"/>
                  </a:ext>
                </a:extLst>
              </p:cNvPr>
              <p:cNvSpPr/>
              <p:nvPr/>
            </p:nvSpPr>
            <p:spPr>
              <a:xfrm>
                <a:off x="3426510" y="1627091"/>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7 w 221099"/>
                  <a:gd name="connsiteY3" fmla="*/ 174689 h 342900"/>
                  <a:gd name="connsiteX4" fmla="*/ 110635 w 221099"/>
                  <a:gd name="connsiteY4" fmla="*/ 351854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39968" y="0"/>
                      <a:pt x="113866" y="0"/>
                    </a:cubicBezTo>
                    <a:cubicBezTo>
                      <a:pt x="187765" y="0"/>
                      <a:pt x="224927" y="30194"/>
                      <a:pt x="224927" y="174689"/>
                    </a:cubicBezTo>
                    <a:cubicBezTo>
                      <a:pt x="224927" y="318802"/>
                      <a:pt x="184448" y="351854"/>
                      <a:pt x="110635" y="351854"/>
                    </a:cubicBezTo>
                    <a:close/>
                    <a:moveTo>
                      <a:pt x="112251" y="42863"/>
                    </a:moveTo>
                    <a:cubicBezTo>
                      <a:pt x="66925" y="42863"/>
                      <a:pt x="46091" y="63818"/>
                      <a:pt x="46091" y="175736"/>
                    </a:cubicBezTo>
                    <a:cubicBezTo>
                      <a:pt x="46091" y="287655"/>
                      <a:pt x="66925" y="309086"/>
                      <a:pt x="112251" y="309086"/>
                    </a:cubicBezTo>
                    <a:cubicBezTo>
                      <a:pt x="157576" y="309086"/>
                      <a:pt x="179176" y="288131"/>
                      <a:pt x="179176" y="176689"/>
                    </a:cubicBezTo>
                    <a:cubicBezTo>
                      <a:pt x="179176" y="64294"/>
                      <a:pt x="157576" y="42863"/>
                      <a:pt x="112251" y="42863"/>
                    </a:cubicBezTo>
                    <a:close/>
                  </a:path>
                </a:pathLst>
              </a:custGeom>
              <a:grpFill/>
              <a:ln w="8491"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82056BEA-5170-4497-8E07-DC81E1217C39}"/>
                  </a:ext>
                </a:extLst>
              </p:cNvPr>
              <p:cNvSpPr/>
              <p:nvPr/>
            </p:nvSpPr>
            <p:spPr>
              <a:xfrm>
                <a:off x="3697243" y="1633735"/>
                <a:ext cx="182256" cy="322970"/>
              </a:xfrm>
              <a:custGeom>
                <a:avLst/>
                <a:gdLst>
                  <a:gd name="connsiteX0" fmla="*/ 0 w 187084"/>
                  <a:gd name="connsiteY0" fmla="*/ 0 h 333375"/>
                  <a:gd name="connsiteX1" fmla="*/ 84103 w 187084"/>
                  <a:gd name="connsiteY1" fmla="*/ 0 h 333375"/>
                  <a:gd name="connsiteX2" fmla="*/ 184533 w 187084"/>
                  <a:gd name="connsiteY2" fmla="*/ 87154 h 333375"/>
                  <a:gd name="connsiteX3" fmla="*/ 115142 w 187084"/>
                  <a:gd name="connsiteY3" fmla="*/ 178118 h 333375"/>
                  <a:gd name="connsiteX4" fmla="*/ 193122 w 187084"/>
                  <a:gd name="connsiteY4" fmla="*/ 338233 h 333375"/>
                  <a:gd name="connsiteX5" fmla="*/ 140483 w 187084"/>
                  <a:gd name="connsiteY5" fmla="*/ 338233 h 333375"/>
                  <a:gd name="connsiteX6" fmla="*/ 68626 w 187084"/>
                  <a:gd name="connsiteY6" fmla="*/ 185452 h 333375"/>
                  <a:gd name="connsiteX7" fmla="*/ 45750 w 187084"/>
                  <a:gd name="connsiteY7" fmla="*/ 185452 h 333375"/>
                  <a:gd name="connsiteX8" fmla="*/ 45750 w 187084"/>
                  <a:gd name="connsiteY8" fmla="*/ 338233 h 333375"/>
                  <a:gd name="connsiteX9" fmla="*/ 0 w 187084"/>
                  <a:gd name="connsiteY9" fmla="*/ 338233 h 333375"/>
                  <a:gd name="connsiteX10" fmla="*/ 0 w 187084"/>
                  <a:gd name="connsiteY10" fmla="*/ 0 h 333375"/>
                  <a:gd name="connsiteX11" fmla="*/ 82912 w 187084"/>
                  <a:gd name="connsiteY11" fmla="*/ 143542 h 333375"/>
                  <a:gd name="connsiteX12" fmla="*/ 138868 w 187084"/>
                  <a:gd name="connsiteY12" fmla="*/ 89059 h 333375"/>
                  <a:gd name="connsiteX13" fmla="*/ 82912 w 187084"/>
                  <a:gd name="connsiteY13" fmla="*/ 41815 h 333375"/>
                  <a:gd name="connsiteX14" fmla="*/ 45750 w 187084"/>
                  <a:gd name="connsiteY14" fmla="*/ 41815 h 333375"/>
                  <a:gd name="connsiteX15" fmla="*/ 45750 w 187084"/>
                  <a:gd name="connsiteY15" fmla="*/ 143542 h 333375"/>
                  <a:gd name="connsiteX16" fmla="*/ 82912 w 187084"/>
                  <a:gd name="connsiteY16" fmla="*/ 143542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84" h="333375">
                    <a:moveTo>
                      <a:pt x="0" y="0"/>
                    </a:moveTo>
                    <a:lnTo>
                      <a:pt x="84103" y="0"/>
                    </a:lnTo>
                    <a:cubicBezTo>
                      <a:pt x="158426" y="0"/>
                      <a:pt x="184533" y="18479"/>
                      <a:pt x="184533" y="87154"/>
                    </a:cubicBezTo>
                    <a:cubicBezTo>
                      <a:pt x="184533" y="141161"/>
                      <a:pt x="164549" y="169926"/>
                      <a:pt x="115142" y="178118"/>
                    </a:cubicBezTo>
                    <a:lnTo>
                      <a:pt x="193122" y="338233"/>
                    </a:lnTo>
                    <a:lnTo>
                      <a:pt x="140483" y="338233"/>
                    </a:lnTo>
                    <a:lnTo>
                      <a:pt x="68626" y="185452"/>
                    </a:lnTo>
                    <a:lnTo>
                      <a:pt x="45750" y="185452"/>
                    </a:lnTo>
                    <a:lnTo>
                      <a:pt x="45750" y="338233"/>
                    </a:lnTo>
                    <a:lnTo>
                      <a:pt x="0" y="338233"/>
                    </a:lnTo>
                    <a:lnTo>
                      <a:pt x="0" y="0"/>
                    </a:lnTo>
                    <a:close/>
                    <a:moveTo>
                      <a:pt x="82912" y="143542"/>
                    </a:moveTo>
                    <a:cubicBezTo>
                      <a:pt x="126962" y="143542"/>
                      <a:pt x="138868" y="126492"/>
                      <a:pt x="138868" y="89059"/>
                    </a:cubicBezTo>
                    <a:cubicBezTo>
                      <a:pt x="138868" y="52102"/>
                      <a:pt x="125772" y="41815"/>
                      <a:pt x="82912" y="41815"/>
                    </a:cubicBezTo>
                    <a:lnTo>
                      <a:pt x="45750" y="41815"/>
                    </a:lnTo>
                    <a:lnTo>
                      <a:pt x="45750" y="143542"/>
                    </a:lnTo>
                    <a:lnTo>
                      <a:pt x="82912" y="143542"/>
                    </a:lnTo>
                    <a:close/>
                  </a:path>
                </a:pathLst>
              </a:custGeom>
              <a:grpFill/>
              <a:ln w="8491" cap="flat">
                <a:noFill/>
                <a:prstDash val="solid"/>
                <a:miter/>
              </a:ln>
            </p:spPr>
            <p:txBody>
              <a:bodyPr rtlCol="0" anchor="ctr"/>
              <a:lstStyle/>
              <a:p>
                <a:endParaRPr lang="zh-TW" altLang="en-US"/>
              </a:p>
            </p:txBody>
          </p:sp>
        </p:grpSp>
        <p:grpSp>
          <p:nvGrpSpPr>
            <p:cNvPr id="71" name="群組 70">
              <a:extLst>
                <a:ext uri="{FF2B5EF4-FFF2-40B4-BE49-F238E27FC236}">
                  <a16:creationId xmlns:a16="http://schemas.microsoft.com/office/drawing/2014/main" id="{864CDD22-4DE2-4671-9F28-77E41F7C166E}"/>
                </a:ext>
              </a:extLst>
            </p:cNvPr>
            <p:cNvGrpSpPr/>
            <p:nvPr/>
          </p:nvGrpSpPr>
          <p:grpSpPr>
            <a:xfrm>
              <a:off x="382338" y="2100565"/>
              <a:ext cx="4826056" cy="338841"/>
              <a:chOff x="382338" y="2100565"/>
              <a:chExt cx="4826056" cy="338841"/>
            </a:xfrm>
            <a:gradFill>
              <a:gsLst>
                <a:gs pos="57000">
                  <a:schemeClr val="accent1">
                    <a:lumMod val="5000"/>
                    <a:lumOff val="95000"/>
                  </a:schemeClr>
                </a:gs>
                <a:gs pos="100000">
                  <a:schemeClr val="accent3">
                    <a:lumMod val="40000"/>
                    <a:lumOff val="60000"/>
                  </a:schemeClr>
                </a:gs>
              </a:gsLst>
              <a:lin ang="5400000" scaled="1"/>
            </a:gradFill>
          </p:grpSpPr>
          <p:sp>
            <p:nvSpPr>
              <p:cNvPr id="18" name="手繪多邊形: 圖案 17">
                <a:extLst>
                  <a:ext uri="{FF2B5EF4-FFF2-40B4-BE49-F238E27FC236}">
                    <a16:creationId xmlns:a16="http://schemas.microsoft.com/office/drawing/2014/main" id="{C6D4A73D-DA68-4C68-9D9C-17E880969F49}"/>
                  </a:ext>
                </a:extLst>
              </p:cNvPr>
              <p:cNvSpPr/>
              <p:nvPr/>
            </p:nvSpPr>
            <p:spPr>
              <a:xfrm>
                <a:off x="382338" y="2107209"/>
                <a:ext cx="215394" cy="322970"/>
              </a:xfrm>
              <a:custGeom>
                <a:avLst/>
                <a:gdLst>
                  <a:gd name="connsiteX0" fmla="*/ 89375 w 221099"/>
                  <a:gd name="connsiteY0" fmla="*/ 209264 h 333375"/>
                  <a:gd name="connsiteX1" fmla="*/ 0 w 221099"/>
                  <a:gd name="connsiteY1" fmla="*/ 0 h 333375"/>
                  <a:gd name="connsiteX2" fmla="*/ 46941 w 221099"/>
                  <a:gd name="connsiteY2" fmla="*/ 0 h 333375"/>
                  <a:gd name="connsiteX3" fmla="*/ 88610 w 221099"/>
                  <a:gd name="connsiteY3" fmla="*/ 91535 h 333375"/>
                  <a:gd name="connsiteX4" fmla="*/ 113951 w 221099"/>
                  <a:gd name="connsiteY4" fmla="*/ 155829 h 333375"/>
                  <a:gd name="connsiteX5" fmla="*/ 114802 w 221099"/>
                  <a:gd name="connsiteY5" fmla="*/ 155829 h 333375"/>
                  <a:gd name="connsiteX6" fmla="*/ 139293 w 221099"/>
                  <a:gd name="connsiteY6" fmla="*/ 91535 h 333375"/>
                  <a:gd name="connsiteX7" fmla="*/ 178495 w 221099"/>
                  <a:gd name="connsiteY7" fmla="*/ 0 h 333375"/>
                  <a:gd name="connsiteX8" fmla="*/ 225011 w 221099"/>
                  <a:gd name="connsiteY8" fmla="*/ 0 h 333375"/>
                  <a:gd name="connsiteX9" fmla="*/ 134701 w 221099"/>
                  <a:gd name="connsiteY9" fmla="*/ 209741 h 333375"/>
                  <a:gd name="connsiteX10" fmla="*/ 134701 w 221099"/>
                  <a:gd name="connsiteY10" fmla="*/ 338233 h 333375"/>
                  <a:gd name="connsiteX11" fmla="*/ 89375 w 221099"/>
                  <a:gd name="connsiteY11" fmla="*/ 338233 h 333375"/>
                  <a:gd name="connsiteX12" fmla="*/ 89375 w 221099"/>
                  <a:gd name="connsiteY12" fmla="*/ 209264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99" h="333375">
                    <a:moveTo>
                      <a:pt x="89375" y="209264"/>
                    </a:moveTo>
                    <a:lnTo>
                      <a:pt x="0" y="0"/>
                    </a:lnTo>
                    <a:lnTo>
                      <a:pt x="46941" y="0"/>
                    </a:lnTo>
                    <a:lnTo>
                      <a:pt x="88610" y="91535"/>
                    </a:lnTo>
                    <a:cubicBezTo>
                      <a:pt x="99665" y="115919"/>
                      <a:pt x="105363" y="132874"/>
                      <a:pt x="113951" y="155829"/>
                    </a:cubicBezTo>
                    <a:lnTo>
                      <a:pt x="114802" y="155829"/>
                    </a:lnTo>
                    <a:cubicBezTo>
                      <a:pt x="123391" y="130969"/>
                      <a:pt x="129513" y="114491"/>
                      <a:pt x="139293" y="91535"/>
                    </a:cubicBezTo>
                    <a:lnTo>
                      <a:pt x="178495" y="0"/>
                    </a:lnTo>
                    <a:lnTo>
                      <a:pt x="225011" y="0"/>
                    </a:lnTo>
                    <a:lnTo>
                      <a:pt x="134701" y="209741"/>
                    </a:lnTo>
                    <a:lnTo>
                      <a:pt x="134701" y="338233"/>
                    </a:lnTo>
                    <a:lnTo>
                      <a:pt x="89375" y="338233"/>
                    </a:lnTo>
                    <a:lnTo>
                      <a:pt x="89375" y="209264"/>
                    </a:lnTo>
                    <a:close/>
                  </a:path>
                </a:pathLst>
              </a:custGeom>
              <a:grpFill/>
              <a:ln w="8491"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29E6977E-346C-4FA8-B8F4-F01520252A9D}"/>
                  </a:ext>
                </a:extLst>
              </p:cNvPr>
              <p:cNvSpPr/>
              <p:nvPr/>
            </p:nvSpPr>
            <p:spPr>
              <a:xfrm>
                <a:off x="605766" y="2100565"/>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6 w 221099"/>
                  <a:gd name="connsiteY3" fmla="*/ 174689 h 342900"/>
                  <a:gd name="connsiteX4" fmla="*/ 110635 w 221099"/>
                  <a:gd name="connsiteY4" fmla="*/ 351854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39968" y="0"/>
                      <a:pt x="113866" y="0"/>
                    </a:cubicBezTo>
                    <a:cubicBezTo>
                      <a:pt x="187765" y="0"/>
                      <a:pt x="224926" y="30194"/>
                      <a:pt x="224926" y="174689"/>
                    </a:cubicBezTo>
                    <a:cubicBezTo>
                      <a:pt x="224926" y="318802"/>
                      <a:pt x="184533" y="351854"/>
                      <a:pt x="110635" y="351854"/>
                    </a:cubicBezTo>
                    <a:close/>
                    <a:moveTo>
                      <a:pt x="112251" y="42863"/>
                    </a:moveTo>
                    <a:cubicBezTo>
                      <a:pt x="66925" y="42863"/>
                      <a:pt x="46091" y="63817"/>
                      <a:pt x="46091" y="175736"/>
                    </a:cubicBezTo>
                    <a:cubicBezTo>
                      <a:pt x="46091" y="287655"/>
                      <a:pt x="66925" y="309086"/>
                      <a:pt x="112251" y="309086"/>
                    </a:cubicBezTo>
                    <a:cubicBezTo>
                      <a:pt x="157576" y="309086"/>
                      <a:pt x="179176" y="288131"/>
                      <a:pt x="179176" y="176689"/>
                    </a:cubicBezTo>
                    <a:cubicBezTo>
                      <a:pt x="179261" y="64198"/>
                      <a:pt x="157576" y="42863"/>
                      <a:pt x="112251" y="42863"/>
                    </a:cubicBezTo>
                    <a:close/>
                  </a:path>
                </a:pathLst>
              </a:custGeom>
              <a:grpFill/>
              <a:ln w="8491"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C157A85A-4ED0-4975-B1D3-649DE3D5503A}"/>
                  </a:ext>
                </a:extLst>
              </p:cNvPr>
              <p:cNvSpPr/>
              <p:nvPr/>
            </p:nvSpPr>
            <p:spPr>
              <a:xfrm>
                <a:off x="870204" y="2107209"/>
                <a:ext cx="198825" cy="332197"/>
              </a:xfrm>
              <a:custGeom>
                <a:avLst/>
                <a:gdLst>
                  <a:gd name="connsiteX0" fmla="*/ 46176 w 204092"/>
                  <a:gd name="connsiteY0" fmla="*/ 0 h 342900"/>
                  <a:gd name="connsiteX1" fmla="*/ 46176 w 204092"/>
                  <a:gd name="connsiteY1" fmla="*/ 204406 h 342900"/>
                  <a:gd name="connsiteX2" fmla="*/ 106553 w 204092"/>
                  <a:gd name="connsiteY2" fmla="*/ 302228 h 342900"/>
                  <a:gd name="connsiteX3" fmla="*/ 166590 w 204092"/>
                  <a:gd name="connsiteY3" fmla="*/ 204406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6"/>
                    </a:lnTo>
                    <a:cubicBezTo>
                      <a:pt x="46176" y="273558"/>
                      <a:pt x="57571" y="302228"/>
                      <a:pt x="106553" y="302228"/>
                    </a:cubicBezTo>
                    <a:cubicBezTo>
                      <a:pt x="155535" y="302228"/>
                      <a:pt x="166590" y="272987"/>
                      <a:pt x="166590" y="204406"/>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35B7482E-A069-47C5-A4AF-5B4C33C2E91D}"/>
                  </a:ext>
                </a:extLst>
              </p:cNvPr>
              <p:cNvSpPr/>
              <p:nvPr/>
            </p:nvSpPr>
            <p:spPr>
              <a:xfrm>
                <a:off x="1201412" y="2107209"/>
                <a:ext cx="198825" cy="322970"/>
              </a:xfrm>
              <a:custGeom>
                <a:avLst/>
                <a:gdLst>
                  <a:gd name="connsiteX0" fmla="*/ 80021 w 204092"/>
                  <a:gd name="connsiteY0" fmla="*/ 44291 h 333375"/>
                  <a:gd name="connsiteX1" fmla="*/ 0 w 204092"/>
                  <a:gd name="connsiteY1" fmla="*/ 44291 h 333375"/>
                  <a:gd name="connsiteX2" fmla="*/ 0 w 204092"/>
                  <a:gd name="connsiteY2" fmla="*/ 0 h 333375"/>
                  <a:gd name="connsiteX3" fmla="*/ 205368 w 204092"/>
                  <a:gd name="connsiteY3" fmla="*/ 0 h 333375"/>
                  <a:gd name="connsiteX4" fmla="*/ 205368 w 204092"/>
                  <a:gd name="connsiteY4" fmla="*/ 44291 h 333375"/>
                  <a:gd name="connsiteX5" fmla="*/ 126197 w 204092"/>
                  <a:gd name="connsiteY5" fmla="*/ 44291 h 333375"/>
                  <a:gd name="connsiteX6" fmla="*/ 126197 w 204092"/>
                  <a:gd name="connsiteY6" fmla="*/ 338233 h 333375"/>
                  <a:gd name="connsiteX7" fmla="*/ 80106 w 204092"/>
                  <a:gd name="connsiteY7" fmla="*/ 338233 h 333375"/>
                  <a:gd name="connsiteX8" fmla="*/ 80106 w 204092"/>
                  <a:gd name="connsiteY8" fmla="*/ 44291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92" h="333375">
                    <a:moveTo>
                      <a:pt x="80021" y="44291"/>
                    </a:moveTo>
                    <a:lnTo>
                      <a:pt x="0" y="44291"/>
                    </a:lnTo>
                    <a:lnTo>
                      <a:pt x="0" y="0"/>
                    </a:lnTo>
                    <a:lnTo>
                      <a:pt x="205368" y="0"/>
                    </a:lnTo>
                    <a:lnTo>
                      <a:pt x="205368" y="44291"/>
                    </a:lnTo>
                    <a:lnTo>
                      <a:pt x="126197" y="44291"/>
                    </a:lnTo>
                    <a:lnTo>
                      <a:pt x="126197" y="338233"/>
                    </a:lnTo>
                    <a:lnTo>
                      <a:pt x="80106" y="338233"/>
                    </a:lnTo>
                    <a:lnTo>
                      <a:pt x="80106" y="44291"/>
                    </a:lnTo>
                    <a:close/>
                  </a:path>
                </a:pathLst>
              </a:custGeom>
              <a:grpFill/>
              <a:ln w="8491"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99A8EE42-55B7-414D-A3D7-47A5F15396EA}"/>
                  </a:ext>
                </a:extLst>
              </p:cNvPr>
              <p:cNvSpPr/>
              <p:nvPr/>
            </p:nvSpPr>
            <p:spPr>
              <a:xfrm>
                <a:off x="1414984" y="2100565"/>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6 w 221099"/>
                  <a:gd name="connsiteY3" fmla="*/ 174689 h 342900"/>
                  <a:gd name="connsiteX4" fmla="*/ 110635 w 221099"/>
                  <a:gd name="connsiteY4" fmla="*/ 351854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40053" y="0"/>
                      <a:pt x="113866" y="0"/>
                    </a:cubicBezTo>
                    <a:cubicBezTo>
                      <a:pt x="187680" y="0"/>
                      <a:pt x="224926" y="30194"/>
                      <a:pt x="224926" y="174689"/>
                    </a:cubicBezTo>
                    <a:cubicBezTo>
                      <a:pt x="224926" y="318802"/>
                      <a:pt x="184533" y="351854"/>
                      <a:pt x="110635" y="351854"/>
                    </a:cubicBezTo>
                    <a:close/>
                    <a:moveTo>
                      <a:pt x="112251" y="42863"/>
                    </a:moveTo>
                    <a:cubicBezTo>
                      <a:pt x="66925" y="42863"/>
                      <a:pt x="46091" y="63817"/>
                      <a:pt x="46091" y="175736"/>
                    </a:cubicBezTo>
                    <a:cubicBezTo>
                      <a:pt x="46091" y="287655"/>
                      <a:pt x="66925" y="309086"/>
                      <a:pt x="112251" y="309086"/>
                    </a:cubicBezTo>
                    <a:cubicBezTo>
                      <a:pt x="157576" y="309086"/>
                      <a:pt x="179176" y="288131"/>
                      <a:pt x="179176" y="176689"/>
                    </a:cubicBezTo>
                    <a:cubicBezTo>
                      <a:pt x="179261" y="64198"/>
                      <a:pt x="157576" y="42863"/>
                      <a:pt x="112251" y="42863"/>
                    </a:cubicBezTo>
                    <a:close/>
                  </a:path>
                </a:pathLst>
              </a:custGeom>
              <a:grpFill/>
              <a:ln w="8491"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3E3B55CD-3E45-46B7-8E96-3CC18D11370F}"/>
                  </a:ext>
                </a:extLst>
              </p:cNvPr>
              <p:cNvSpPr/>
              <p:nvPr/>
            </p:nvSpPr>
            <p:spPr>
              <a:xfrm>
                <a:off x="1770963" y="2101579"/>
                <a:ext cx="165688" cy="332197"/>
              </a:xfrm>
              <a:custGeom>
                <a:avLst/>
                <a:gdLst>
                  <a:gd name="connsiteX0" fmla="*/ 7313 w 170076"/>
                  <a:gd name="connsiteY0" fmla="*/ 296799 h 342900"/>
                  <a:gd name="connsiteX1" fmla="*/ 76279 w 170076"/>
                  <a:gd name="connsiteY1" fmla="*/ 308039 h 342900"/>
                  <a:gd name="connsiteX2" fmla="*/ 135041 w 170076"/>
                  <a:gd name="connsiteY2" fmla="*/ 258890 h 342900"/>
                  <a:gd name="connsiteX3" fmla="*/ 72623 w 170076"/>
                  <a:gd name="connsiteY3" fmla="*/ 190310 h 342900"/>
                  <a:gd name="connsiteX4" fmla="*/ 0 w 170076"/>
                  <a:gd name="connsiteY4" fmla="*/ 89059 h 342900"/>
                  <a:gd name="connsiteX5" fmla="*/ 100005 w 170076"/>
                  <a:gd name="connsiteY5" fmla="*/ 0 h 342900"/>
                  <a:gd name="connsiteX6" fmla="*/ 163274 w 170076"/>
                  <a:gd name="connsiteY6" fmla="*/ 10668 h 342900"/>
                  <a:gd name="connsiteX7" fmla="*/ 158341 w 170076"/>
                  <a:gd name="connsiteY7" fmla="*/ 51530 h 342900"/>
                  <a:gd name="connsiteX8" fmla="*/ 99155 w 170076"/>
                  <a:gd name="connsiteY8" fmla="*/ 41815 h 342900"/>
                  <a:gd name="connsiteX9" fmla="*/ 42774 w 170076"/>
                  <a:gd name="connsiteY9" fmla="*/ 84677 h 342900"/>
                  <a:gd name="connsiteX10" fmla="*/ 103152 w 170076"/>
                  <a:gd name="connsiteY10" fmla="*/ 149924 h 342900"/>
                  <a:gd name="connsiteX11" fmla="*/ 178240 w 170076"/>
                  <a:gd name="connsiteY11" fmla="*/ 253079 h 342900"/>
                  <a:gd name="connsiteX12" fmla="*/ 75344 w 170076"/>
                  <a:gd name="connsiteY12" fmla="*/ 349949 h 342900"/>
                  <a:gd name="connsiteX13" fmla="*/ 2721 w 170076"/>
                  <a:gd name="connsiteY13" fmla="*/ 337757 h 342900"/>
                  <a:gd name="connsiteX14" fmla="*/ 7313 w 170076"/>
                  <a:gd name="connsiteY14" fmla="*/ 29679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799"/>
                    </a:moveTo>
                    <a:cubicBezTo>
                      <a:pt x="30189" y="303657"/>
                      <a:pt x="51023" y="308039"/>
                      <a:pt x="76279" y="308039"/>
                    </a:cubicBezTo>
                    <a:cubicBezTo>
                      <a:pt x="116673" y="308039"/>
                      <a:pt x="135041" y="289560"/>
                      <a:pt x="135041" y="258890"/>
                    </a:cubicBezTo>
                    <a:cubicBezTo>
                      <a:pt x="135041" y="230696"/>
                      <a:pt x="123986" y="220885"/>
                      <a:pt x="72623" y="190310"/>
                    </a:cubicBezTo>
                    <a:cubicBezTo>
                      <a:pt x="17943" y="157734"/>
                      <a:pt x="0" y="139732"/>
                      <a:pt x="0" y="89059"/>
                    </a:cubicBezTo>
                    <a:cubicBezTo>
                      <a:pt x="0" y="35528"/>
                      <a:pt x="30189" y="0"/>
                      <a:pt x="100005" y="0"/>
                    </a:cubicBezTo>
                    <a:cubicBezTo>
                      <a:pt x="124496" y="0"/>
                      <a:pt x="145756" y="4382"/>
                      <a:pt x="163274" y="10668"/>
                    </a:cubicBezTo>
                    <a:lnTo>
                      <a:pt x="158341" y="51530"/>
                    </a:lnTo>
                    <a:cubicBezTo>
                      <a:pt x="139548" y="45720"/>
                      <a:pt x="122795" y="41815"/>
                      <a:pt x="99155" y="41815"/>
                    </a:cubicBezTo>
                    <a:cubicBezTo>
                      <a:pt x="59527" y="41815"/>
                      <a:pt x="42774" y="58388"/>
                      <a:pt x="42774" y="84677"/>
                    </a:cubicBezTo>
                    <a:cubicBezTo>
                      <a:pt x="42774" y="110490"/>
                      <a:pt x="54170" y="121158"/>
                      <a:pt x="103152" y="149924"/>
                    </a:cubicBezTo>
                    <a:cubicBezTo>
                      <a:pt x="161573" y="184975"/>
                      <a:pt x="178240" y="202025"/>
                      <a:pt x="178240" y="253079"/>
                    </a:cubicBezTo>
                    <a:cubicBezTo>
                      <a:pt x="178240" y="312896"/>
                      <a:pt x="145586" y="349949"/>
                      <a:pt x="75344" y="349949"/>
                    </a:cubicBezTo>
                    <a:cubicBezTo>
                      <a:pt x="50003" y="349949"/>
                      <a:pt x="25937" y="345567"/>
                      <a:pt x="2721" y="337757"/>
                    </a:cubicBezTo>
                    <a:lnTo>
                      <a:pt x="7313" y="296799"/>
                    </a:lnTo>
                    <a:close/>
                  </a:path>
                </a:pathLst>
              </a:custGeom>
              <a:grpFill/>
              <a:ln w="8491"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7F2A178F-046A-44BA-9E1A-1BDB907A3A0B}"/>
                  </a:ext>
                </a:extLst>
              </p:cNvPr>
              <p:cNvSpPr/>
              <p:nvPr/>
            </p:nvSpPr>
            <p:spPr>
              <a:xfrm>
                <a:off x="1989587" y="2107209"/>
                <a:ext cx="149119" cy="322970"/>
              </a:xfrm>
              <a:custGeom>
                <a:avLst/>
                <a:gdLst>
                  <a:gd name="connsiteX0" fmla="*/ 0 w 153069"/>
                  <a:gd name="connsiteY0" fmla="*/ 0 h 333375"/>
                  <a:gd name="connsiteX1" fmla="*/ 158001 w 153069"/>
                  <a:gd name="connsiteY1" fmla="*/ 0 h 333375"/>
                  <a:gd name="connsiteX2" fmla="*/ 158001 w 153069"/>
                  <a:gd name="connsiteY2" fmla="*/ 42863 h 333375"/>
                  <a:gd name="connsiteX3" fmla="*/ 45751 w 153069"/>
                  <a:gd name="connsiteY3" fmla="*/ 42863 h 333375"/>
                  <a:gd name="connsiteX4" fmla="*/ 45751 w 153069"/>
                  <a:gd name="connsiteY4" fmla="*/ 143161 h 333375"/>
                  <a:gd name="connsiteX5" fmla="*/ 149838 w 153069"/>
                  <a:gd name="connsiteY5" fmla="*/ 143161 h 333375"/>
                  <a:gd name="connsiteX6" fmla="*/ 149838 w 153069"/>
                  <a:gd name="connsiteY6" fmla="*/ 185452 h 333375"/>
                  <a:gd name="connsiteX7" fmla="*/ 45751 w 153069"/>
                  <a:gd name="connsiteY7" fmla="*/ 185452 h 333375"/>
                  <a:gd name="connsiteX8" fmla="*/ 45751 w 153069"/>
                  <a:gd name="connsiteY8" fmla="*/ 295466 h 333375"/>
                  <a:gd name="connsiteX9" fmla="*/ 158001 w 153069"/>
                  <a:gd name="connsiteY9" fmla="*/ 295466 h 333375"/>
                  <a:gd name="connsiteX10" fmla="*/ 158001 w 153069"/>
                  <a:gd name="connsiteY10" fmla="*/ 338328 h 333375"/>
                  <a:gd name="connsiteX11" fmla="*/ 0 w 153069"/>
                  <a:gd name="connsiteY11" fmla="*/ 338328 h 333375"/>
                  <a:gd name="connsiteX12" fmla="*/ 0 w 153069"/>
                  <a:gd name="connsiteY12"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69" h="333375">
                    <a:moveTo>
                      <a:pt x="0" y="0"/>
                    </a:moveTo>
                    <a:lnTo>
                      <a:pt x="158001" y="0"/>
                    </a:lnTo>
                    <a:lnTo>
                      <a:pt x="158001" y="42863"/>
                    </a:lnTo>
                    <a:lnTo>
                      <a:pt x="45751" y="42863"/>
                    </a:lnTo>
                    <a:lnTo>
                      <a:pt x="45751" y="143161"/>
                    </a:lnTo>
                    <a:lnTo>
                      <a:pt x="149838" y="143161"/>
                    </a:lnTo>
                    <a:lnTo>
                      <a:pt x="149838" y="185452"/>
                    </a:lnTo>
                    <a:lnTo>
                      <a:pt x="45751" y="185452"/>
                    </a:lnTo>
                    <a:lnTo>
                      <a:pt x="45751" y="295466"/>
                    </a:lnTo>
                    <a:lnTo>
                      <a:pt x="158001" y="295466"/>
                    </a:lnTo>
                    <a:lnTo>
                      <a:pt x="158001" y="338328"/>
                    </a:lnTo>
                    <a:lnTo>
                      <a:pt x="0" y="338328"/>
                    </a:lnTo>
                    <a:lnTo>
                      <a:pt x="0" y="0"/>
                    </a:lnTo>
                    <a:close/>
                  </a:path>
                </a:pathLst>
              </a:custGeom>
              <a:grpFill/>
              <a:ln w="8491"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B6F52F28-390B-47F8-A0C9-1AD8FBEBF68E}"/>
                  </a:ext>
                </a:extLst>
              </p:cNvPr>
              <p:cNvSpPr/>
              <p:nvPr/>
            </p:nvSpPr>
            <p:spPr>
              <a:xfrm>
                <a:off x="2162978" y="2107209"/>
                <a:ext cx="198825" cy="322970"/>
              </a:xfrm>
              <a:custGeom>
                <a:avLst/>
                <a:gdLst>
                  <a:gd name="connsiteX0" fmla="*/ 80021 w 204092"/>
                  <a:gd name="connsiteY0" fmla="*/ 44291 h 333375"/>
                  <a:gd name="connsiteX1" fmla="*/ 0 w 204092"/>
                  <a:gd name="connsiteY1" fmla="*/ 44291 h 333375"/>
                  <a:gd name="connsiteX2" fmla="*/ 0 w 204092"/>
                  <a:gd name="connsiteY2" fmla="*/ 0 h 333375"/>
                  <a:gd name="connsiteX3" fmla="*/ 205368 w 204092"/>
                  <a:gd name="connsiteY3" fmla="*/ 0 h 333375"/>
                  <a:gd name="connsiteX4" fmla="*/ 205368 w 204092"/>
                  <a:gd name="connsiteY4" fmla="*/ 44291 h 333375"/>
                  <a:gd name="connsiteX5" fmla="*/ 126197 w 204092"/>
                  <a:gd name="connsiteY5" fmla="*/ 44291 h 333375"/>
                  <a:gd name="connsiteX6" fmla="*/ 126197 w 204092"/>
                  <a:gd name="connsiteY6" fmla="*/ 338233 h 333375"/>
                  <a:gd name="connsiteX7" fmla="*/ 80106 w 204092"/>
                  <a:gd name="connsiteY7" fmla="*/ 338233 h 333375"/>
                  <a:gd name="connsiteX8" fmla="*/ 80106 w 204092"/>
                  <a:gd name="connsiteY8" fmla="*/ 44291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92" h="333375">
                    <a:moveTo>
                      <a:pt x="80021" y="44291"/>
                    </a:moveTo>
                    <a:lnTo>
                      <a:pt x="0" y="44291"/>
                    </a:lnTo>
                    <a:lnTo>
                      <a:pt x="0" y="0"/>
                    </a:lnTo>
                    <a:lnTo>
                      <a:pt x="205368" y="0"/>
                    </a:lnTo>
                    <a:lnTo>
                      <a:pt x="205368" y="44291"/>
                    </a:lnTo>
                    <a:lnTo>
                      <a:pt x="126197" y="44291"/>
                    </a:lnTo>
                    <a:lnTo>
                      <a:pt x="126197" y="338233"/>
                    </a:lnTo>
                    <a:lnTo>
                      <a:pt x="80106" y="338233"/>
                    </a:lnTo>
                    <a:lnTo>
                      <a:pt x="80106" y="44291"/>
                    </a:lnTo>
                    <a:close/>
                  </a:path>
                </a:pathLst>
              </a:custGeom>
              <a:grpFill/>
              <a:ln w="8491"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DCE9860E-7262-4BD3-8F6D-A153E34FCFF6}"/>
                  </a:ext>
                </a:extLst>
              </p:cNvPr>
              <p:cNvSpPr/>
              <p:nvPr/>
            </p:nvSpPr>
            <p:spPr>
              <a:xfrm>
                <a:off x="2389142" y="2107209"/>
                <a:ext cx="198825" cy="332197"/>
              </a:xfrm>
              <a:custGeom>
                <a:avLst/>
                <a:gdLst>
                  <a:gd name="connsiteX0" fmla="*/ 46176 w 204092"/>
                  <a:gd name="connsiteY0" fmla="*/ 0 h 342900"/>
                  <a:gd name="connsiteX1" fmla="*/ 46176 w 204092"/>
                  <a:gd name="connsiteY1" fmla="*/ 204406 h 342900"/>
                  <a:gd name="connsiteX2" fmla="*/ 106553 w 204092"/>
                  <a:gd name="connsiteY2" fmla="*/ 302228 h 342900"/>
                  <a:gd name="connsiteX3" fmla="*/ 166590 w 204092"/>
                  <a:gd name="connsiteY3" fmla="*/ 204406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6"/>
                    </a:lnTo>
                    <a:cubicBezTo>
                      <a:pt x="46176" y="273558"/>
                      <a:pt x="57571" y="302228"/>
                      <a:pt x="106553" y="302228"/>
                    </a:cubicBezTo>
                    <a:cubicBezTo>
                      <a:pt x="155535" y="302228"/>
                      <a:pt x="166590" y="272987"/>
                      <a:pt x="166590" y="204406"/>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F2A1061C-81F3-44B2-A027-A9FC837A72A1}"/>
                  </a:ext>
                </a:extLst>
              </p:cNvPr>
              <p:cNvSpPr/>
              <p:nvPr/>
            </p:nvSpPr>
            <p:spPr>
              <a:xfrm>
                <a:off x="2650762" y="2107209"/>
                <a:ext cx="165688" cy="322970"/>
              </a:xfrm>
              <a:custGeom>
                <a:avLst/>
                <a:gdLst>
                  <a:gd name="connsiteX0" fmla="*/ 85 w 170076"/>
                  <a:gd name="connsiteY0" fmla="*/ 0 h 333375"/>
                  <a:gd name="connsiteX1" fmla="*/ 81297 w 170076"/>
                  <a:gd name="connsiteY1" fmla="*/ 0 h 333375"/>
                  <a:gd name="connsiteX2" fmla="*/ 178070 w 170076"/>
                  <a:gd name="connsiteY2" fmla="*/ 94393 h 333375"/>
                  <a:gd name="connsiteX3" fmla="*/ 77215 w 170076"/>
                  <a:gd name="connsiteY3" fmla="*/ 200025 h 333375"/>
                  <a:gd name="connsiteX4" fmla="*/ 45751 w 170076"/>
                  <a:gd name="connsiteY4" fmla="*/ 200025 h 333375"/>
                  <a:gd name="connsiteX5" fmla="*/ 45751 w 170076"/>
                  <a:gd name="connsiteY5" fmla="*/ 338233 h 333375"/>
                  <a:gd name="connsiteX6" fmla="*/ 0 w 170076"/>
                  <a:gd name="connsiteY6" fmla="*/ 338233 h 333375"/>
                  <a:gd name="connsiteX7" fmla="*/ 0 w 170076"/>
                  <a:gd name="connsiteY7" fmla="*/ 0 h 333375"/>
                  <a:gd name="connsiteX8" fmla="*/ 78916 w 170076"/>
                  <a:gd name="connsiteY8" fmla="*/ 158115 h 333375"/>
                  <a:gd name="connsiteX9" fmla="*/ 132830 w 170076"/>
                  <a:gd name="connsiteY9" fmla="*/ 96774 h 333375"/>
                  <a:gd name="connsiteX10" fmla="*/ 80191 w 170076"/>
                  <a:gd name="connsiteY10" fmla="*/ 41815 h 333375"/>
                  <a:gd name="connsiteX11" fmla="*/ 45921 w 170076"/>
                  <a:gd name="connsiteY11" fmla="*/ 41815 h 333375"/>
                  <a:gd name="connsiteX12" fmla="*/ 45921 w 170076"/>
                  <a:gd name="connsiteY12" fmla="*/ 158115 h 333375"/>
                  <a:gd name="connsiteX13" fmla="*/ 78916 w 170076"/>
                  <a:gd name="connsiteY13" fmla="*/ 15811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076" h="333375">
                    <a:moveTo>
                      <a:pt x="85" y="0"/>
                    </a:moveTo>
                    <a:lnTo>
                      <a:pt x="81297" y="0"/>
                    </a:lnTo>
                    <a:cubicBezTo>
                      <a:pt x="149838" y="0"/>
                      <a:pt x="178070" y="17050"/>
                      <a:pt x="178070" y="94393"/>
                    </a:cubicBezTo>
                    <a:cubicBezTo>
                      <a:pt x="178070" y="170307"/>
                      <a:pt x="148307" y="200025"/>
                      <a:pt x="77215" y="200025"/>
                    </a:cubicBezTo>
                    <a:lnTo>
                      <a:pt x="45751" y="200025"/>
                    </a:lnTo>
                    <a:lnTo>
                      <a:pt x="45751" y="338233"/>
                    </a:lnTo>
                    <a:lnTo>
                      <a:pt x="0" y="338233"/>
                    </a:lnTo>
                    <a:lnTo>
                      <a:pt x="0" y="0"/>
                    </a:lnTo>
                    <a:close/>
                    <a:moveTo>
                      <a:pt x="78916" y="158115"/>
                    </a:moveTo>
                    <a:cubicBezTo>
                      <a:pt x="116502" y="158115"/>
                      <a:pt x="132830" y="140113"/>
                      <a:pt x="132830" y="96774"/>
                    </a:cubicBezTo>
                    <a:cubicBezTo>
                      <a:pt x="132830" y="52483"/>
                      <a:pt x="118543" y="41815"/>
                      <a:pt x="80191" y="41815"/>
                    </a:cubicBezTo>
                    <a:lnTo>
                      <a:pt x="45921" y="41815"/>
                    </a:lnTo>
                    <a:lnTo>
                      <a:pt x="45921" y="158115"/>
                    </a:lnTo>
                    <a:lnTo>
                      <a:pt x="78916" y="158115"/>
                    </a:lnTo>
                    <a:close/>
                  </a:path>
                </a:pathLst>
              </a:custGeom>
              <a:grpFill/>
              <a:ln w="8491"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23324903-75D4-49E0-9C5E-44B4E1AB0B43}"/>
                  </a:ext>
                </a:extLst>
              </p:cNvPr>
              <p:cNvSpPr/>
              <p:nvPr/>
            </p:nvSpPr>
            <p:spPr>
              <a:xfrm>
                <a:off x="2934751" y="2107209"/>
                <a:ext cx="231962" cy="322970"/>
              </a:xfrm>
              <a:custGeom>
                <a:avLst/>
                <a:gdLst>
                  <a:gd name="connsiteX0" fmla="*/ 86569 w 238107"/>
                  <a:gd name="connsiteY0" fmla="*/ 0 h 333375"/>
                  <a:gd name="connsiteX1" fmla="*/ 154345 w 238107"/>
                  <a:gd name="connsiteY1" fmla="*/ 0 h 333375"/>
                  <a:gd name="connsiteX2" fmla="*/ 241679 w 238107"/>
                  <a:gd name="connsiteY2" fmla="*/ 338233 h 333375"/>
                  <a:gd name="connsiteX3" fmla="*/ 193547 w 238107"/>
                  <a:gd name="connsiteY3" fmla="*/ 338233 h 333375"/>
                  <a:gd name="connsiteX4" fmla="*/ 170672 w 238107"/>
                  <a:gd name="connsiteY4" fmla="*/ 249174 h 333375"/>
                  <a:gd name="connsiteX5" fmla="*/ 68201 w 238107"/>
                  <a:gd name="connsiteY5" fmla="*/ 249174 h 333375"/>
                  <a:gd name="connsiteX6" fmla="*/ 45325 w 238107"/>
                  <a:gd name="connsiteY6" fmla="*/ 338233 h 333375"/>
                  <a:gd name="connsiteX7" fmla="*/ 0 w 238107"/>
                  <a:gd name="connsiteY7" fmla="*/ 338233 h 333375"/>
                  <a:gd name="connsiteX8" fmla="*/ 86569 w 238107"/>
                  <a:gd name="connsiteY8" fmla="*/ 0 h 333375"/>
                  <a:gd name="connsiteX9" fmla="*/ 162508 w 238107"/>
                  <a:gd name="connsiteY9" fmla="*/ 207264 h 333375"/>
                  <a:gd name="connsiteX10" fmla="*/ 140483 w 238107"/>
                  <a:gd name="connsiteY10" fmla="*/ 120110 h 333375"/>
                  <a:gd name="connsiteX11" fmla="*/ 119224 w 238107"/>
                  <a:gd name="connsiteY11" fmla="*/ 34957 h 333375"/>
                  <a:gd name="connsiteX12" fmla="*/ 118799 w 238107"/>
                  <a:gd name="connsiteY12" fmla="*/ 34957 h 333375"/>
                  <a:gd name="connsiteX13" fmla="*/ 97539 w 238107"/>
                  <a:gd name="connsiteY13" fmla="*/ 121063 h 333375"/>
                  <a:gd name="connsiteX14" fmla="*/ 75939 w 238107"/>
                  <a:gd name="connsiteY14" fmla="*/ 207169 h 333375"/>
                  <a:gd name="connsiteX15" fmla="*/ 162508 w 238107"/>
                  <a:gd name="connsiteY15" fmla="*/ 20716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7" h="333375">
                    <a:moveTo>
                      <a:pt x="86569" y="0"/>
                    </a:moveTo>
                    <a:lnTo>
                      <a:pt x="154345" y="0"/>
                    </a:lnTo>
                    <a:lnTo>
                      <a:pt x="241679" y="338233"/>
                    </a:lnTo>
                    <a:lnTo>
                      <a:pt x="193547" y="338233"/>
                    </a:lnTo>
                    <a:lnTo>
                      <a:pt x="170672" y="249174"/>
                    </a:lnTo>
                    <a:lnTo>
                      <a:pt x="68201" y="249174"/>
                    </a:lnTo>
                    <a:lnTo>
                      <a:pt x="45325" y="338233"/>
                    </a:lnTo>
                    <a:lnTo>
                      <a:pt x="0" y="338233"/>
                    </a:lnTo>
                    <a:lnTo>
                      <a:pt x="86569" y="0"/>
                    </a:lnTo>
                    <a:close/>
                    <a:moveTo>
                      <a:pt x="162508" y="207264"/>
                    </a:moveTo>
                    <a:lnTo>
                      <a:pt x="140483" y="120110"/>
                    </a:lnTo>
                    <a:cubicBezTo>
                      <a:pt x="132320" y="89916"/>
                      <a:pt x="126197" y="64103"/>
                      <a:pt x="119224" y="34957"/>
                    </a:cubicBezTo>
                    <a:lnTo>
                      <a:pt x="118799" y="34957"/>
                    </a:lnTo>
                    <a:cubicBezTo>
                      <a:pt x="111825" y="64675"/>
                      <a:pt x="105703" y="90488"/>
                      <a:pt x="97539" y="121063"/>
                    </a:cubicBezTo>
                    <a:lnTo>
                      <a:pt x="75939" y="207169"/>
                    </a:lnTo>
                    <a:lnTo>
                      <a:pt x="162508" y="207169"/>
                    </a:lnTo>
                    <a:close/>
                  </a:path>
                </a:pathLst>
              </a:custGeom>
              <a:grpFill/>
              <a:ln w="8491"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B442D6C3-ADE0-45F1-A7A8-9733893F8E15}"/>
                  </a:ext>
                </a:extLst>
              </p:cNvPr>
              <p:cNvSpPr/>
              <p:nvPr/>
            </p:nvSpPr>
            <p:spPr>
              <a:xfrm>
                <a:off x="3292717" y="2101948"/>
                <a:ext cx="165688" cy="332197"/>
              </a:xfrm>
              <a:custGeom>
                <a:avLst/>
                <a:gdLst>
                  <a:gd name="connsiteX0" fmla="*/ 177135 w 170076"/>
                  <a:gd name="connsiteY0" fmla="*/ 337757 h 342900"/>
                  <a:gd name="connsiteX1" fmla="*/ 110210 w 170076"/>
                  <a:gd name="connsiteY1" fmla="*/ 348996 h 342900"/>
                  <a:gd name="connsiteX2" fmla="*/ 0 w 170076"/>
                  <a:gd name="connsiteY2" fmla="*/ 175736 h 342900"/>
                  <a:gd name="connsiteX3" fmla="*/ 113866 w 170076"/>
                  <a:gd name="connsiteY3" fmla="*/ 0 h 342900"/>
                  <a:gd name="connsiteX4" fmla="*/ 177135 w 170076"/>
                  <a:gd name="connsiteY4" fmla="*/ 10192 h 342900"/>
                  <a:gd name="connsiteX5" fmla="*/ 171437 w 170076"/>
                  <a:gd name="connsiteY5" fmla="*/ 52006 h 342900"/>
                  <a:gd name="connsiteX6" fmla="*/ 117183 w 170076"/>
                  <a:gd name="connsiteY6" fmla="*/ 42767 h 342900"/>
                  <a:gd name="connsiteX7" fmla="*/ 46176 w 170076"/>
                  <a:gd name="connsiteY7" fmla="*/ 173641 h 342900"/>
                  <a:gd name="connsiteX8" fmla="*/ 117608 w 170076"/>
                  <a:gd name="connsiteY8" fmla="*/ 306038 h 342900"/>
                  <a:gd name="connsiteX9" fmla="*/ 171522 w 170076"/>
                  <a:gd name="connsiteY9" fmla="*/ 295846 h 342900"/>
                  <a:gd name="connsiteX10" fmla="*/ 177135 w 170076"/>
                  <a:gd name="connsiteY10" fmla="*/ 33775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76" h="342900">
                    <a:moveTo>
                      <a:pt x="177135" y="337757"/>
                    </a:moveTo>
                    <a:cubicBezTo>
                      <a:pt x="156726" y="344043"/>
                      <a:pt x="132660" y="348996"/>
                      <a:pt x="110210" y="348996"/>
                    </a:cubicBezTo>
                    <a:cubicBezTo>
                      <a:pt x="34696" y="348996"/>
                      <a:pt x="0" y="318802"/>
                      <a:pt x="0" y="175736"/>
                    </a:cubicBezTo>
                    <a:cubicBezTo>
                      <a:pt x="0" y="33623"/>
                      <a:pt x="40819" y="0"/>
                      <a:pt x="113866" y="0"/>
                    </a:cubicBezTo>
                    <a:cubicBezTo>
                      <a:pt x="135891" y="0"/>
                      <a:pt x="157916" y="3905"/>
                      <a:pt x="177135" y="10192"/>
                    </a:cubicBezTo>
                    <a:lnTo>
                      <a:pt x="171437" y="52006"/>
                    </a:lnTo>
                    <a:cubicBezTo>
                      <a:pt x="154260" y="46196"/>
                      <a:pt x="135551" y="42767"/>
                      <a:pt x="117183" y="42767"/>
                    </a:cubicBezTo>
                    <a:cubicBezTo>
                      <a:pt x="68966" y="42767"/>
                      <a:pt x="46176" y="61246"/>
                      <a:pt x="46176" y="173641"/>
                    </a:cubicBezTo>
                    <a:cubicBezTo>
                      <a:pt x="46176" y="287560"/>
                      <a:pt x="67776" y="306038"/>
                      <a:pt x="117608" y="306038"/>
                    </a:cubicBezTo>
                    <a:cubicBezTo>
                      <a:pt x="134786" y="306038"/>
                      <a:pt x="153494" y="302133"/>
                      <a:pt x="171522" y="295846"/>
                    </a:cubicBezTo>
                    <a:lnTo>
                      <a:pt x="177135" y="337757"/>
                    </a:lnTo>
                    <a:close/>
                  </a:path>
                </a:pathLst>
              </a:custGeom>
              <a:grpFill/>
              <a:ln w="8491"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916E09C9-0B9A-4E4F-9918-AA495BA546C1}"/>
                  </a:ext>
                </a:extLst>
              </p:cNvPr>
              <p:cNvSpPr/>
              <p:nvPr/>
            </p:nvSpPr>
            <p:spPr>
              <a:xfrm>
                <a:off x="3505791" y="2107209"/>
                <a:ext cx="140834" cy="322970"/>
              </a:xfrm>
              <a:custGeom>
                <a:avLst/>
                <a:gdLst>
                  <a:gd name="connsiteX0" fmla="*/ 0 w 144565"/>
                  <a:gd name="connsiteY0" fmla="*/ 0 h 333375"/>
                  <a:gd name="connsiteX1" fmla="*/ 45751 w 144565"/>
                  <a:gd name="connsiteY1" fmla="*/ 0 h 333375"/>
                  <a:gd name="connsiteX2" fmla="*/ 45751 w 144565"/>
                  <a:gd name="connsiteY2" fmla="*/ 293942 h 333375"/>
                  <a:gd name="connsiteX3" fmla="*/ 152304 w 144565"/>
                  <a:gd name="connsiteY3" fmla="*/ 293942 h 333375"/>
                  <a:gd name="connsiteX4" fmla="*/ 152304 w 144565"/>
                  <a:gd name="connsiteY4" fmla="*/ 338233 h 333375"/>
                  <a:gd name="connsiteX5" fmla="*/ 0 w 144565"/>
                  <a:gd name="connsiteY5" fmla="*/ 338233 h 333375"/>
                  <a:gd name="connsiteX6" fmla="*/ 0 w 144565"/>
                  <a:gd name="connsiteY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5" h="333375">
                    <a:moveTo>
                      <a:pt x="0" y="0"/>
                    </a:moveTo>
                    <a:lnTo>
                      <a:pt x="45751" y="0"/>
                    </a:lnTo>
                    <a:lnTo>
                      <a:pt x="45751" y="293942"/>
                    </a:lnTo>
                    <a:lnTo>
                      <a:pt x="152304" y="293942"/>
                    </a:lnTo>
                    <a:lnTo>
                      <a:pt x="152304"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A981DCF3-0AE7-44CE-8D70-29E1E9F5FE2A}"/>
                  </a:ext>
                </a:extLst>
              </p:cNvPr>
              <p:cNvSpPr/>
              <p:nvPr/>
            </p:nvSpPr>
            <p:spPr>
              <a:xfrm>
                <a:off x="3668413" y="2100565"/>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7 w 221099"/>
                  <a:gd name="connsiteY3" fmla="*/ 174689 h 342900"/>
                  <a:gd name="connsiteX4" fmla="*/ 110635 w 221099"/>
                  <a:gd name="connsiteY4" fmla="*/ 351854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39968" y="0"/>
                      <a:pt x="113866" y="0"/>
                    </a:cubicBezTo>
                    <a:cubicBezTo>
                      <a:pt x="187765" y="0"/>
                      <a:pt x="224927" y="30194"/>
                      <a:pt x="224927" y="174689"/>
                    </a:cubicBezTo>
                    <a:cubicBezTo>
                      <a:pt x="224927" y="318802"/>
                      <a:pt x="184533" y="351854"/>
                      <a:pt x="110635" y="351854"/>
                    </a:cubicBezTo>
                    <a:close/>
                    <a:moveTo>
                      <a:pt x="112251" y="42863"/>
                    </a:moveTo>
                    <a:cubicBezTo>
                      <a:pt x="66925" y="42863"/>
                      <a:pt x="46091" y="63817"/>
                      <a:pt x="46091" y="175736"/>
                    </a:cubicBezTo>
                    <a:cubicBezTo>
                      <a:pt x="46091" y="287655"/>
                      <a:pt x="66925" y="309086"/>
                      <a:pt x="112251" y="309086"/>
                    </a:cubicBezTo>
                    <a:cubicBezTo>
                      <a:pt x="157576" y="309086"/>
                      <a:pt x="179176" y="288131"/>
                      <a:pt x="179176" y="176689"/>
                    </a:cubicBezTo>
                    <a:cubicBezTo>
                      <a:pt x="179261" y="64198"/>
                      <a:pt x="157576" y="42863"/>
                      <a:pt x="112251" y="42863"/>
                    </a:cubicBezTo>
                    <a:close/>
                  </a:path>
                </a:pathLst>
              </a:custGeom>
              <a:grpFill/>
              <a:ln w="8491"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CD7D5D0F-399F-43BC-AA27-B190AF29C930}"/>
                  </a:ext>
                </a:extLst>
              </p:cNvPr>
              <p:cNvSpPr/>
              <p:nvPr/>
            </p:nvSpPr>
            <p:spPr>
              <a:xfrm>
                <a:off x="3932851" y="2107209"/>
                <a:ext cx="198825" cy="332197"/>
              </a:xfrm>
              <a:custGeom>
                <a:avLst/>
                <a:gdLst>
                  <a:gd name="connsiteX0" fmla="*/ 46176 w 204092"/>
                  <a:gd name="connsiteY0" fmla="*/ 0 h 342900"/>
                  <a:gd name="connsiteX1" fmla="*/ 46176 w 204092"/>
                  <a:gd name="connsiteY1" fmla="*/ 204406 h 342900"/>
                  <a:gd name="connsiteX2" fmla="*/ 106553 w 204092"/>
                  <a:gd name="connsiteY2" fmla="*/ 302228 h 342900"/>
                  <a:gd name="connsiteX3" fmla="*/ 166590 w 204092"/>
                  <a:gd name="connsiteY3" fmla="*/ 204406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6"/>
                    </a:lnTo>
                    <a:cubicBezTo>
                      <a:pt x="46176" y="273558"/>
                      <a:pt x="57571" y="302228"/>
                      <a:pt x="106553" y="302228"/>
                    </a:cubicBezTo>
                    <a:cubicBezTo>
                      <a:pt x="155535" y="302228"/>
                      <a:pt x="166590" y="272987"/>
                      <a:pt x="166590" y="204406"/>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9F8A01CA-6F80-4F77-BCAC-0F2C99D2A5F1}"/>
                  </a:ext>
                </a:extLst>
              </p:cNvPr>
              <p:cNvSpPr/>
              <p:nvPr/>
            </p:nvSpPr>
            <p:spPr>
              <a:xfrm>
                <a:off x="4194554" y="2107209"/>
                <a:ext cx="198825" cy="322970"/>
              </a:xfrm>
              <a:custGeom>
                <a:avLst/>
                <a:gdLst>
                  <a:gd name="connsiteX0" fmla="*/ 0 w 204092"/>
                  <a:gd name="connsiteY0" fmla="*/ 0 h 333375"/>
                  <a:gd name="connsiteX1" fmla="*/ 90651 w 204092"/>
                  <a:gd name="connsiteY1" fmla="*/ 0 h 333375"/>
                  <a:gd name="connsiteX2" fmla="*/ 209024 w 204092"/>
                  <a:gd name="connsiteY2" fmla="*/ 166402 h 333375"/>
                  <a:gd name="connsiteX3" fmla="*/ 88610 w 204092"/>
                  <a:gd name="connsiteY3" fmla="*/ 338233 h 333375"/>
                  <a:gd name="connsiteX4" fmla="*/ 0 w 204092"/>
                  <a:gd name="connsiteY4" fmla="*/ 338233 h 333375"/>
                  <a:gd name="connsiteX5" fmla="*/ 0 w 204092"/>
                  <a:gd name="connsiteY5" fmla="*/ 0 h 333375"/>
                  <a:gd name="connsiteX6" fmla="*/ 88950 w 204092"/>
                  <a:gd name="connsiteY6" fmla="*/ 295370 h 333375"/>
                  <a:gd name="connsiteX7" fmla="*/ 162848 w 204092"/>
                  <a:gd name="connsiteY7" fmla="*/ 168307 h 333375"/>
                  <a:gd name="connsiteX8" fmla="*/ 88950 w 204092"/>
                  <a:gd name="connsiteY8" fmla="*/ 42767 h 333375"/>
                  <a:gd name="connsiteX9" fmla="*/ 45666 w 204092"/>
                  <a:gd name="connsiteY9" fmla="*/ 42767 h 333375"/>
                  <a:gd name="connsiteX10" fmla="*/ 45666 w 204092"/>
                  <a:gd name="connsiteY10" fmla="*/ 295370 h 333375"/>
                  <a:gd name="connsiteX11" fmla="*/ 88950 w 204092"/>
                  <a:gd name="connsiteY11" fmla="*/ 29537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092" h="333375">
                    <a:moveTo>
                      <a:pt x="0" y="0"/>
                    </a:moveTo>
                    <a:lnTo>
                      <a:pt x="90651" y="0"/>
                    </a:lnTo>
                    <a:cubicBezTo>
                      <a:pt x="176369" y="0"/>
                      <a:pt x="209024" y="29242"/>
                      <a:pt x="209024" y="166402"/>
                    </a:cubicBezTo>
                    <a:cubicBezTo>
                      <a:pt x="209024" y="302228"/>
                      <a:pt x="173478" y="338233"/>
                      <a:pt x="88610" y="338233"/>
                    </a:cubicBezTo>
                    <a:lnTo>
                      <a:pt x="0" y="338233"/>
                    </a:lnTo>
                    <a:lnTo>
                      <a:pt x="0" y="0"/>
                    </a:lnTo>
                    <a:close/>
                    <a:moveTo>
                      <a:pt x="88950" y="295370"/>
                    </a:moveTo>
                    <a:cubicBezTo>
                      <a:pt x="142014" y="295370"/>
                      <a:pt x="162848" y="275368"/>
                      <a:pt x="162848" y="168307"/>
                    </a:cubicBezTo>
                    <a:cubicBezTo>
                      <a:pt x="162848" y="60770"/>
                      <a:pt x="143289" y="42767"/>
                      <a:pt x="88950" y="42767"/>
                    </a:cubicBezTo>
                    <a:lnTo>
                      <a:pt x="45666" y="42767"/>
                    </a:lnTo>
                    <a:lnTo>
                      <a:pt x="45666" y="295370"/>
                    </a:lnTo>
                    <a:lnTo>
                      <a:pt x="88950" y="295370"/>
                    </a:lnTo>
                    <a:close/>
                  </a:path>
                </a:pathLst>
              </a:custGeom>
              <a:grpFill/>
              <a:ln w="8491"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9B1E99A5-B03D-4305-BE3B-94D29C6684AA}"/>
                  </a:ext>
                </a:extLst>
              </p:cNvPr>
              <p:cNvSpPr/>
              <p:nvPr/>
            </p:nvSpPr>
            <p:spPr>
              <a:xfrm>
                <a:off x="4547219" y="2107209"/>
                <a:ext cx="207109" cy="322970"/>
              </a:xfrm>
              <a:custGeom>
                <a:avLst/>
                <a:gdLst>
                  <a:gd name="connsiteX0" fmla="*/ 0 w 212595"/>
                  <a:gd name="connsiteY0" fmla="*/ 0 h 333375"/>
                  <a:gd name="connsiteX1" fmla="*/ 58762 w 212595"/>
                  <a:gd name="connsiteY1" fmla="*/ 0 h 333375"/>
                  <a:gd name="connsiteX2" fmla="*/ 143715 w 212595"/>
                  <a:gd name="connsiteY2" fmla="*/ 189357 h 333375"/>
                  <a:gd name="connsiteX3" fmla="*/ 180452 w 212595"/>
                  <a:gd name="connsiteY3" fmla="*/ 279845 h 333375"/>
                  <a:gd name="connsiteX4" fmla="*/ 180877 w 212595"/>
                  <a:gd name="connsiteY4" fmla="*/ 279368 h 333375"/>
                  <a:gd name="connsiteX5" fmla="*/ 177220 w 212595"/>
                  <a:gd name="connsiteY5" fmla="*/ 189357 h 333375"/>
                  <a:gd name="connsiteX6" fmla="*/ 177220 w 212595"/>
                  <a:gd name="connsiteY6" fmla="*/ 0 h 333375"/>
                  <a:gd name="connsiteX7" fmla="*/ 217613 w 212595"/>
                  <a:gd name="connsiteY7" fmla="*/ 0 h 333375"/>
                  <a:gd name="connsiteX8" fmla="*/ 217613 w 212595"/>
                  <a:gd name="connsiteY8" fmla="*/ 338233 h 333375"/>
                  <a:gd name="connsiteX9" fmla="*/ 158001 w 212595"/>
                  <a:gd name="connsiteY9" fmla="*/ 338233 h 333375"/>
                  <a:gd name="connsiteX10" fmla="*/ 73133 w 212595"/>
                  <a:gd name="connsiteY10" fmla="*/ 148876 h 333375"/>
                  <a:gd name="connsiteX11" fmla="*/ 37247 w 212595"/>
                  <a:gd name="connsiteY11" fmla="*/ 58388 h 333375"/>
                  <a:gd name="connsiteX12" fmla="*/ 36397 w 212595"/>
                  <a:gd name="connsiteY12" fmla="*/ 58865 h 333375"/>
                  <a:gd name="connsiteX13" fmla="*/ 40053 w 212595"/>
                  <a:gd name="connsiteY13" fmla="*/ 148876 h 333375"/>
                  <a:gd name="connsiteX14" fmla="*/ 40053 w 212595"/>
                  <a:gd name="connsiteY14" fmla="*/ 338233 h 333375"/>
                  <a:gd name="connsiteX15" fmla="*/ 85 w 212595"/>
                  <a:gd name="connsiteY15" fmla="*/ 338233 h 333375"/>
                  <a:gd name="connsiteX16" fmla="*/ 85 w 212595"/>
                  <a:gd name="connsiteY1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595" h="333375">
                    <a:moveTo>
                      <a:pt x="0" y="0"/>
                    </a:moveTo>
                    <a:lnTo>
                      <a:pt x="58762" y="0"/>
                    </a:lnTo>
                    <a:lnTo>
                      <a:pt x="143715" y="189357"/>
                    </a:lnTo>
                    <a:cubicBezTo>
                      <a:pt x="157151" y="219551"/>
                      <a:pt x="168206" y="246317"/>
                      <a:pt x="180452" y="279845"/>
                    </a:cubicBezTo>
                    <a:lnTo>
                      <a:pt x="180877" y="279368"/>
                    </a:lnTo>
                    <a:cubicBezTo>
                      <a:pt x="178411" y="246317"/>
                      <a:pt x="177220" y="216598"/>
                      <a:pt x="177220" y="189357"/>
                    </a:cubicBezTo>
                    <a:lnTo>
                      <a:pt x="177220" y="0"/>
                    </a:lnTo>
                    <a:lnTo>
                      <a:pt x="217613" y="0"/>
                    </a:lnTo>
                    <a:lnTo>
                      <a:pt x="217613" y="338233"/>
                    </a:lnTo>
                    <a:lnTo>
                      <a:pt x="158001" y="338233"/>
                    </a:lnTo>
                    <a:lnTo>
                      <a:pt x="73133" y="148876"/>
                    </a:lnTo>
                    <a:cubicBezTo>
                      <a:pt x="60037" y="118681"/>
                      <a:pt x="49067" y="91916"/>
                      <a:pt x="37247" y="58388"/>
                    </a:cubicBezTo>
                    <a:lnTo>
                      <a:pt x="36397" y="58865"/>
                    </a:lnTo>
                    <a:cubicBezTo>
                      <a:pt x="38438" y="91440"/>
                      <a:pt x="40053" y="121634"/>
                      <a:pt x="40053" y="148876"/>
                    </a:cubicBezTo>
                    <a:lnTo>
                      <a:pt x="40053" y="338233"/>
                    </a:lnTo>
                    <a:lnTo>
                      <a:pt x="85" y="338233"/>
                    </a:lnTo>
                    <a:lnTo>
                      <a:pt x="85" y="0"/>
                    </a:lnTo>
                    <a:close/>
                  </a:path>
                </a:pathLst>
              </a:custGeom>
              <a:grpFill/>
              <a:ln w="8491"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B7E4DB58-15A4-446E-9E64-CA6212857F6B}"/>
                  </a:ext>
                </a:extLst>
              </p:cNvPr>
              <p:cNvSpPr/>
              <p:nvPr/>
            </p:nvSpPr>
            <p:spPr>
              <a:xfrm>
                <a:off x="4792518" y="2107209"/>
                <a:ext cx="231962" cy="322970"/>
              </a:xfrm>
              <a:custGeom>
                <a:avLst/>
                <a:gdLst>
                  <a:gd name="connsiteX0" fmla="*/ 86654 w 238107"/>
                  <a:gd name="connsiteY0" fmla="*/ 0 h 333375"/>
                  <a:gd name="connsiteX1" fmla="*/ 154430 w 238107"/>
                  <a:gd name="connsiteY1" fmla="*/ 0 h 333375"/>
                  <a:gd name="connsiteX2" fmla="*/ 241764 w 238107"/>
                  <a:gd name="connsiteY2" fmla="*/ 338233 h 333375"/>
                  <a:gd name="connsiteX3" fmla="*/ 193547 w 238107"/>
                  <a:gd name="connsiteY3" fmla="*/ 338233 h 333375"/>
                  <a:gd name="connsiteX4" fmla="*/ 170672 w 238107"/>
                  <a:gd name="connsiteY4" fmla="*/ 249174 h 333375"/>
                  <a:gd name="connsiteX5" fmla="*/ 68201 w 238107"/>
                  <a:gd name="connsiteY5" fmla="*/ 249174 h 333375"/>
                  <a:gd name="connsiteX6" fmla="*/ 45326 w 238107"/>
                  <a:gd name="connsiteY6" fmla="*/ 338233 h 333375"/>
                  <a:gd name="connsiteX7" fmla="*/ 0 w 238107"/>
                  <a:gd name="connsiteY7" fmla="*/ 338233 h 333375"/>
                  <a:gd name="connsiteX8" fmla="*/ 86654 w 238107"/>
                  <a:gd name="connsiteY8" fmla="*/ 0 h 333375"/>
                  <a:gd name="connsiteX9" fmla="*/ 162509 w 238107"/>
                  <a:gd name="connsiteY9" fmla="*/ 207264 h 333375"/>
                  <a:gd name="connsiteX10" fmla="*/ 140484 w 238107"/>
                  <a:gd name="connsiteY10" fmla="*/ 120110 h 333375"/>
                  <a:gd name="connsiteX11" fmla="*/ 119224 w 238107"/>
                  <a:gd name="connsiteY11" fmla="*/ 34957 h 333375"/>
                  <a:gd name="connsiteX12" fmla="*/ 118799 w 238107"/>
                  <a:gd name="connsiteY12" fmla="*/ 34957 h 333375"/>
                  <a:gd name="connsiteX13" fmla="*/ 97539 w 238107"/>
                  <a:gd name="connsiteY13" fmla="*/ 121063 h 333375"/>
                  <a:gd name="connsiteX14" fmla="*/ 75940 w 238107"/>
                  <a:gd name="connsiteY14" fmla="*/ 207169 h 333375"/>
                  <a:gd name="connsiteX15" fmla="*/ 162509 w 238107"/>
                  <a:gd name="connsiteY15" fmla="*/ 20716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7" h="333375">
                    <a:moveTo>
                      <a:pt x="86654" y="0"/>
                    </a:moveTo>
                    <a:lnTo>
                      <a:pt x="154430" y="0"/>
                    </a:lnTo>
                    <a:lnTo>
                      <a:pt x="241764" y="338233"/>
                    </a:lnTo>
                    <a:lnTo>
                      <a:pt x="193547" y="338233"/>
                    </a:lnTo>
                    <a:lnTo>
                      <a:pt x="170672" y="249174"/>
                    </a:lnTo>
                    <a:lnTo>
                      <a:pt x="68201" y="249174"/>
                    </a:lnTo>
                    <a:lnTo>
                      <a:pt x="45326" y="338233"/>
                    </a:lnTo>
                    <a:lnTo>
                      <a:pt x="0" y="338233"/>
                    </a:lnTo>
                    <a:lnTo>
                      <a:pt x="86654" y="0"/>
                    </a:lnTo>
                    <a:close/>
                    <a:moveTo>
                      <a:pt x="162509" y="207264"/>
                    </a:moveTo>
                    <a:lnTo>
                      <a:pt x="140484" y="120110"/>
                    </a:lnTo>
                    <a:cubicBezTo>
                      <a:pt x="132320" y="89916"/>
                      <a:pt x="126197" y="64103"/>
                      <a:pt x="119224" y="34957"/>
                    </a:cubicBezTo>
                    <a:lnTo>
                      <a:pt x="118799" y="34957"/>
                    </a:lnTo>
                    <a:cubicBezTo>
                      <a:pt x="111826" y="64675"/>
                      <a:pt x="105703" y="90488"/>
                      <a:pt x="97539" y="121063"/>
                    </a:cubicBezTo>
                    <a:lnTo>
                      <a:pt x="75940" y="207169"/>
                    </a:lnTo>
                    <a:lnTo>
                      <a:pt x="162509" y="207169"/>
                    </a:lnTo>
                    <a:close/>
                  </a:path>
                </a:pathLst>
              </a:custGeom>
              <a:grpFill/>
              <a:ln w="8491"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936AD71E-C90D-4DEA-A84B-C11992E63680}"/>
                  </a:ext>
                </a:extLst>
              </p:cNvPr>
              <p:cNvSpPr/>
              <p:nvPr/>
            </p:nvSpPr>
            <p:spPr>
              <a:xfrm>
                <a:off x="5042706" y="2101579"/>
                <a:ext cx="165688" cy="332197"/>
              </a:xfrm>
              <a:custGeom>
                <a:avLst/>
                <a:gdLst>
                  <a:gd name="connsiteX0" fmla="*/ 7313 w 170076"/>
                  <a:gd name="connsiteY0" fmla="*/ 296799 h 342900"/>
                  <a:gd name="connsiteX1" fmla="*/ 76280 w 170076"/>
                  <a:gd name="connsiteY1" fmla="*/ 308039 h 342900"/>
                  <a:gd name="connsiteX2" fmla="*/ 135041 w 170076"/>
                  <a:gd name="connsiteY2" fmla="*/ 258890 h 342900"/>
                  <a:gd name="connsiteX3" fmla="*/ 72623 w 170076"/>
                  <a:gd name="connsiteY3" fmla="*/ 190310 h 342900"/>
                  <a:gd name="connsiteX4" fmla="*/ 0 w 170076"/>
                  <a:gd name="connsiteY4" fmla="*/ 89059 h 342900"/>
                  <a:gd name="connsiteX5" fmla="*/ 100005 w 170076"/>
                  <a:gd name="connsiteY5" fmla="*/ 0 h 342900"/>
                  <a:gd name="connsiteX6" fmla="*/ 163274 w 170076"/>
                  <a:gd name="connsiteY6" fmla="*/ 10668 h 342900"/>
                  <a:gd name="connsiteX7" fmla="*/ 158341 w 170076"/>
                  <a:gd name="connsiteY7" fmla="*/ 51530 h 342900"/>
                  <a:gd name="connsiteX8" fmla="*/ 99155 w 170076"/>
                  <a:gd name="connsiteY8" fmla="*/ 41815 h 342900"/>
                  <a:gd name="connsiteX9" fmla="*/ 42775 w 170076"/>
                  <a:gd name="connsiteY9" fmla="*/ 84677 h 342900"/>
                  <a:gd name="connsiteX10" fmla="*/ 103152 w 170076"/>
                  <a:gd name="connsiteY10" fmla="*/ 149924 h 342900"/>
                  <a:gd name="connsiteX11" fmla="*/ 178241 w 170076"/>
                  <a:gd name="connsiteY11" fmla="*/ 253079 h 342900"/>
                  <a:gd name="connsiteX12" fmla="*/ 75344 w 170076"/>
                  <a:gd name="connsiteY12" fmla="*/ 349949 h 342900"/>
                  <a:gd name="connsiteX13" fmla="*/ 2721 w 170076"/>
                  <a:gd name="connsiteY13" fmla="*/ 337757 h 342900"/>
                  <a:gd name="connsiteX14" fmla="*/ 7313 w 170076"/>
                  <a:gd name="connsiteY14" fmla="*/ 29679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799"/>
                    </a:moveTo>
                    <a:cubicBezTo>
                      <a:pt x="30189" y="303657"/>
                      <a:pt x="51023" y="308039"/>
                      <a:pt x="76280" y="308039"/>
                    </a:cubicBezTo>
                    <a:cubicBezTo>
                      <a:pt x="116673" y="308039"/>
                      <a:pt x="135041" y="289560"/>
                      <a:pt x="135041" y="258890"/>
                    </a:cubicBezTo>
                    <a:cubicBezTo>
                      <a:pt x="135041" y="230696"/>
                      <a:pt x="123986" y="220885"/>
                      <a:pt x="72623" y="190310"/>
                    </a:cubicBezTo>
                    <a:cubicBezTo>
                      <a:pt x="17943" y="157734"/>
                      <a:pt x="0" y="139732"/>
                      <a:pt x="0" y="89059"/>
                    </a:cubicBezTo>
                    <a:cubicBezTo>
                      <a:pt x="0" y="35528"/>
                      <a:pt x="30189" y="0"/>
                      <a:pt x="100005" y="0"/>
                    </a:cubicBezTo>
                    <a:cubicBezTo>
                      <a:pt x="124496" y="0"/>
                      <a:pt x="145756" y="4382"/>
                      <a:pt x="163274" y="10668"/>
                    </a:cubicBezTo>
                    <a:lnTo>
                      <a:pt x="158341" y="51530"/>
                    </a:lnTo>
                    <a:cubicBezTo>
                      <a:pt x="139548" y="45720"/>
                      <a:pt x="122795" y="41815"/>
                      <a:pt x="99155" y="41815"/>
                    </a:cubicBezTo>
                    <a:cubicBezTo>
                      <a:pt x="59527" y="41815"/>
                      <a:pt x="42775" y="58388"/>
                      <a:pt x="42775" y="84677"/>
                    </a:cubicBezTo>
                    <a:cubicBezTo>
                      <a:pt x="42775" y="110490"/>
                      <a:pt x="54169" y="121158"/>
                      <a:pt x="103152" y="149924"/>
                    </a:cubicBezTo>
                    <a:cubicBezTo>
                      <a:pt x="161573" y="184975"/>
                      <a:pt x="178241" y="202025"/>
                      <a:pt x="178241" y="253079"/>
                    </a:cubicBezTo>
                    <a:cubicBezTo>
                      <a:pt x="178241" y="312896"/>
                      <a:pt x="145586" y="349949"/>
                      <a:pt x="75344" y="349949"/>
                    </a:cubicBezTo>
                    <a:cubicBezTo>
                      <a:pt x="50003" y="349949"/>
                      <a:pt x="25937" y="345567"/>
                      <a:pt x="2721" y="337757"/>
                    </a:cubicBezTo>
                    <a:lnTo>
                      <a:pt x="7313" y="296799"/>
                    </a:lnTo>
                    <a:close/>
                  </a:path>
                </a:pathLst>
              </a:custGeom>
              <a:grpFill/>
              <a:ln w="8491" cap="flat">
                <a:noFill/>
                <a:prstDash val="solid"/>
                <a:miter/>
              </a:ln>
            </p:spPr>
            <p:txBody>
              <a:bodyPr rtlCol="0" anchor="ctr"/>
              <a:lstStyle/>
              <a:p>
                <a:endParaRPr lang="zh-TW" altLang="en-US"/>
              </a:p>
            </p:txBody>
          </p:sp>
        </p:grpSp>
        <p:grpSp>
          <p:nvGrpSpPr>
            <p:cNvPr id="69" name="群組 68">
              <a:extLst>
                <a:ext uri="{FF2B5EF4-FFF2-40B4-BE49-F238E27FC236}">
                  <a16:creationId xmlns:a16="http://schemas.microsoft.com/office/drawing/2014/main" id="{17AB734C-8F7C-4D87-85D6-C7602D983249}"/>
                </a:ext>
              </a:extLst>
            </p:cNvPr>
            <p:cNvGrpSpPr/>
            <p:nvPr/>
          </p:nvGrpSpPr>
          <p:grpSpPr>
            <a:xfrm>
              <a:off x="1585973" y="2574038"/>
              <a:ext cx="2432041" cy="333120"/>
              <a:chOff x="1585973" y="2574038"/>
              <a:chExt cx="2432041" cy="333120"/>
            </a:xfrm>
            <a:gradFill>
              <a:gsLst>
                <a:gs pos="57000">
                  <a:schemeClr val="accent1">
                    <a:lumMod val="5000"/>
                    <a:lumOff val="95000"/>
                  </a:schemeClr>
                </a:gs>
                <a:gs pos="100000">
                  <a:schemeClr val="accent3">
                    <a:lumMod val="40000"/>
                    <a:lumOff val="60000"/>
                  </a:schemeClr>
                </a:gs>
              </a:gsLst>
              <a:lin ang="5400000" scaled="1"/>
            </a:gradFill>
          </p:grpSpPr>
          <p:sp>
            <p:nvSpPr>
              <p:cNvPr id="37" name="手繪多邊形: 圖案 36">
                <a:extLst>
                  <a:ext uri="{FF2B5EF4-FFF2-40B4-BE49-F238E27FC236}">
                    <a16:creationId xmlns:a16="http://schemas.microsoft.com/office/drawing/2014/main" id="{65E173D4-EC53-4577-8C93-7BFDE54814C4}"/>
                  </a:ext>
                </a:extLst>
              </p:cNvPr>
              <p:cNvSpPr/>
              <p:nvPr/>
            </p:nvSpPr>
            <p:spPr>
              <a:xfrm>
                <a:off x="1585973" y="2574038"/>
                <a:ext cx="215394" cy="332197"/>
              </a:xfrm>
              <a:custGeom>
                <a:avLst/>
                <a:gdLst>
                  <a:gd name="connsiteX0" fmla="*/ 110635 w 221099"/>
                  <a:gd name="connsiteY0" fmla="*/ 351853 h 342900"/>
                  <a:gd name="connsiteX1" fmla="*/ 0 w 221099"/>
                  <a:gd name="connsiteY1" fmla="*/ 177641 h 342900"/>
                  <a:gd name="connsiteX2" fmla="*/ 113866 w 221099"/>
                  <a:gd name="connsiteY2" fmla="*/ 0 h 342900"/>
                  <a:gd name="connsiteX3" fmla="*/ 224926 w 221099"/>
                  <a:gd name="connsiteY3" fmla="*/ 174688 h 342900"/>
                  <a:gd name="connsiteX4" fmla="*/ 110635 w 221099"/>
                  <a:gd name="connsiteY4" fmla="*/ 351853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3"/>
                    </a:moveTo>
                    <a:cubicBezTo>
                      <a:pt x="37162" y="351853"/>
                      <a:pt x="0" y="321659"/>
                      <a:pt x="0" y="177641"/>
                    </a:cubicBezTo>
                    <a:cubicBezTo>
                      <a:pt x="0" y="33052"/>
                      <a:pt x="39968" y="0"/>
                      <a:pt x="113866" y="0"/>
                    </a:cubicBezTo>
                    <a:cubicBezTo>
                      <a:pt x="187765" y="0"/>
                      <a:pt x="224926" y="30194"/>
                      <a:pt x="224926" y="174688"/>
                    </a:cubicBezTo>
                    <a:cubicBezTo>
                      <a:pt x="224926" y="318802"/>
                      <a:pt x="184533" y="351853"/>
                      <a:pt x="110635" y="351853"/>
                    </a:cubicBezTo>
                    <a:close/>
                    <a:moveTo>
                      <a:pt x="112251" y="42863"/>
                    </a:moveTo>
                    <a:cubicBezTo>
                      <a:pt x="66925" y="42863"/>
                      <a:pt x="46091" y="63817"/>
                      <a:pt x="46091" y="175736"/>
                    </a:cubicBezTo>
                    <a:cubicBezTo>
                      <a:pt x="46091" y="287655"/>
                      <a:pt x="66925" y="309086"/>
                      <a:pt x="112251" y="309086"/>
                    </a:cubicBezTo>
                    <a:cubicBezTo>
                      <a:pt x="157576" y="309086"/>
                      <a:pt x="179176" y="288131"/>
                      <a:pt x="179176" y="176689"/>
                    </a:cubicBezTo>
                    <a:cubicBezTo>
                      <a:pt x="179176" y="64294"/>
                      <a:pt x="157576" y="42863"/>
                      <a:pt x="112251" y="42863"/>
                    </a:cubicBezTo>
                    <a:close/>
                  </a:path>
                </a:pathLst>
              </a:custGeom>
              <a:grpFill/>
              <a:ln w="8491"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9F14FBE0-A58E-427E-ABDE-682DEB2CAFCF}"/>
                  </a:ext>
                </a:extLst>
              </p:cNvPr>
              <p:cNvSpPr/>
              <p:nvPr/>
            </p:nvSpPr>
            <p:spPr>
              <a:xfrm>
                <a:off x="1856706" y="2580681"/>
                <a:ext cx="207109" cy="322970"/>
              </a:xfrm>
              <a:custGeom>
                <a:avLst/>
                <a:gdLst>
                  <a:gd name="connsiteX0" fmla="*/ 85 w 212595"/>
                  <a:gd name="connsiteY0" fmla="*/ 0 h 333375"/>
                  <a:gd name="connsiteX1" fmla="*/ 58847 w 212595"/>
                  <a:gd name="connsiteY1" fmla="*/ 0 h 333375"/>
                  <a:gd name="connsiteX2" fmla="*/ 143715 w 212595"/>
                  <a:gd name="connsiteY2" fmla="*/ 189357 h 333375"/>
                  <a:gd name="connsiteX3" fmla="*/ 180451 w 212595"/>
                  <a:gd name="connsiteY3" fmla="*/ 279845 h 333375"/>
                  <a:gd name="connsiteX4" fmla="*/ 180877 w 212595"/>
                  <a:gd name="connsiteY4" fmla="*/ 279368 h 333375"/>
                  <a:gd name="connsiteX5" fmla="*/ 177220 w 212595"/>
                  <a:gd name="connsiteY5" fmla="*/ 189357 h 333375"/>
                  <a:gd name="connsiteX6" fmla="*/ 177220 w 212595"/>
                  <a:gd name="connsiteY6" fmla="*/ 0 h 333375"/>
                  <a:gd name="connsiteX7" fmla="*/ 217613 w 212595"/>
                  <a:gd name="connsiteY7" fmla="*/ 0 h 333375"/>
                  <a:gd name="connsiteX8" fmla="*/ 217613 w 212595"/>
                  <a:gd name="connsiteY8" fmla="*/ 338233 h 333375"/>
                  <a:gd name="connsiteX9" fmla="*/ 158001 w 212595"/>
                  <a:gd name="connsiteY9" fmla="*/ 338233 h 333375"/>
                  <a:gd name="connsiteX10" fmla="*/ 73048 w 212595"/>
                  <a:gd name="connsiteY10" fmla="*/ 148876 h 333375"/>
                  <a:gd name="connsiteX11" fmla="*/ 37162 w 212595"/>
                  <a:gd name="connsiteY11" fmla="*/ 58388 h 333375"/>
                  <a:gd name="connsiteX12" fmla="*/ 36311 w 212595"/>
                  <a:gd name="connsiteY12" fmla="*/ 58865 h 333375"/>
                  <a:gd name="connsiteX13" fmla="*/ 39968 w 212595"/>
                  <a:gd name="connsiteY13" fmla="*/ 148876 h 333375"/>
                  <a:gd name="connsiteX14" fmla="*/ 39968 w 212595"/>
                  <a:gd name="connsiteY14" fmla="*/ 338233 h 333375"/>
                  <a:gd name="connsiteX15" fmla="*/ 0 w 212595"/>
                  <a:gd name="connsiteY15" fmla="*/ 338233 h 333375"/>
                  <a:gd name="connsiteX16" fmla="*/ 0 w 212595"/>
                  <a:gd name="connsiteY1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595" h="333375">
                    <a:moveTo>
                      <a:pt x="85" y="0"/>
                    </a:moveTo>
                    <a:lnTo>
                      <a:pt x="58847" y="0"/>
                    </a:lnTo>
                    <a:lnTo>
                      <a:pt x="143715" y="189357"/>
                    </a:lnTo>
                    <a:cubicBezTo>
                      <a:pt x="157151" y="219551"/>
                      <a:pt x="168206" y="246317"/>
                      <a:pt x="180451" y="279845"/>
                    </a:cubicBezTo>
                    <a:lnTo>
                      <a:pt x="180877" y="279368"/>
                    </a:lnTo>
                    <a:cubicBezTo>
                      <a:pt x="178410" y="246317"/>
                      <a:pt x="177220" y="216599"/>
                      <a:pt x="177220" y="189357"/>
                    </a:cubicBezTo>
                    <a:lnTo>
                      <a:pt x="177220" y="0"/>
                    </a:lnTo>
                    <a:lnTo>
                      <a:pt x="217613" y="0"/>
                    </a:lnTo>
                    <a:lnTo>
                      <a:pt x="217613" y="338233"/>
                    </a:lnTo>
                    <a:lnTo>
                      <a:pt x="158001" y="338233"/>
                    </a:lnTo>
                    <a:lnTo>
                      <a:pt x="73048" y="148876"/>
                    </a:lnTo>
                    <a:cubicBezTo>
                      <a:pt x="59952" y="118682"/>
                      <a:pt x="48982" y="91916"/>
                      <a:pt x="37162" y="58388"/>
                    </a:cubicBezTo>
                    <a:lnTo>
                      <a:pt x="36311" y="58865"/>
                    </a:lnTo>
                    <a:cubicBezTo>
                      <a:pt x="38352" y="91440"/>
                      <a:pt x="39968" y="121634"/>
                      <a:pt x="39968" y="148876"/>
                    </a:cubicBezTo>
                    <a:lnTo>
                      <a:pt x="39968"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6885C786-3633-41EE-9750-1A59C633A99A}"/>
                  </a:ext>
                </a:extLst>
              </p:cNvPr>
              <p:cNvSpPr/>
              <p:nvPr/>
            </p:nvSpPr>
            <p:spPr>
              <a:xfrm>
                <a:off x="2200342" y="2580681"/>
                <a:ext cx="231962" cy="322970"/>
              </a:xfrm>
              <a:custGeom>
                <a:avLst/>
                <a:gdLst>
                  <a:gd name="connsiteX0" fmla="*/ 86569 w 238107"/>
                  <a:gd name="connsiteY0" fmla="*/ 0 h 333375"/>
                  <a:gd name="connsiteX1" fmla="*/ 154345 w 238107"/>
                  <a:gd name="connsiteY1" fmla="*/ 0 h 333375"/>
                  <a:gd name="connsiteX2" fmla="*/ 241679 w 238107"/>
                  <a:gd name="connsiteY2" fmla="*/ 338233 h 333375"/>
                  <a:gd name="connsiteX3" fmla="*/ 193547 w 238107"/>
                  <a:gd name="connsiteY3" fmla="*/ 338233 h 333375"/>
                  <a:gd name="connsiteX4" fmla="*/ 170672 w 238107"/>
                  <a:gd name="connsiteY4" fmla="*/ 249174 h 333375"/>
                  <a:gd name="connsiteX5" fmla="*/ 68201 w 238107"/>
                  <a:gd name="connsiteY5" fmla="*/ 249174 h 333375"/>
                  <a:gd name="connsiteX6" fmla="*/ 45325 w 238107"/>
                  <a:gd name="connsiteY6" fmla="*/ 338233 h 333375"/>
                  <a:gd name="connsiteX7" fmla="*/ 0 w 238107"/>
                  <a:gd name="connsiteY7" fmla="*/ 338233 h 333375"/>
                  <a:gd name="connsiteX8" fmla="*/ 86569 w 238107"/>
                  <a:gd name="connsiteY8" fmla="*/ 0 h 333375"/>
                  <a:gd name="connsiteX9" fmla="*/ 162508 w 238107"/>
                  <a:gd name="connsiteY9" fmla="*/ 207264 h 333375"/>
                  <a:gd name="connsiteX10" fmla="*/ 140483 w 238107"/>
                  <a:gd name="connsiteY10" fmla="*/ 120110 h 333375"/>
                  <a:gd name="connsiteX11" fmla="*/ 119224 w 238107"/>
                  <a:gd name="connsiteY11" fmla="*/ 34957 h 333375"/>
                  <a:gd name="connsiteX12" fmla="*/ 118799 w 238107"/>
                  <a:gd name="connsiteY12" fmla="*/ 34957 h 333375"/>
                  <a:gd name="connsiteX13" fmla="*/ 97539 w 238107"/>
                  <a:gd name="connsiteY13" fmla="*/ 121063 h 333375"/>
                  <a:gd name="connsiteX14" fmla="*/ 75939 w 238107"/>
                  <a:gd name="connsiteY14" fmla="*/ 207169 h 333375"/>
                  <a:gd name="connsiteX15" fmla="*/ 162508 w 238107"/>
                  <a:gd name="connsiteY15" fmla="*/ 20716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7" h="333375">
                    <a:moveTo>
                      <a:pt x="86569" y="0"/>
                    </a:moveTo>
                    <a:lnTo>
                      <a:pt x="154345" y="0"/>
                    </a:lnTo>
                    <a:lnTo>
                      <a:pt x="241679" y="338233"/>
                    </a:lnTo>
                    <a:lnTo>
                      <a:pt x="193547" y="338233"/>
                    </a:lnTo>
                    <a:lnTo>
                      <a:pt x="170672" y="249174"/>
                    </a:lnTo>
                    <a:lnTo>
                      <a:pt x="68201" y="249174"/>
                    </a:lnTo>
                    <a:lnTo>
                      <a:pt x="45325" y="338233"/>
                    </a:lnTo>
                    <a:lnTo>
                      <a:pt x="0" y="338233"/>
                    </a:lnTo>
                    <a:lnTo>
                      <a:pt x="86569" y="0"/>
                    </a:lnTo>
                    <a:close/>
                    <a:moveTo>
                      <a:pt x="162508" y="207264"/>
                    </a:moveTo>
                    <a:lnTo>
                      <a:pt x="140483" y="120110"/>
                    </a:lnTo>
                    <a:cubicBezTo>
                      <a:pt x="132320" y="89916"/>
                      <a:pt x="126197" y="64103"/>
                      <a:pt x="119224" y="34957"/>
                    </a:cubicBezTo>
                    <a:lnTo>
                      <a:pt x="118799" y="34957"/>
                    </a:lnTo>
                    <a:cubicBezTo>
                      <a:pt x="111826" y="64675"/>
                      <a:pt x="105703" y="90488"/>
                      <a:pt x="97539" y="121063"/>
                    </a:cubicBezTo>
                    <a:lnTo>
                      <a:pt x="75939" y="207169"/>
                    </a:lnTo>
                    <a:lnTo>
                      <a:pt x="162508" y="207169"/>
                    </a:lnTo>
                    <a:close/>
                  </a:path>
                </a:pathLst>
              </a:custGeom>
              <a:grpFill/>
              <a:ln w="8491"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2A57694A-FFEA-4D56-8838-7BA5F6993CA8}"/>
                  </a:ext>
                </a:extLst>
              </p:cNvPr>
              <p:cNvSpPr/>
              <p:nvPr/>
            </p:nvSpPr>
            <p:spPr>
              <a:xfrm>
                <a:off x="2425842" y="2580681"/>
                <a:ext cx="364512" cy="322970"/>
              </a:xfrm>
              <a:custGeom>
                <a:avLst/>
                <a:gdLst>
                  <a:gd name="connsiteX0" fmla="*/ 0 w 374168"/>
                  <a:gd name="connsiteY0" fmla="*/ 0 h 333375"/>
                  <a:gd name="connsiteX1" fmla="*/ 48557 w 374168"/>
                  <a:gd name="connsiteY1" fmla="*/ 0 h 333375"/>
                  <a:gd name="connsiteX2" fmla="*/ 84868 w 374168"/>
                  <a:gd name="connsiteY2" fmla="*/ 187833 h 333375"/>
                  <a:gd name="connsiteX3" fmla="*/ 102386 w 374168"/>
                  <a:gd name="connsiteY3" fmla="*/ 301276 h 333375"/>
                  <a:gd name="connsiteX4" fmla="*/ 103237 w 374168"/>
                  <a:gd name="connsiteY4" fmla="*/ 301276 h 333375"/>
                  <a:gd name="connsiteX5" fmla="*/ 120754 w 374168"/>
                  <a:gd name="connsiteY5" fmla="*/ 187833 h 333375"/>
                  <a:gd name="connsiteX6" fmla="*/ 156300 w 374168"/>
                  <a:gd name="connsiteY6" fmla="*/ 0 h 333375"/>
                  <a:gd name="connsiteX7" fmla="*/ 221610 w 374168"/>
                  <a:gd name="connsiteY7" fmla="*/ 0 h 333375"/>
                  <a:gd name="connsiteX8" fmla="*/ 256731 w 374168"/>
                  <a:gd name="connsiteY8" fmla="*/ 187833 h 333375"/>
                  <a:gd name="connsiteX9" fmla="*/ 274674 w 374168"/>
                  <a:gd name="connsiteY9" fmla="*/ 301276 h 333375"/>
                  <a:gd name="connsiteX10" fmla="*/ 275099 w 374168"/>
                  <a:gd name="connsiteY10" fmla="*/ 301276 h 333375"/>
                  <a:gd name="connsiteX11" fmla="*/ 293467 w 374168"/>
                  <a:gd name="connsiteY11" fmla="*/ 187833 h 333375"/>
                  <a:gd name="connsiteX12" fmla="*/ 329353 w 374168"/>
                  <a:gd name="connsiteY12" fmla="*/ 0 h 333375"/>
                  <a:gd name="connsiteX13" fmla="*/ 375104 w 374168"/>
                  <a:gd name="connsiteY13" fmla="*/ 0 h 333375"/>
                  <a:gd name="connsiteX14" fmla="*/ 308519 w 374168"/>
                  <a:gd name="connsiteY14" fmla="*/ 338233 h 333375"/>
                  <a:gd name="connsiteX15" fmla="*/ 240403 w 374168"/>
                  <a:gd name="connsiteY15" fmla="*/ 338233 h 333375"/>
                  <a:gd name="connsiteX16" fmla="*/ 204092 w 374168"/>
                  <a:gd name="connsiteY16" fmla="*/ 139160 h 333375"/>
                  <a:gd name="connsiteX17" fmla="*/ 188190 w 374168"/>
                  <a:gd name="connsiteY17" fmla="*/ 36481 h 333375"/>
                  <a:gd name="connsiteX18" fmla="*/ 187765 w 374168"/>
                  <a:gd name="connsiteY18" fmla="*/ 36481 h 333375"/>
                  <a:gd name="connsiteX19" fmla="*/ 171012 w 374168"/>
                  <a:gd name="connsiteY19" fmla="*/ 139160 h 333375"/>
                  <a:gd name="connsiteX20" fmla="*/ 134276 w 374168"/>
                  <a:gd name="connsiteY20" fmla="*/ 338233 h 333375"/>
                  <a:gd name="connsiteX21" fmla="*/ 66500 w 374168"/>
                  <a:gd name="connsiteY21" fmla="*/ 338233 h 333375"/>
                  <a:gd name="connsiteX22" fmla="*/ 0 w 374168"/>
                  <a:gd name="connsiteY22"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168" h="333375">
                    <a:moveTo>
                      <a:pt x="0" y="0"/>
                    </a:moveTo>
                    <a:lnTo>
                      <a:pt x="48557" y="0"/>
                    </a:lnTo>
                    <a:lnTo>
                      <a:pt x="84868" y="187833"/>
                    </a:lnTo>
                    <a:cubicBezTo>
                      <a:pt x="91841" y="223838"/>
                      <a:pt x="96263" y="258413"/>
                      <a:pt x="102386" y="301276"/>
                    </a:cubicBezTo>
                    <a:lnTo>
                      <a:pt x="103237" y="301276"/>
                    </a:lnTo>
                    <a:cubicBezTo>
                      <a:pt x="109785" y="258890"/>
                      <a:pt x="114292" y="223933"/>
                      <a:pt x="120754" y="187833"/>
                    </a:cubicBezTo>
                    <a:lnTo>
                      <a:pt x="156300" y="0"/>
                    </a:lnTo>
                    <a:lnTo>
                      <a:pt x="221610" y="0"/>
                    </a:lnTo>
                    <a:lnTo>
                      <a:pt x="256731" y="187833"/>
                    </a:lnTo>
                    <a:cubicBezTo>
                      <a:pt x="263279" y="224314"/>
                      <a:pt x="268126" y="258890"/>
                      <a:pt x="274674" y="301276"/>
                    </a:cubicBezTo>
                    <a:lnTo>
                      <a:pt x="275099" y="301276"/>
                    </a:lnTo>
                    <a:cubicBezTo>
                      <a:pt x="281647" y="258413"/>
                      <a:pt x="286494" y="223933"/>
                      <a:pt x="293467" y="187833"/>
                    </a:cubicBezTo>
                    <a:lnTo>
                      <a:pt x="329353" y="0"/>
                    </a:lnTo>
                    <a:lnTo>
                      <a:pt x="375104" y="0"/>
                    </a:lnTo>
                    <a:lnTo>
                      <a:pt x="308519" y="338233"/>
                    </a:lnTo>
                    <a:lnTo>
                      <a:pt x="240403" y="338233"/>
                    </a:lnTo>
                    <a:lnTo>
                      <a:pt x="204092" y="139160"/>
                    </a:lnTo>
                    <a:cubicBezTo>
                      <a:pt x="197969" y="103632"/>
                      <a:pt x="192697" y="69533"/>
                      <a:pt x="188190" y="36481"/>
                    </a:cubicBezTo>
                    <a:lnTo>
                      <a:pt x="187765" y="36481"/>
                    </a:lnTo>
                    <a:cubicBezTo>
                      <a:pt x="182833" y="70104"/>
                      <a:pt x="177135" y="103632"/>
                      <a:pt x="171012" y="139160"/>
                    </a:cubicBezTo>
                    <a:lnTo>
                      <a:pt x="134276" y="338233"/>
                    </a:lnTo>
                    <a:lnTo>
                      <a:pt x="66500" y="338233"/>
                    </a:lnTo>
                    <a:lnTo>
                      <a:pt x="0" y="0"/>
                    </a:lnTo>
                    <a:close/>
                  </a:path>
                </a:pathLst>
              </a:custGeom>
              <a:grpFill/>
              <a:ln w="8491"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C1357CB2-3D16-4AA3-A47E-5C3D1ADC1D15}"/>
                  </a:ext>
                </a:extLst>
              </p:cNvPr>
              <p:cNvSpPr/>
              <p:nvPr/>
            </p:nvSpPr>
            <p:spPr>
              <a:xfrm>
                <a:off x="2809574" y="2574961"/>
                <a:ext cx="165688" cy="332197"/>
              </a:xfrm>
              <a:custGeom>
                <a:avLst/>
                <a:gdLst>
                  <a:gd name="connsiteX0" fmla="*/ 7313 w 170076"/>
                  <a:gd name="connsiteY0" fmla="*/ 296894 h 342900"/>
                  <a:gd name="connsiteX1" fmla="*/ 76279 w 170076"/>
                  <a:gd name="connsiteY1" fmla="*/ 308038 h 342900"/>
                  <a:gd name="connsiteX2" fmla="*/ 135041 w 170076"/>
                  <a:gd name="connsiteY2" fmla="*/ 258889 h 342900"/>
                  <a:gd name="connsiteX3" fmla="*/ 72623 w 170076"/>
                  <a:gd name="connsiteY3" fmla="*/ 190309 h 342900"/>
                  <a:gd name="connsiteX4" fmla="*/ 0 w 170076"/>
                  <a:gd name="connsiteY4" fmla="*/ 89059 h 342900"/>
                  <a:gd name="connsiteX5" fmla="*/ 100005 w 170076"/>
                  <a:gd name="connsiteY5" fmla="*/ 0 h 342900"/>
                  <a:gd name="connsiteX6" fmla="*/ 163274 w 170076"/>
                  <a:gd name="connsiteY6" fmla="*/ 10668 h 342900"/>
                  <a:gd name="connsiteX7" fmla="*/ 158342 w 170076"/>
                  <a:gd name="connsiteY7" fmla="*/ 51530 h 342900"/>
                  <a:gd name="connsiteX8" fmla="*/ 99155 w 170076"/>
                  <a:gd name="connsiteY8" fmla="*/ 41815 h 342900"/>
                  <a:gd name="connsiteX9" fmla="*/ 42774 w 170076"/>
                  <a:gd name="connsiteY9" fmla="*/ 84677 h 342900"/>
                  <a:gd name="connsiteX10" fmla="*/ 103152 w 170076"/>
                  <a:gd name="connsiteY10" fmla="*/ 149923 h 342900"/>
                  <a:gd name="connsiteX11" fmla="*/ 178241 w 170076"/>
                  <a:gd name="connsiteY11" fmla="*/ 253079 h 342900"/>
                  <a:gd name="connsiteX12" fmla="*/ 75344 w 170076"/>
                  <a:gd name="connsiteY12" fmla="*/ 349949 h 342900"/>
                  <a:gd name="connsiteX13" fmla="*/ 2721 w 170076"/>
                  <a:gd name="connsiteY13" fmla="*/ 337756 h 342900"/>
                  <a:gd name="connsiteX14" fmla="*/ 7313 w 170076"/>
                  <a:gd name="connsiteY14" fmla="*/ 29689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894"/>
                    </a:moveTo>
                    <a:cubicBezTo>
                      <a:pt x="30189" y="303752"/>
                      <a:pt x="51023" y="308038"/>
                      <a:pt x="76279" y="308038"/>
                    </a:cubicBezTo>
                    <a:cubicBezTo>
                      <a:pt x="116673" y="308038"/>
                      <a:pt x="135041" y="289560"/>
                      <a:pt x="135041" y="258889"/>
                    </a:cubicBezTo>
                    <a:cubicBezTo>
                      <a:pt x="135041" y="230696"/>
                      <a:pt x="123986" y="220885"/>
                      <a:pt x="72623" y="190309"/>
                    </a:cubicBezTo>
                    <a:cubicBezTo>
                      <a:pt x="17943" y="157734"/>
                      <a:pt x="0" y="139732"/>
                      <a:pt x="0" y="89059"/>
                    </a:cubicBezTo>
                    <a:cubicBezTo>
                      <a:pt x="0" y="35528"/>
                      <a:pt x="30189" y="0"/>
                      <a:pt x="100005" y="0"/>
                    </a:cubicBezTo>
                    <a:cubicBezTo>
                      <a:pt x="124496" y="0"/>
                      <a:pt x="145756" y="4381"/>
                      <a:pt x="163274" y="10668"/>
                    </a:cubicBezTo>
                    <a:lnTo>
                      <a:pt x="158342" y="51530"/>
                    </a:lnTo>
                    <a:cubicBezTo>
                      <a:pt x="139548" y="45720"/>
                      <a:pt x="122795" y="41815"/>
                      <a:pt x="99155" y="41815"/>
                    </a:cubicBezTo>
                    <a:cubicBezTo>
                      <a:pt x="59527" y="41815"/>
                      <a:pt x="42774" y="58388"/>
                      <a:pt x="42774" y="84677"/>
                    </a:cubicBezTo>
                    <a:cubicBezTo>
                      <a:pt x="42774" y="110490"/>
                      <a:pt x="54170" y="121158"/>
                      <a:pt x="103152" y="149923"/>
                    </a:cubicBezTo>
                    <a:cubicBezTo>
                      <a:pt x="161573" y="184975"/>
                      <a:pt x="178241" y="202025"/>
                      <a:pt x="178241" y="253079"/>
                    </a:cubicBezTo>
                    <a:cubicBezTo>
                      <a:pt x="178241" y="312896"/>
                      <a:pt x="145586" y="349949"/>
                      <a:pt x="75344" y="349949"/>
                    </a:cubicBezTo>
                    <a:cubicBezTo>
                      <a:pt x="50003" y="349949"/>
                      <a:pt x="25937" y="345567"/>
                      <a:pt x="2721" y="337756"/>
                    </a:cubicBezTo>
                    <a:lnTo>
                      <a:pt x="7313" y="296894"/>
                    </a:lnTo>
                    <a:close/>
                  </a:path>
                </a:pathLst>
              </a:custGeom>
              <a:grpFill/>
              <a:ln w="8491"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CD87B920-87E6-41F3-A24C-04F6AA11D235}"/>
                  </a:ext>
                </a:extLst>
              </p:cNvPr>
              <p:cNvSpPr/>
              <p:nvPr/>
            </p:nvSpPr>
            <p:spPr>
              <a:xfrm>
                <a:off x="3104579" y="2580681"/>
                <a:ext cx="364512" cy="322970"/>
              </a:xfrm>
              <a:custGeom>
                <a:avLst/>
                <a:gdLst>
                  <a:gd name="connsiteX0" fmla="*/ 0 w 374168"/>
                  <a:gd name="connsiteY0" fmla="*/ 0 h 333375"/>
                  <a:gd name="connsiteX1" fmla="*/ 48557 w 374168"/>
                  <a:gd name="connsiteY1" fmla="*/ 0 h 333375"/>
                  <a:gd name="connsiteX2" fmla="*/ 84868 w 374168"/>
                  <a:gd name="connsiteY2" fmla="*/ 187833 h 333375"/>
                  <a:gd name="connsiteX3" fmla="*/ 102386 w 374168"/>
                  <a:gd name="connsiteY3" fmla="*/ 301276 h 333375"/>
                  <a:gd name="connsiteX4" fmla="*/ 103236 w 374168"/>
                  <a:gd name="connsiteY4" fmla="*/ 301276 h 333375"/>
                  <a:gd name="connsiteX5" fmla="*/ 120754 w 374168"/>
                  <a:gd name="connsiteY5" fmla="*/ 187833 h 333375"/>
                  <a:gd name="connsiteX6" fmla="*/ 156301 w 374168"/>
                  <a:gd name="connsiteY6" fmla="*/ 0 h 333375"/>
                  <a:gd name="connsiteX7" fmla="*/ 221610 w 374168"/>
                  <a:gd name="connsiteY7" fmla="*/ 0 h 333375"/>
                  <a:gd name="connsiteX8" fmla="*/ 256731 w 374168"/>
                  <a:gd name="connsiteY8" fmla="*/ 187833 h 333375"/>
                  <a:gd name="connsiteX9" fmla="*/ 274674 w 374168"/>
                  <a:gd name="connsiteY9" fmla="*/ 301276 h 333375"/>
                  <a:gd name="connsiteX10" fmla="*/ 275099 w 374168"/>
                  <a:gd name="connsiteY10" fmla="*/ 301276 h 333375"/>
                  <a:gd name="connsiteX11" fmla="*/ 293467 w 374168"/>
                  <a:gd name="connsiteY11" fmla="*/ 187833 h 333375"/>
                  <a:gd name="connsiteX12" fmla="*/ 329354 w 374168"/>
                  <a:gd name="connsiteY12" fmla="*/ 0 h 333375"/>
                  <a:gd name="connsiteX13" fmla="*/ 375104 w 374168"/>
                  <a:gd name="connsiteY13" fmla="*/ 0 h 333375"/>
                  <a:gd name="connsiteX14" fmla="*/ 308604 w 374168"/>
                  <a:gd name="connsiteY14" fmla="*/ 338233 h 333375"/>
                  <a:gd name="connsiteX15" fmla="*/ 240403 w 374168"/>
                  <a:gd name="connsiteY15" fmla="*/ 338233 h 333375"/>
                  <a:gd name="connsiteX16" fmla="*/ 204092 w 374168"/>
                  <a:gd name="connsiteY16" fmla="*/ 139160 h 333375"/>
                  <a:gd name="connsiteX17" fmla="*/ 188190 w 374168"/>
                  <a:gd name="connsiteY17" fmla="*/ 36481 h 333375"/>
                  <a:gd name="connsiteX18" fmla="*/ 187765 w 374168"/>
                  <a:gd name="connsiteY18" fmla="*/ 36481 h 333375"/>
                  <a:gd name="connsiteX19" fmla="*/ 171012 w 374168"/>
                  <a:gd name="connsiteY19" fmla="*/ 139160 h 333375"/>
                  <a:gd name="connsiteX20" fmla="*/ 134276 w 374168"/>
                  <a:gd name="connsiteY20" fmla="*/ 338233 h 333375"/>
                  <a:gd name="connsiteX21" fmla="*/ 66500 w 374168"/>
                  <a:gd name="connsiteY21" fmla="*/ 338233 h 333375"/>
                  <a:gd name="connsiteX22" fmla="*/ 0 w 374168"/>
                  <a:gd name="connsiteY22"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168" h="333375">
                    <a:moveTo>
                      <a:pt x="0" y="0"/>
                    </a:moveTo>
                    <a:lnTo>
                      <a:pt x="48557" y="0"/>
                    </a:lnTo>
                    <a:lnTo>
                      <a:pt x="84868" y="187833"/>
                    </a:lnTo>
                    <a:cubicBezTo>
                      <a:pt x="91841" y="223838"/>
                      <a:pt x="96263" y="258413"/>
                      <a:pt x="102386" y="301276"/>
                    </a:cubicBezTo>
                    <a:lnTo>
                      <a:pt x="103236" y="301276"/>
                    </a:lnTo>
                    <a:cubicBezTo>
                      <a:pt x="109785" y="258890"/>
                      <a:pt x="114292" y="223933"/>
                      <a:pt x="120754" y="187833"/>
                    </a:cubicBezTo>
                    <a:lnTo>
                      <a:pt x="156301" y="0"/>
                    </a:lnTo>
                    <a:lnTo>
                      <a:pt x="221610" y="0"/>
                    </a:lnTo>
                    <a:lnTo>
                      <a:pt x="256731" y="187833"/>
                    </a:lnTo>
                    <a:cubicBezTo>
                      <a:pt x="263279" y="224314"/>
                      <a:pt x="268126" y="258890"/>
                      <a:pt x="274674" y="301276"/>
                    </a:cubicBezTo>
                    <a:lnTo>
                      <a:pt x="275099" y="301276"/>
                    </a:lnTo>
                    <a:cubicBezTo>
                      <a:pt x="281647" y="258413"/>
                      <a:pt x="286494" y="223933"/>
                      <a:pt x="293467" y="187833"/>
                    </a:cubicBezTo>
                    <a:lnTo>
                      <a:pt x="329354" y="0"/>
                    </a:lnTo>
                    <a:lnTo>
                      <a:pt x="375104" y="0"/>
                    </a:lnTo>
                    <a:lnTo>
                      <a:pt x="308604" y="338233"/>
                    </a:lnTo>
                    <a:lnTo>
                      <a:pt x="240403" y="338233"/>
                    </a:lnTo>
                    <a:lnTo>
                      <a:pt x="204092" y="139160"/>
                    </a:lnTo>
                    <a:cubicBezTo>
                      <a:pt x="197969" y="103632"/>
                      <a:pt x="192697" y="69533"/>
                      <a:pt x="188190" y="36481"/>
                    </a:cubicBezTo>
                    <a:lnTo>
                      <a:pt x="187765" y="36481"/>
                    </a:lnTo>
                    <a:cubicBezTo>
                      <a:pt x="182832" y="70104"/>
                      <a:pt x="177135" y="103632"/>
                      <a:pt x="171012" y="139160"/>
                    </a:cubicBezTo>
                    <a:lnTo>
                      <a:pt x="134276" y="338233"/>
                    </a:lnTo>
                    <a:lnTo>
                      <a:pt x="66500" y="338233"/>
                    </a:lnTo>
                    <a:lnTo>
                      <a:pt x="0" y="0"/>
                    </a:lnTo>
                    <a:close/>
                  </a:path>
                </a:pathLst>
              </a:custGeom>
              <a:grpFill/>
              <a:ln w="8491"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3FFF752C-8981-4DC3-9702-6C7054568932}"/>
                  </a:ext>
                </a:extLst>
              </p:cNvPr>
              <p:cNvSpPr/>
              <p:nvPr/>
            </p:nvSpPr>
            <p:spPr>
              <a:xfrm>
                <a:off x="3509353" y="2580681"/>
                <a:ext cx="41422" cy="322970"/>
              </a:xfrm>
              <a:custGeom>
                <a:avLst/>
                <a:gdLst>
                  <a:gd name="connsiteX0" fmla="*/ 0 w 42519"/>
                  <a:gd name="connsiteY0" fmla="*/ 0 h 333375"/>
                  <a:gd name="connsiteX1" fmla="*/ 45751 w 42519"/>
                  <a:gd name="connsiteY1" fmla="*/ 0 h 333375"/>
                  <a:gd name="connsiteX2" fmla="*/ 45751 w 42519"/>
                  <a:gd name="connsiteY2" fmla="*/ 338233 h 333375"/>
                  <a:gd name="connsiteX3" fmla="*/ 0 w 42519"/>
                  <a:gd name="connsiteY3" fmla="*/ 338233 h 333375"/>
                  <a:gd name="connsiteX4" fmla="*/ 0 w 42519"/>
                  <a:gd name="connsiteY4" fmla="*/ 0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19" h="333375">
                    <a:moveTo>
                      <a:pt x="0" y="0"/>
                    </a:moveTo>
                    <a:lnTo>
                      <a:pt x="45751" y="0"/>
                    </a:lnTo>
                    <a:lnTo>
                      <a:pt x="45751"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621A275F-72BD-4CDE-B4FE-1A6D6BAD3C56}"/>
                  </a:ext>
                </a:extLst>
              </p:cNvPr>
              <p:cNvSpPr/>
              <p:nvPr/>
            </p:nvSpPr>
            <p:spPr>
              <a:xfrm>
                <a:off x="3586481" y="2580681"/>
                <a:ext cx="198825" cy="322970"/>
              </a:xfrm>
              <a:custGeom>
                <a:avLst/>
                <a:gdLst>
                  <a:gd name="connsiteX0" fmla="*/ 80021 w 204092"/>
                  <a:gd name="connsiteY0" fmla="*/ 44291 h 333375"/>
                  <a:gd name="connsiteX1" fmla="*/ 0 w 204092"/>
                  <a:gd name="connsiteY1" fmla="*/ 44291 h 333375"/>
                  <a:gd name="connsiteX2" fmla="*/ 0 w 204092"/>
                  <a:gd name="connsiteY2" fmla="*/ 0 h 333375"/>
                  <a:gd name="connsiteX3" fmla="*/ 205368 w 204092"/>
                  <a:gd name="connsiteY3" fmla="*/ 0 h 333375"/>
                  <a:gd name="connsiteX4" fmla="*/ 205368 w 204092"/>
                  <a:gd name="connsiteY4" fmla="*/ 44291 h 333375"/>
                  <a:gd name="connsiteX5" fmla="*/ 126197 w 204092"/>
                  <a:gd name="connsiteY5" fmla="*/ 44291 h 333375"/>
                  <a:gd name="connsiteX6" fmla="*/ 126197 w 204092"/>
                  <a:gd name="connsiteY6" fmla="*/ 338233 h 333375"/>
                  <a:gd name="connsiteX7" fmla="*/ 80106 w 204092"/>
                  <a:gd name="connsiteY7" fmla="*/ 338233 h 333375"/>
                  <a:gd name="connsiteX8" fmla="*/ 80106 w 204092"/>
                  <a:gd name="connsiteY8" fmla="*/ 44291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92" h="333375">
                    <a:moveTo>
                      <a:pt x="80021" y="44291"/>
                    </a:moveTo>
                    <a:lnTo>
                      <a:pt x="0" y="44291"/>
                    </a:lnTo>
                    <a:lnTo>
                      <a:pt x="0" y="0"/>
                    </a:lnTo>
                    <a:lnTo>
                      <a:pt x="205368" y="0"/>
                    </a:lnTo>
                    <a:lnTo>
                      <a:pt x="205368" y="44291"/>
                    </a:lnTo>
                    <a:lnTo>
                      <a:pt x="126197" y="44291"/>
                    </a:lnTo>
                    <a:lnTo>
                      <a:pt x="126197" y="338233"/>
                    </a:lnTo>
                    <a:lnTo>
                      <a:pt x="80106" y="338233"/>
                    </a:lnTo>
                    <a:lnTo>
                      <a:pt x="80106" y="44291"/>
                    </a:lnTo>
                    <a:close/>
                  </a:path>
                </a:pathLst>
              </a:custGeom>
              <a:grpFill/>
              <a:ln w="8491"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7131700A-436D-466C-AD95-1D9859F20476}"/>
                  </a:ext>
                </a:extLst>
              </p:cNvPr>
              <p:cNvSpPr/>
              <p:nvPr/>
            </p:nvSpPr>
            <p:spPr>
              <a:xfrm>
                <a:off x="3819189" y="2580681"/>
                <a:ext cx="198825" cy="322970"/>
              </a:xfrm>
              <a:custGeom>
                <a:avLst/>
                <a:gdLst>
                  <a:gd name="connsiteX0" fmla="*/ 0 w 204092"/>
                  <a:gd name="connsiteY0" fmla="*/ 0 h 333375"/>
                  <a:gd name="connsiteX1" fmla="*/ 45750 w 204092"/>
                  <a:gd name="connsiteY1" fmla="*/ 0 h 333375"/>
                  <a:gd name="connsiteX2" fmla="*/ 45750 w 204092"/>
                  <a:gd name="connsiteY2" fmla="*/ 141637 h 333375"/>
                  <a:gd name="connsiteX3" fmla="*/ 160467 w 204092"/>
                  <a:gd name="connsiteY3" fmla="*/ 141637 h 333375"/>
                  <a:gd name="connsiteX4" fmla="*/ 160467 w 204092"/>
                  <a:gd name="connsiteY4" fmla="*/ 0 h 333375"/>
                  <a:gd name="connsiteX5" fmla="*/ 206558 w 204092"/>
                  <a:gd name="connsiteY5" fmla="*/ 0 h 333375"/>
                  <a:gd name="connsiteX6" fmla="*/ 206558 w 204092"/>
                  <a:gd name="connsiteY6" fmla="*/ 338233 h 333375"/>
                  <a:gd name="connsiteX7" fmla="*/ 160467 w 204092"/>
                  <a:gd name="connsiteY7" fmla="*/ 338233 h 333375"/>
                  <a:gd name="connsiteX8" fmla="*/ 160467 w 204092"/>
                  <a:gd name="connsiteY8" fmla="*/ 186404 h 333375"/>
                  <a:gd name="connsiteX9" fmla="*/ 45750 w 204092"/>
                  <a:gd name="connsiteY9" fmla="*/ 186404 h 333375"/>
                  <a:gd name="connsiteX10" fmla="*/ 45750 w 204092"/>
                  <a:gd name="connsiteY10" fmla="*/ 338233 h 333375"/>
                  <a:gd name="connsiteX11" fmla="*/ 0 w 204092"/>
                  <a:gd name="connsiteY11" fmla="*/ 338233 h 333375"/>
                  <a:gd name="connsiteX12" fmla="*/ 0 w 204092"/>
                  <a:gd name="connsiteY12"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092" h="333375">
                    <a:moveTo>
                      <a:pt x="0" y="0"/>
                    </a:moveTo>
                    <a:lnTo>
                      <a:pt x="45750" y="0"/>
                    </a:lnTo>
                    <a:lnTo>
                      <a:pt x="45750" y="141637"/>
                    </a:lnTo>
                    <a:lnTo>
                      <a:pt x="160467" y="141637"/>
                    </a:lnTo>
                    <a:lnTo>
                      <a:pt x="160467" y="0"/>
                    </a:lnTo>
                    <a:lnTo>
                      <a:pt x="206558" y="0"/>
                    </a:lnTo>
                    <a:lnTo>
                      <a:pt x="206558" y="338233"/>
                    </a:lnTo>
                    <a:lnTo>
                      <a:pt x="160467" y="338233"/>
                    </a:lnTo>
                    <a:lnTo>
                      <a:pt x="160467" y="186404"/>
                    </a:lnTo>
                    <a:lnTo>
                      <a:pt x="45750" y="186404"/>
                    </a:lnTo>
                    <a:lnTo>
                      <a:pt x="45750" y="338233"/>
                    </a:lnTo>
                    <a:lnTo>
                      <a:pt x="0" y="338233"/>
                    </a:lnTo>
                    <a:lnTo>
                      <a:pt x="0" y="0"/>
                    </a:lnTo>
                    <a:close/>
                  </a:path>
                </a:pathLst>
              </a:custGeom>
              <a:grpFill/>
              <a:ln w="8491" cap="flat">
                <a:noFill/>
                <a:prstDash val="solid"/>
                <a:miter/>
              </a:ln>
            </p:spPr>
            <p:txBody>
              <a:bodyPr rtlCol="0" anchor="ctr"/>
              <a:lstStyle/>
              <a:p>
                <a:endParaRPr lang="zh-TW" altLang="en-US"/>
              </a:p>
            </p:txBody>
          </p:sp>
        </p:grpSp>
        <p:grpSp>
          <p:nvGrpSpPr>
            <p:cNvPr id="68" name="群組 67">
              <a:extLst>
                <a:ext uri="{FF2B5EF4-FFF2-40B4-BE49-F238E27FC236}">
                  <a16:creationId xmlns:a16="http://schemas.microsoft.com/office/drawing/2014/main" id="{B16B4338-28F7-472A-9D37-7C1CDD5BCE46}"/>
                </a:ext>
              </a:extLst>
            </p:cNvPr>
            <p:cNvGrpSpPr/>
            <p:nvPr/>
          </p:nvGrpSpPr>
          <p:grpSpPr>
            <a:xfrm>
              <a:off x="323850" y="3041975"/>
              <a:ext cx="4953801" cy="393100"/>
              <a:chOff x="323850" y="3041975"/>
              <a:chExt cx="4953801" cy="393100"/>
            </a:xfrm>
            <a:gradFill>
              <a:gsLst>
                <a:gs pos="57000">
                  <a:schemeClr val="accent1">
                    <a:lumMod val="5000"/>
                    <a:lumOff val="95000"/>
                  </a:schemeClr>
                </a:gs>
                <a:gs pos="100000">
                  <a:schemeClr val="accent3">
                    <a:lumMod val="40000"/>
                    <a:lumOff val="60000"/>
                  </a:schemeClr>
                </a:gs>
              </a:gsLst>
              <a:lin ang="5400000" scaled="1"/>
            </a:gradFill>
          </p:grpSpPr>
          <p:sp>
            <p:nvSpPr>
              <p:cNvPr id="46" name="手繪多邊形: 圖案 45">
                <a:extLst>
                  <a:ext uri="{FF2B5EF4-FFF2-40B4-BE49-F238E27FC236}">
                    <a16:creationId xmlns:a16="http://schemas.microsoft.com/office/drawing/2014/main" id="{7441D00B-1FB0-4EDC-9106-0CE597625891}"/>
                  </a:ext>
                </a:extLst>
              </p:cNvPr>
              <p:cNvSpPr/>
              <p:nvPr/>
            </p:nvSpPr>
            <p:spPr>
              <a:xfrm>
                <a:off x="323850" y="3047511"/>
                <a:ext cx="223678" cy="387564"/>
              </a:xfrm>
              <a:custGeom>
                <a:avLst/>
                <a:gdLst>
                  <a:gd name="connsiteX0" fmla="*/ 202476 w 229603"/>
                  <a:gd name="connsiteY0" fmla="*/ 403003 h 400050"/>
                  <a:gd name="connsiteX1" fmla="*/ 161233 w 229603"/>
                  <a:gd name="connsiteY1" fmla="*/ 341662 h 400050"/>
                  <a:gd name="connsiteX2" fmla="*/ 110635 w 229603"/>
                  <a:gd name="connsiteY2" fmla="*/ 351854 h 400050"/>
                  <a:gd name="connsiteX3" fmla="*/ 0 w 229603"/>
                  <a:gd name="connsiteY3" fmla="*/ 177641 h 400050"/>
                  <a:gd name="connsiteX4" fmla="*/ 113866 w 229603"/>
                  <a:gd name="connsiteY4" fmla="*/ 0 h 400050"/>
                  <a:gd name="connsiteX5" fmla="*/ 224926 w 229603"/>
                  <a:gd name="connsiteY5" fmla="*/ 174689 h 400050"/>
                  <a:gd name="connsiteX6" fmla="*/ 197204 w 229603"/>
                  <a:gd name="connsiteY6" fmla="*/ 313849 h 400050"/>
                  <a:gd name="connsiteX7" fmla="*/ 238022 w 229603"/>
                  <a:gd name="connsiteY7" fmla="*/ 371285 h 400050"/>
                  <a:gd name="connsiteX8" fmla="*/ 202476 w 229603"/>
                  <a:gd name="connsiteY8" fmla="*/ 403003 h 400050"/>
                  <a:gd name="connsiteX9" fmla="*/ 112251 w 229603"/>
                  <a:gd name="connsiteY9" fmla="*/ 42863 h 400050"/>
                  <a:gd name="connsiteX10" fmla="*/ 46091 w 229603"/>
                  <a:gd name="connsiteY10" fmla="*/ 175736 h 400050"/>
                  <a:gd name="connsiteX11" fmla="*/ 112251 w 229603"/>
                  <a:gd name="connsiteY11" fmla="*/ 309086 h 400050"/>
                  <a:gd name="connsiteX12" fmla="*/ 179176 w 229603"/>
                  <a:gd name="connsiteY12" fmla="*/ 176689 h 400050"/>
                  <a:gd name="connsiteX13" fmla="*/ 112251 w 229603"/>
                  <a:gd name="connsiteY13" fmla="*/ 42863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603" h="400050">
                    <a:moveTo>
                      <a:pt x="202476" y="403003"/>
                    </a:moveTo>
                    <a:lnTo>
                      <a:pt x="161233" y="341662"/>
                    </a:lnTo>
                    <a:cubicBezTo>
                      <a:pt x="147797" y="348996"/>
                      <a:pt x="132235" y="351854"/>
                      <a:pt x="110635" y="351854"/>
                    </a:cubicBezTo>
                    <a:cubicBezTo>
                      <a:pt x="37162" y="351854"/>
                      <a:pt x="0" y="322231"/>
                      <a:pt x="0" y="177641"/>
                    </a:cubicBezTo>
                    <a:cubicBezTo>
                      <a:pt x="0" y="33052"/>
                      <a:pt x="39968" y="0"/>
                      <a:pt x="113866" y="0"/>
                    </a:cubicBezTo>
                    <a:cubicBezTo>
                      <a:pt x="187765" y="0"/>
                      <a:pt x="224926" y="30194"/>
                      <a:pt x="224926" y="174689"/>
                    </a:cubicBezTo>
                    <a:cubicBezTo>
                      <a:pt x="224926" y="247174"/>
                      <a:pt x="214722" y="288608"/>
                      <a:pt x="197204" y="313849"/>
                    </a:cubicBezTo>
                    <a:lnTo>
                      <a:pt x="238022" y="371285"/>
                    </a:lnTo>
                    <a:lnTo>
                      <a:pt x="202476" y="403003"/>
                    </a:lnTo>
                    <a:close/>
                    <a:moveTo>
                      <a:pt x="112251" y="42863"/>
                    </a:moveTo>
                    <a:cubicBezTo>
                      <a:pt x="66925" y="42863"/>
                      <a:pt x="46091" y="63818"/>
                      <a:pt x="46091" y="175736"/>
                    </a:cubicBezTo>
                    <a:cubicBezTo>
                      <a:pt x="46091" y="287655"/>
                      <a:pt x="66925" y="309086"/>
                      <a:pt x="112251" y="309086"/>
                    </a:cubicBezTo>
                    <a:cubicBezTo>
                      <a:pt x="157576" y="309086"/>
                      <a:pt x="179176" y="288608"/>
                      <a:pt x="179176" y="176689"/>
                    </a:cubicBezTo>
                    <a:cubicBezTo>
                      <a:pt x="179176" y="64770"/>
                      <a:pt x="157576" y="42863"/>
                      <a:pt x="112251" y="42863"/>
                    </a:cubicBezTo>
                    <a:close/>
                  </a:path>
                </a:pathLst>
              </a:custGeom>
              <a:grpFill/>
              <a:ln w="8491"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C2EDEDD9-F217-4510-A3E4-0E9C673B5293}"/>
                  </a:ext>
                </a:extLst>
              </p:cNvPr>
              <p:cNvSpPr/>
              <p:nvPr/>
            </p:nvSpPr>
            <p:spPr>
              <a:xfrm>
                <a:off x="594583" y="3054155"/>
                <a:ext cx="207109" cy="322970"/>
              </a:xfrm>
              <a:custGeom>
                <a:avLst/>
                <a:gdLst>
                  <a:gd name="connsiteX0" fmla="*/ 85 w 212595"/>
                  <a:gd name="connsiteY0" fmla="*/ 0 h 333375"/>
                  <a:gd name="connsiteX1" fmla="*/ 58847 w 212595"/>
                  <a:gd name="connsiteY1" fmla="*/ 0 h 333375"/>
                  <a:gd name="connsiteX2" fmla="*/ 143715 w 212595"/>
                  <a:gd name="connsiteY2" fmla="*/ 189357 h 333375"/>
                  <a:gd name="connsiteX3" fmla="*/ 180451 w 212595"/>
                  <a:gd name="connsiteY3" fmla="*/ 279845 h 333375"/>
                  <a:gd name="connsiteX4" fmla="*/ 180877 w 212595"/>
                  <a:gd name="connsiteY4" fmla="*/ 279368 h 333375"/>
                  <a:gd name="connsiteX5" fmla="*/ 177220 w 212595"/>
                  <a:gd name="connsiteY5" fmla="*/ 189357 h 333375"/>
                  <a:gd name="connsiteX6" fmla="*/ 177220 w 212595"/>
                  <a:gd name="connsiteY6" fmla="*/ 0 h 333375"/>
                  <a:gd name="connsiteX7" fmla="*/ 217613 w 212595"/>
                  <a:gd name="connsiteY7" fmla="*/ 0 h 333375"/>
                  <a:gd name="connsiteX8" fmla="*/ 217613 w 212595"/>
                  <a:gd name="connsiteY8" fmla="*/ 338233 h 333375"/>
                  <a:gd name="connsiteX9" fmla="*/ 158001 w 212595"/>
                  <a:gd name="connsiteY9" fmla="*/ 338233 h 333375"/>
                  <a:gd name="connsiteX10" fmla="*/ 73048 w 212595"/>
                  <a:gd name="connsiteY10" fmla="*/ 148876 h 333375"/>
                  <a:gd name="connsiteX11" fmla="*/ 37162 w 212595"/>
                  <a:gd name="connsiteY11" fmla="*/ 58388 h 333375"/>
                  <a:gd name="connsiteX12" fmla="*/ 36311 w 212595"/>
                  <a:gd name="connsiteY12" fmla="*/ 58865 h 333375"/>
                  <a:gd name="connsiteX13" fmla="*/ 39968 w 212595"/>
                  <a:gd name="connsiteY13" fmla="*/ 148876 h 333375"/>
                  <a:gd name="connsiteX14" fmla="*/ 39968 w 212595"/>
                  <a:gd name="connsiteY14" fmla="*/ 338233 h 333375"/>
                  <a:gd name="connsiteX15" fmla="*/ 0 w 212595"/>
                  <a:gd name="connsiteY15" fmla="*/ 338233 h 333375"/>
                  <a:gd name="connsiteX16" fmla="*/ 0 w 212595"/>
                  <a:gd name="connsiteY1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595" h="333375">
                    <a:moveTo>
                      <a:pt x="85" y="0"/>
                    </a:moveTo>
                    <a:lnTo>
                      <a:pt x="58847" y="0"/>
                    </a:lnTo>
                    <a:lnTo>
                      <a:pt x="143715" y="189357"/>
                    </a:lnTo>
                    <a:cubicBezTo>
                      <a:pt x="157151" y="219551"/>
                      <a:pt x="168206" y="246317"/>
                      <a:pt x="180451" y="279845"/>
                    </a:cubicBezTo>
                    <a:lnTo>
                      <a:pt x="180877" y="279368"/>
                    </a:lnTo>
                    <a:cubicBezTo>
                      <a:pt x="178410" y="246317"/>
                      <a:pt x="177220" y="216599"/>
                      <a:pt x="177220" y="189357"/>
                    </a:cubicBezTo>
                    <a:lnTo>
                      <a:pt x="177220" y="0"/>
                    </a:lnTo>
                    <a:lnTo>
                      <a:pt x="217613" y="0"/>
                    </a:lnTo>
                    <a:lnTo>
                      <a:pt x="217613" y="338233"/>
                    </a:lnTo>
                    <a:lnTo>
                      <a:pt x="158001" y="338233"/>
                    </a:lnTo>
                    <a:lnTo>
                      <a:pt x="73048" y="148876"/>
                    </a:lnTo>
                    <a:cubicBezTo>
                      <a:pt x="59952" y="118682"/>
                      <a:pt x="48982" y="91916"/>
                      <a:pt x="37162" y="58388"/>
                    </a:cubicBezTo>
                    <a:lnTo>
                      <a:pt x="36311" y="58865"/>
                    </a:lnTo>
                    <a:cubicBezTo>
                      <a:pt x="38352" y="91440"/>
                      <a:pt x="39968" y="121634"/>
                      <a:pt x="39968" y="148876"/>
                    </a:cubicBezTo>
                    <a:lnTo>
                      <a:pt x="39968"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F6A5612-9F0E-4C6F-9ED0-339A42AF5992}"/>
                  </a:ext>
                </a:extLst>
              </p:cNvPr>
              <p:cNvSpPr/>
              <p:nvPr/>
            </p:nvSpPr>
            <p:spPr>
              <a:xfrm>
                <a:off x="839966" y="3054155"/>
                <a:ext cx="231962" cy="322970"/>
              </a:xfrm>
              <a:custGeom>
                <a:avLst/>
                <a:gdLst>
                  <a:gd name="connsiteX0" fmla="*/ 86569 w 238107"/>
                  <a:gd name="connsiteY0" fmla="*/ 0 h 333375"/>
                  <a:gd name="connsiteX1" fmla="*/ 154345 w 238107"/>
                  <a:gd name="connsiteY1" fmla="*/ 0 h 333375"/>
                  <a:gd name="connsiteX2" fmla="*/ 241679 w 238107"/>
                  <a:gd name="connsiteY2" fmla="*/ 338233 h 333375"/>
                  <a:gd name="connsiteX3" fmla="*/ 193547 w 238107"/>
                  <a:gd name="connsiteY3" fmla="*/ 338233 h 333375"/>
                  <a:gd name="connsiteX4" fmla="*/ 170672 w 238107"/>
                  <a:gd name="connsiteY4" fmla="*/ 249174 h 333375"/>
                  <a:gd name="connsiteX5" fmla="*/ 68201 w 238107"/>
                  <a:gd name="connsiteY5" fmla="*/ 249174 h 333375"/>
                  <a:gd name="connsiteX6" fmla="*/ 45325 w 238107"/>
                  <a:gd name="connsiteY6" fmla="*/ 338233 h 333375"/>
                  <a:gd name="connsiteX7" fmla="*/ 0 w 238107"/>
                  <a:gd name="connsiteY7" fmla="*/ 338233 h 333375"/>
                  <a:gd name="connsiteX8" fmla="*/ 86569 w 238107"/>
                  <a:gd name="connsiteY8" fmla="*/ 0 h 333375"/>
                  <a:gd name="connsiteX9" fmla="*/ 162508 w 238107"/>
                  <a:gd name="connsiteY9" fmla="*/ 207264 h 333375"/>
                  <a:gd name="connsiteX10" fmla="*/ 140483 w 238107"/>
                  <a:gd name="connsiteY10" fmla="*/ 120110 h 333375"/>
                  <a:gd name="connsiteX11" fmla="*/ 119224 w 238107"/>
                  <a:gd name="connsiteY11" fmla="*/ 34957 h 333375"/>
                  <a:gd name="connsiteX12" fmla="*/ 118799 w 238107"/>
                  <a:gd name="connsiteY12" fmla="*/ 34957 h 333375"/>
                  <a:gd name="connsiteX13" fmla="*/ 97539 w 238107"/>
                  <a:gd name="connsiteY13" fmla="*/ 121063 h 333375"/>
                  <a:gd name="connsiteX14" fmla="*/ 75939 w 238107"/>
                  <a:gd name="connsiteY14" fmla="*/ 207169 h 333375"/>
                  <a:gd name="connsiteX15" fmla="*/ 162508 w 238107"/>
                  <a:gd name="connsiteY15" fmla="*/ 20716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7" h="333375">
                    <a:moveTo>
                      <a:pt x="86569" y="0"/>
                    </a:moveTo>
                    <a:lnTo>
                      <a:pt x="154345" y="0"/>
                    </a:lnTo>
                    <a:lnTo>
                      <a:pt x="241679" y="338233"/>
                    </a:lnTo>
                    <a:lnTo>
                      <a:pt x="193547" y="338233"/>
                    </a:lnTo>
                    <a:lnTo>
                      <a:pt x="170672" y="249174"/>
                    </a:lnTo>
                    <a:lnTo>
                      <a:pt x="68201" y="249174"/>
                    </a:lnTo>
                    <a:lnTo>
                      <a:pt x="45325" y="338233"/>
                    </a:lnTo>
                    <a:lnTo>
                      <a:pt x="0" y="338233"/>
                    </a:lnTo>
                    <a:lnTo>
                      <a:pt x="86569" y="0"/>
                    </a:lnTo>
                    <a:close/>
                    <a:moveTo>
                      <a:pt x="162508" y="207264"/>
                    </a:moveTo>
                    <a:lnTo>
                      <a:pt x="140483" y="120110"/>
                    </a:lnTo>
                    <a:cubicBezTo>
                      <a:pt x="132320" y="89916"/>
                      <a:pt x="126197" y="64103"/>
                      <a:pt x="119224" y="34957"/>
                    </a:cubicBezTo>
                    <a:lnTo>
                      <a:pt x="118799" y="34957"/>
                    </a:lnTo>
                    <a:cubicBezTo>
                      <a:pt x="111825" y="64675"/>
                      <a:pt x="105703" y="90392"/>
                      <a:pt x="97539" y="121063"/>
                    </a:cubicBezTo>
                    <a:lnTo>
                      <a:pt x="75939" y="207169"/>
                    </a:lnTo>
                    <a:lnTo>
                      <a:pt x="162508" y="207169"/>
                    </a:lnTo>
                    <a:close/>
                  </a:path>
                </a:pathLst>
              </a:custGeom>
              <a:grpFill/>
              <a:ln w="8491"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59817AF1-751C-4038-944E-C8B7ACBE1FE3}"/>
                  </a:ext>
                </a:extLst>
              </p:cNvPr>
              <p:cNvSpPr/>
              <p:nvPr/>
            </p:nvSpPr>
            <p:spPr>
              <a:xfrm>
                <a:off x="1109208" y="3054155"/>
                <a:ext cx="165688" cy="322970"/>
              </a:xfrm>
              <a:custGeom>
                <a:avLst/>
                <a:gdLst>
                  <a:gd name="connsiteX0" fmla="*/ 0 w 170076"/>
                  <a:gd name="connsiteY0" fmla="*/ 0 h 333375"/>
                  <a:gd name="connsiteX1" fmla="*/ 81212 w 170076"/>
                  <a:gd name="connsiteY1" fmla="*/ 0 h 333375"/>
                  <a:gd name="connsiteX2" fmla="*/ 177985 w 170076"/>
                  <a:gd name="connsiteY2" fmla="*/ 94393 h 333375"/>
                  <a:gd name="connsiteX3" fmla="*/ 77130 w 170076"/>
                  <a:gd name="connsiteY3" fmla="*/ 200025 h 333375"/>
                  <a:gd name="connsiteX4" fmla="*/ 45666 w 170076"/>
                  <a:gd name="connsiteY4" fmla="*/ 200025 h 333375"/>
                  <a:gd name="connsiteX5" fmla="*/ 45666 w 170076"/>
                  <a:gd name="connsiteY5" fmla="*/ 338233 h 333375"/>
                  <a:gd name="connsiteX6" fmla="*/ 0 w 170076"/>
                  <a:gd name="connsiteY6" fmla="*/ 338233 h 333375"/>
                  <a:gd name="connsiteX7" fmla="*/ 0 w 170076"/>
                  <a:gd name="connsiteY7" fmla="*/ 0 h 333375"/>
                  <a:gd name="connsiteX8" fmla="*/ 78745 w 170076"/>
                  <a:gd name="connsiteY8" fmla="*/ 158115 h 333375"/>
                  <a:gd name="connsiteX9" fmla="*/ 132660 w 170076"/>
                  <a:gd name="connsiteY9" fmla="*/ 96774 h 333375"/>
                  <a:gd name="connsiteX10" fmla="*/ 80021 w 170076"/>
                  <a:gd name="connsiteY10" fmla="*/ 41815 h 333375"/>
                  <a:gd name="connsiteX11" fmla="*/ 45751 w 170076"/>
                  <a:gd name="connsiteY11" fmla="*/ 41815 h 333375"/>
                  <a:gd name="connsiteX12" fmla="*/ 45751 w 170076"/>
                  <a:gd name="connsiteY12" fmla="*/ 158115 h 333375"/>
                  <a:gd name="connsiteX13" fmla="*/ 78745 w 170076"/>
                  <a:gd name="connsiteY13" fmla="*/ 15811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076" h="333375">
                    <a:moveTo>
                      <a:pt x="0" y="0"/>
                    </a:moveTo>
                    <a:lnTo>
                      <a:pt x="81212" y="0"/>
                    </a:lnTo>
                    <a:cubicBezTo>
                      <a:pt x="149753" y="0"/>
                      <a:pt x="177985" y="17050"/>
                      <a:pt x="177985" y="94393"/>
                    </a:cubicBezTo>
                    <a:cubicBezTo>
                      <a:pt x="177985" y="170307"/>
                      <a:pt x="148222" y="200025"/>
                      <a:pt x="77130" y="200025"/>
                    </a:cubicBezTo>
                    <a:lnTo>
                      <a:pt x="45666" y="200025"/>
                    </a:lnTo>
                    <a:lnTo>
                      <a:pt x="45666" y="338233"/>
                    </a:lnTo>
                    <a:lnTo>
                      <a:pt x="0" y="338233"/>
                    </a:lnTo>
                    <a:lnTo>
                      <a:pt x="0" y="0"/>
                    </a:lnTo>
                    <a:close/>
                    <a:moveTo>
                      <a:pt x="78745" y="158115"/>
                    </a:moveTo>
                    <a:cubicBezTo>
                      <a:pt x="116332" y="158115"/>
                      <a:pt x="132660" y="140113"/>
                      <a:pt x="132660" y="96774"/>
                    </a:cubicBezTo>
                    <a:cubicBezTo>
                      <a:pt x="132660" y="52483"/>
                      <a:pt x="118373" y="41815"/>
                      <a:pt x="80021" y="41815"/>
                    </a:cubicBezTo>
                    <a:lnTo>
                      <a:pt x="45751" y="41815"/>
                    </a:lnTo>
                    <a:lnTo>
                      <a:pt x="45751" y="158115"/>
                    </a:lnTo>
                    <a:lnTo>
                      <a:pt x="78745" y="158115"/>
                    </a:lnTo>
                    <a:close/>
                  </a:path>
                </a:pathLst>
              </a:custGeom>
              <a:grpFill/>
              <a:ln w="8491"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43C34E0F-8BEC-48F2-9549-15076AFE280C}"/>
                  </a:ext>
                </a:extLst>
              </p:cNvPr>
              <p:cNvSpPr/>
              <p:nvPr/>
            </p:nvSpPr>
            <p:spPr>
              <a:xfrm>
                <a:off x="1381598" y="3048435"/>
                <a:ext cx="165688" cy="332197"/>
              </a:xfrm>
              <a:custGeom>
                <a:avLst/>
                <a:gdLst>
                  <a:gd name="connsiteX0" fmla="*/ 7313 w 170076"/>
                  <a:gd name="connsiteY0" fmla="*/ 296894 h 342900"/>
                  <a:gd name="connsiteX1" fmla="*/ 76279 w 170076"/>
                  <a:gd name="connsiteY1" fmla="*/ 308038 h 342900"/>
                  <a:gd name="connsiteX2" fmla="*/ 135041 w 170076"/>
                  <a:gd name="connsiteY2" fmla="*/ 258890 h 342900"/>
                  <a:gd name="connsiteX3" fmla="*/ 72623 w 170076"/>
                  <a:gd name="connsiteY3" fmla="*/ 190309 h 342900"/>
                  <a:gd name="connsiteX4" fmla="*/ 0 w 170076"/>
                  <a:gd name="connsiteY4" fmla="*/ 89059 h 342900"/>
                  <a:gd name="connsiteX5" fmla="*/ 100005 w 170076"/>
                  <a:gd name="connsiteY5" fmla="*/ 0 h 342900"/>
                  <a:gd name="connsiteX6" fmla="*/ 163274 w 170076"/>
                  <a:gd name="connsiteY6" fmla="*/ 10668 h 342900"/>
                  <a:gd name="connsiteX7" fmla="*/ 158341 w 170076"/>
                  <a:gd name="connsiteY7" fmla="*/ 51530 h 342900"/>
                  <a:gd name="connsiteX8" fmla="*/ 99155 w 170076"/>
                  <a:gd name="connsiteY8" fmla="*/ 41815 h 342900"/>
                  <a:gd name="connsiteX9" fmla="*/ 42774 w 170076"/>
                  <a:gd name="connsiteY9" fmla="*/ 84677 h 342900"/>
                  <a:gd name="connsiteX10" fmla="*/ 103151 w 170076"/>
                  <a:gd name="connsiteY10" fmla="*/ 149924 h 342900"/>
                  <a:gd name="connsiteX11" fmla="*/ 178240 w 170076"/>
                  <a:gd name="connsiteY11" fmla="*/ 253079 h 342900"/>
                  <a:gd name="connsiteX12" fmla="*/ 75344 w 170076"/>
                  <a:gd name="connsiteY12" fmla="*/ 349949 h 342900"/>
                  <a:gd name="connsiteX13" fmla="*/ 2721 w 170076"/>
                  <a:gd name="connsiteY13" fmla="*/ 337757 h 342900"/>
                  <a:gd name="connsiteX14" fmla="*/ 7313 w 170076"/>
                  <a:gd name="connsiteY14" fmla="*/ 29689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894"/>
                    </a:moveTo>
                    <a:cubicBezTo>
                      <a:pt x="30189" y="303752"/>
                      <a:pt x="51023" y="308038"/>
                      <a:pt x="76279" y="308038"/>
                    </a:cubicBezTo>
                    <a:cubicBezTo>
                      <a:pt x="116673" y="308038"/>
                      <a:pt x="135041" y="289560"/>
                      <a:pt x="135041" y="258890"/>
                    </a:cubicBezTo>
                    <a:cubicBezTo>
                      <a:pt x="135041" y="230696"/>
                      <a:pt x="123986" y="220885"/>
                      <a:pt x="72623" y="190309"/>
                    </a:cubicBezTo>
                    <a:cubicBezTo>
                      <a:pt x="17943" y="157734"/>
                      <a:pt x="0" y="139732"/>
                      <a:pt x="0" y="89059"/>
                    </a:cubicBezTo>
                    <a:cubicBezTo>
                      <a:pt x="0" y="35528"/>
                      <a:pt x="30189" y="0"/>
                      <a:pt x="100005" y="0"/>
                    </a:cubicBezTo>
                    <a:cubicBezTo>
                      <a:pt x="124496" y="0"/>
                      <a:pt x="145756" y="4382"/>
                      <a:pt x="163274" y="10668"/>
                    </a:cubicBezTo>
                    <a:lnTo>
                      <a:pt x="158341" y="51530"/>
                    </a:lnTo>
                    <a:cubicBezTo>
                      <a:pt x="139548" y="45720"/>
                      <a:pt x="122795" y="41815"/>
                      <a:pt x="99155" y="41815"/>
                    </a:cubicBezTo>
                    <a:cubicBezTo>
                      <a:pt x="59527" y="41815"/>
                      <a:pt x="42774" y="58388"/>
                      <a:pt x="42774" y="84677"/>
                    </a:cubicBezTo>
                    <a:cubicBezTo>
                      <a:pt x="42774" y="110490"/>
                      <a:pt x="54169" y="121158"/>
                      <a:pt x="103151" y="149924"/>
                    </a:cubicBezTo>
                    <a:cubicBezTo>
                      <a:pt x="161573" y="184975"/>
                      <a:pt x="178240" y="202025"/>
                      <a:pt x="178240" y="253079"/>
                    </a:cubicBezTo>
                    <a:cubicBezTo>
                      <a:pt x="178240" y="312896"/>
                      <a:pt x="145586" y="349949"/>
                      <a:pt x="75344" y="349949"/>
                    </a:cubicBezTo>
                    <a:cubicBezTo>
                      <a:pt x="50003" y="349949"/>
                      <a:pt x="25937" y="345567"/>
                      <a:pt x="2721" y="337757"/>
                    </a:cubicBezTo>
                    <a:lnTo>
                      <a:pt x="7313" y="296894"/>
                    </a:lnTo>
                    <a:close/>
                  </a:path>
                </a:pathLst>
              </a:custGeom>
              <a:grpFill/>
              <a:ln w="8491"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6C2AA72E-CD72-450E-BDA8-D8AD00947109}"/>
                  </a:ext>
                </a:extLst>
              </p:cNvPr>
              <p:cNvSpPr/>
              <p:nvPr/>
            </p:nvSpPr>
            <p:spPr>
              <a:xfrm>
                <a:off x="1688948" y="3047511"/>
                <a:ext cx="223678" cy="387564"/>
              </a:xfrm>
              <a:custGeom>
                <a:avLst/>
                <a:gdLst>
                  <a:gd name="connsiteX0" fmla="*/ 202476 w 229603"/>
                  <a:gd name="connsiteY0" fmla="*/ 403003 h 400050"/>
                  <a:gd name="connsiteX1" fmla="*/ 161233 w 229603"/>
                  <a:gd name="connsiteY1" fmla="*/ 341662 h 400050"/>
                  <a:gd name="connsiteX2" fmla="*/ 110635 w 229603"/>
                  <a:gd name="connsiteY2" fmla="*/ 351854 h 400050"/>
                  <a:gd name="connsiteX3" fmla="*/ 0 w 229603"/>
                  <a:gd name="connsiteY3" fmla="*/ 177641 h 400050"/>
                  <a:gd name="connsiteX4" fmla="*/ 113866 w 229603"/>
                  <a:gd name="connsiteY4" fmla="*/ 0 h 400050"/>
                  <a:gd name="connsiteX5" fmla="*/ 224926 w 229603"/>
                  <a:gd name="connsiteY5" fmla="*/ 174689 h 400050"/>
                  <a:gd name="connsiteX6" fmla="*/ 197204 w 229603"/>
                  <a:gd name="connsiteY6" fmla="*/ 313849 h 400050"/>
                  <a:gd name="connsiteX7" fmla="*/ 238022 w 229603"/>
                  <a:gd name="connsiteY7" fmla="*/ 371285 h 400050"/>
                  <a:gd name="connsiteX8" fmla="*/ 202476 w 229603"/>
                  <a:gd name="connsiteY8" fmla="*/ 403003 h 400050"/>
                  <a:gd name="connsiteX9" fmla="*/ 112251 w 229603"/>
                  <a:gd name="connsiteY9" fmla="*/ 42863 h 400050"/>
                  <a:gd name="connsiteX10" fmla="*/ 46091 w 229603"/>
                  <a:gd name="connsiteY10" fmla="*/ 175736 h 400050"/>
                  <a:gd name="connsiteX11" fmla="*/ 112251 w 229603"/>
                  <a:gd name="connsiteY11" fmla="*/ 309086 h 400050"/>
                  <a:gd name="connsiteX12" fmla="*/ 179176 w 229603"/>
                  <a:gd name="connsiteY12" fmla="*/ 176689 h 400050"/>
                  <a:gd name="connsiteX13" fmla="*/ 112251 w 229603"/>
                  <a:gd name="connsiteY13" fmla="*/ 42863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603" h="400050">
                    <a:moveTo>
                      <a:pt x="202476" y="403003"/>
                    </a:moveTo>
                    <a:lnTo>
                      <a:pt x="161233" y="341662"/>
                    </a:lnTo>
                    <a:cubicBezTo>
                      <a:pt x="147797" y="348996"/>
                      <a:pt x="132235" y="351854"/>
                      <a:pt x="110635" y="351854"/>
                    </a:cubicBezTo>
                    <a:cubicBezTo>
                      <a:pt x="37162" y="351854"/>
                      <a:pt x="0" y="322136"/>
                      <a:pt x="0" y="177641"/>
                    </a:cubicBezTo>
                    <a:cubicBezTo>
                      <a:pt x="0" y="33052"/>
                      <a:pt x="39968" y="0"/>
                      <a:pt x="113866" y="0"/>
                    </a:cubicBezTo>
                    <a:cubicBezTo>
                      <a:pt x="187765" y="0"/>
                      <a:pt x="224926" y="30194"/>
                      <a:pt x="224926" y="174689"/>
                    </a:cubicBezTo>
                    <a:cubicBezTo>
                      <a:pt x="224926" y="247174"/>
                      <a:pt x="214722" y="288608"/>
                      <a:pt x="197204" y="313849"/>
                    </a:cubicBezTo>
                    <a:lnTo>
                      <a:pt x="238022" y="371285"/>
                    </a:lnTo>
                    <a:lnTo>
                      <a:pt x="202476" y="403003"/>
                    </a:lnTo>
                    <a:close/>
                    <a:moveTo>
                      <a:pt x="112251" y="42863"/>
                    </a:moveTo>
                    <a:cubicBezTo>
                      <a:pt x="66925" y="42863"/>
                      <a:pt x="46091" y="63818"/>
                      <a:pt x="46091" y="175736"/>
                    </a:cubicBezTo>
                    <a:cubicBezTo>
                      <a:pt x="46091" y="287655"/>
                      <a:pt x="66925" y="309086"/>
                      <a:pt x="112251" y="309086"/>
                    </a:cubicBezTo>
                    <a:cubicBezTo>
                      <a:pt x="157576" y="309086"/>
                      <a:pt x="179176" y="288608"/>
                      <a:pt x="179176" y="176689"/>
                    </a:cubicBezTo>
                    <a:cubicBezTo>
                      <a:pt x="179261" y="64770"/>
                      <a:pt x="157576" y="42863"/>
                      <a:pt x="112251" y="42863"/>
                    </a:cubicBezTo>
                    <a:close/>
                  </a:path>
                </a:pathLst>
              </a:custGeom>
              <a:grpFill/>
              <a:ln w="8491"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6320A905-7874-4DEA-A692-AD6111B14C99}"/>
                  </a:ext>
                </a:extLst>
              </p:cNvPr>
              <p:cNvSpPr/>
              <p:nvPr/>
            </p:nvSpPr>
            <p:spPr>
              <a:xfrm>
                <a:off x="1931099" y="3054155"/>
                <a:ext cx="198825" cy="322970"/>
              </a:xfrm>
              <a:custGeom>
                <a:avLst/>
                <a:gdLst>
                  <a:gd name="connsiteX0" fmla="*/ 80021 w 204092"/>
                  <a:gd name="connsiteY0" fmla="*/ 44291 h 333375"/>
                  <a:gd name="connsiteX1" fmla="*/ 0 w 204092"/>
                  <a:gd name="connsiteY1" fmla="*/ 44291 h 333375"/>
                  <a:gd name="connsiteX2" fmla="*/ 0 w 204092"/>
                  <a:gd name="connsiteY2" fmla="*/ 0 h 333375"/>
                  <a:gd name="connsiteX3" fmla="*/ 205368 w 204092"/>
                  <a:gd name="connsiteY3" fmla="*/ 0 h 333375"/>
                  <a:gd name="connsiteX4" fmla="*/ 205368 w 204092"/>
                  <a:gd name="connsiteY4" fmla="*/ 44291 h 333375"/>
                  <a:gd name="connsiteX5" fmla="*/ 126197 w 204092"/>
                  <a:gd name="connsiteY5" fmla="*/ 44291 h 333375"/>
                  <a:gd name="connsiteX6" fmla="*/ 126197 w 204092"/>
                  <a:gd name="connsiteY6" fmla="*/ 338233 h 333375"/>
                  <a:gd name="connsiteX7" fmla="*/ 80106 w 204092"/>
                  <a:gd name="connsiteY7" fmla="*/ 338233 h 333375"/>
                  <a:gd name="connsiteX8" fmla="*/ 80106 w 204092"/>
                  <a:gd name="connsiteY8" fmla="*/ 44291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92" h="333375">
                    <a:moveTo>
                      <a:pt x="80021" y="44291"/>
                    </a:moveTo>
                    <a:lnTo>
                      <a:pt x="0" y="44291"/>
                    </a:lnTo>
                    <a:lnTo>
                      <a:pt x="0" y="0"/>
                    </a:lnTo>
                    <a:lnTo>
                      <a:pt x="205368" y="0"/>
                    </a:lnTo>
                    <a:lnTo>
                      <a:pt x="205368" y="44291"/>
                    </a:lnTo>
                    <a:lnTo>
                      <a:pt x="126197" y="44291"/>
                    </a:lnTo>
                    <a:lnTo>
                      <a:pt x="126197" y="338233"/>
                    </a:lnTo>
                    <a:lnTo>
                      <a:pt x="80106" y="338233"/>
                    </a:lnTo>
                    <a:lnTo>
                      <a:pt x="80106" y="44291"/>
                    </a:lnTo>
                    <a:close/>
                  </a:path>
                </a:pathLst>
              </a:custGeom>
              <a:grpFill/>
              <a:ln w="8491"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C30125B3-98F8-456D-90FA-ECE60F683743}"/>
                  </a:ext>
                </a:extLst>
              </p:cNvPr>
              <p:cNvSpPr/>
              <p:nvPr/>
            </p:nvSpPr>
            <p:spPr>
              <a:xfrm>
                <a:off x="2141937" y="3048435"/>
                <a:ext cx="165688" cy="332197"/>
              </a:xfrm>
              <a:custGeom>
                <a:avLst/>
                <a:gdLst>
                  <a:gd name="connsiteX0" fmla="*/ 7313 w 170076"/>
                  <a:gd name="connsiteY0" fmla="*/ 296894 h 342900"/>
                  <a:gd name="connsiteX1" fmla="*/ 76279 w 170076"/>
                  <a:gd name="connsiteY1" fmla="*/ 308038 h 342900"/>
                  <a:gd name="connsiteX2" fmla="*/ 135041 w 170076"/>
                  <a:gd name="connsiteY2" fmla="*/ 258890 h 342900"/>
                  <a:gd name="connsiteX3" fmla="*/ 72623 w 170076"/>
                  <a:gd name="connsiteY3" fmla="*/ 190309 h 342900"/>
                  <a:gd name="connsiteX4" fmla="*/ 0 w 170076"/>
                  <a:gd name="connsiteY4" fmla="*/ 89059 h 342900"/>
                  <a:gd name="connsiteX5" fmla="*/ 100005 w 170076"/>
                  <a:gd name="connsiteY5" fmla="*/ 0 h 342900"/>
                  <a:gd name="connsiteX6" fmla="*/ 163274 w 170076"/>
                  <a:gd name="connsiteY6" fmla="*/ 10668 h 342900"/>
                  <a:gd name="connsiteX7" fmla="*/ 158341 w 170076"/>
                  <a:gd name="connsiteY7" fmla="*/ 51530 h 342900"/>
                  <a:gd name="connsiteX8" fmla="*/ 99155 w 170076"/>
                  <a:gd name="connsiteY8" fmla="*/ 41815 h 342900"/>
                  <a:gd name="connsiteX9" fmla="*/ 42774 w 170076"/>
                  <a:gd name="connsiteY9" fmla="*/ 84677 h 342900"/>
                  <a:gd name="connsiteX10" fmla="*/ 103151 w 170076"/>
                  <a:gd name="connsiteY10" fmla="*/ 149924 h 342900"/>
                  <a:gd name="connsiteX11" fmla="*/ 178240 w 170076"/>
                  <a:gd name="connsiteY11" fmla="*/ 253079 h 342900"/>
                  <a:gd name="connsiteX12" fmla="*/ 75344 w 170076"/>
                  <a:gd name="connsiteY12" fmla="*/ 349949 h 342900"/>
                  <a:gd name="connsiteX13" fmla="*/ 2721 w 170076"/>
                  <a:gd name="connsiteY13" fmla="*/ 337757 h 342900"/>
                  <a:gd name="connsiteX14" fmla="*/ 7313 w 170076"/>
                  <a:gd name="connsiteY14" fmla="*/ 29689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894"/>
                    </a:moveTo>
                    <a:cubicBezTo>
                      <a:pt x="30189" y="303752"/>
                      <a:pt x="51023" y="308038"/>
                      <a:pt x="76279" y="308038"/>
                    </a:cubicBezTo>
                    <a:cubicBezTo>
                      <a:pt x="116672" y="308038"/>
                      <a:pt x="135041" y="289560"/>
                      <a:pt x="135041" y="258890"/>
                    </a:cubicBezTo>
                    <a:cubicBezTo>
                      <a:pt x="135041" y="230696"/>
                      <a:pt x="123986" y="220885"/>
                      <a:pt x="72623" y="190309"/>
                    </a:cubicBezTo>
                    <a:cubicBezTo>
                      <a:pt x="17943" y="157734"/>
                      <a:pt x="0" y="139732"/>
                      <a:pt x="0" y="89059"/>
                    </a:cubicBezTo>
                    <a:cubicBezTo>
                      <a:pt x="0" y="35528"/>
                      <a:pt x="30189" y="0"/>
                      <a:pt x="100005" y="0"/>
                    </a:cubicBezTo>
                    <a:cubicBezTo>
                      <a:pt x="124496" y="0"/>
                      <a:pt x="145756" y="4382"/>
                      <a:pt x="163274" y="10668"/>
                    </a:cubicBezTo>
                    <a:lnTo>
                      <a:pt x="158341" y="51530"/>
                    </a:lnTo>
                    <a:cubicBezTo>
                      <a:pt x="139548" y="45720"/>
                      <a:pt x="122795" y="41815"/>
                      <a:pt x="99155" y="41815"/>
                    </a:cubicBezTo>
                    <a:cubicBezTo>
                      <a:pt x="59527" y="41815"/>
                      <a:pt x="42774" y="58388"/>
                      <a:pt x="42774" y="84677"/>
                    </a:cubicBezTo>
                    <a:cubicBezTo>
                      <a:pt x="42774" y="110490"/>
                      <a:pt x="54169" y="121158"/>
                      <a:pt x="103151" y="149924"/>
                    </a:cubicBezTo>
                    <a:cubicBezTo>
                      <a:pt x="161573" y="184975"/>
                      <a:pt x="178240" y="202025"/>
                      <a:pt x="178240" y="253079"/>
                    </a:cubicBezTo>
                    <a:cubicBezTo>
                      <a:pt x="178240" y="312896"/>
                      <a:pt x="145586" y="349949"/>
                      <a:pt x="75344" y="349949"/>
                    </a:cubicBezTo>
                    <a:cubicBezTo>
                      <a:pt x="50002" y="349949"/>
                      <a:pt x="25937" y="345567"/>
                      <a:pt x="2721" y="337757"/>
                    </a:cubicBezTo>
                    <a:lnTo>
                      <a:pt x="7313" y="296894"/>
                    </a:lnTo>
                    <a:close/>
                  </a:path>
                </a:pathLst>
              </a:custGeom>
              <a:grpFill/>
              <a:ln w="8491"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B249148-4BAF-41C6-B233-68B2C4A07418}"/>
                  </a:ext>
                </a:extLst>
              </p:cNvPr>
              <p:cNvSpPr/>
              <p:nvPr/>
            </p:nvSpPr>
            <p:spPr>
              <a:xfrm>
                <a:off x="2351116" y="3048896"/>
                <a:ext cx="165688" cy="332197"/>
              </a:xfrm>
              <a:custGeom>
                <a:avLst/>
                <a:gdLst>
                  <a:gd name="connsiteX0" fmla="*/ 177135 w 170076"/>
                  <a:gd name="connsiteY0" fmla="*/ 337756 h 342900"/>
                  <a:gd name="connsiteX1" fmla="*/ 110210 w 170076"/>
                  <a:gd name="connsiteY1" fmla="*/ 348996 h 342900"/>
                  <a:gd name="connsiteX2" fmla="*/ 0 w 170076"/>
                  <a:gd name="connsiteY2" fmla="*/ 175736 h 342900"/>
                  <a:gd name="connsiteX3" fmla="*/ 113866 w 170076"/>
                  <a:gd name="connsiteY3" fmla="*/ 0 h 342900"/>
                  <a:gd name="connsiteX4" fmla="*/ 177135 w 170076"/>
                  <a:gd name="connsiteY4" fmla="*/ 10192 h 342900"/>
                  <a:gd name="connsiteX5" fmla="*/ 171437 w 170076"/>
                  <a:gd name="connsiteY5" fmla="*/ 52006 h 342900"/>
                  <a:gd name="connsiteX6" fmla="*/ 117183 w 170076"/>
                  <a:gd name="connsiteY6" fmla="*/ 42767 h 342900"/>
                  <a:gd name="connsiteX7" fmla="*/ 46176 w 170076"/>
                  <a:gd name="connsiteY7" fmla="*/ 173641 h 342900"/>
                  <a:gd name="connsiteX8" fmla="*/ 117608 w 170076"/>
                  <a:gd name="connsiteY8" fmla="*/ 306038 h 342900"/>
                  <a:gd name="connsiteX9" fmla="*/ 171522 w 170076"/>
                  <a:gd name="connsiteY9" fmla="*/ 295846 h 342900"/>
                  <a:gd name="connsiteX10" fmla="*/ 177135 w 170076"/>
                  <a:gd name="connsiteY10" fmla="*/ 33775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76" h="342900">
                    <a:moveTo>
                      <a:pt x="177135" y="337756"/>
                    </a:moveTo>
                    <a:cubicBezTo>
                      <a:pt x="156726" y="344043"/>
                      <a:pt x="132660" y="348996"/>
                      <a:pt x="110210" y="348996"/>
                    </a:cubicBezTo>
                    <a:cubicBezTo>
                      <a:pt x="34696" y="348996"/>
                      <a:pt x="0" y="318802"/>
                      <a:pt x="0" y="175736"/>
                    </a:cubicBezTo>
                    <a:cubicBezTo>
                      <a:pt x="0" y="33623"/>
                      <a:pt x="40818" y="0"/>
                      <a:pt x="113866" y="0"/>
                    </a:cubicBezTo>
                    <a:cubicBezTo>
                      <a:pt x="135891" y="0"/>
                      <a:pt x="157916" y="3905"/>
                      <a:pt x="177135" y="10192"/>
                    </a:cubicBezTo>
                    <a:lnTo>
                      <a:pt x="171437" y="52006"/>
                    </a:lnTo>
                    <a:cubicBezTo>
                      <a:pt x="154260" y="46196"/>
                      <a:pt x="135551" y="42767"/>
                      <a:pt x="117183" y="42767"/>
                    </a:cubicBezTo>
                    <a:cubicBezTo>
                      <a:pt x="68966" y="42767"/>
                      <a:pt x="46176" y="61246"/>
                      <a:pt x="46176" y="173641"/>
                    </a:cubicBezTo>
                    <a:cubicBezTo>
                      <a:pt x="46176" y="287560"/>
                      <a:pt x="67775" y="306038"/>
                      <a:pt x="117608" y="306038"/>
                    </a:cubicBezTo>
                    <a:cubicBezTo>
                      <a:pt x="134786" y="306038"/>
                      <a:pt x="153494" y="302133"/>
                      <a:pt x="171522" y="295846"/>
                    </a:cubicBezTo>
                    <a:lnTo>
                      <a:pt x="177135" y="337756"/>
                    </a:lnTo>
                    <a:close/>
                  </a:path>
                </a:pathLst>
              </a:custGeom>
              <a:grpFill/>
              <a:ln w="8491"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18823BFF-1101-48CF-A225-EA5717595164}"/>
                  </a:ext>
                </a:extLst>
              </p:cNvPr>
              <p:cNvSpPr/>
              <p:nvPr/>
            </p:nvSpPr>
            <p:spPr>
              <a:xfrm>
                <a:off x="2564191" y="3054155"/>
                <a:ext cx="140834" cy="322970"/>
              </a:xfrm>
              <a:custGeom>
                <a:avLst/>
                <a:gdLst>
                  <a:gd name="connsiteX0" fmla="*/ 0 w 144565"/>
                  <a:gd name="connsiteY0" fmla="*/ 0 h 333375"/>
                  <a:gd name="connsiteX1" fmla="*/ 45751 w 144565"/>
                  <a:gd name="connsiteY1" fmla="*/ 0 h 333375"/>
                  <a:gd name="connsiteX2" fmla="*/ 45751 w 144565"/>
                  <a:gd name="connsiteY2" fmla="*/ 293942 h 333375"/>
                  <a:gd name="connsiteX3" fmla="*/ 152304 w 144565"/>
                  <a:gd name="connsiteY3" fmla="*/ 293942 h 333375"/>
                  <a:gd name="connsiteX4" fmla="*/ 152304 w 144565"/>
                  <a:gd name="connsiteY4" fmla="*/ 338233 h 333375"/>
                  <a:gd name="connsiteX5" fmla="*/ 0 w 144565"/>
                  <a:gd name="connsiteY5" fmla="*/ 338233 h 333375"/>
                  <a:gd name="connsiteX6" fmla="*/ 0 w 144565"/>
                  <a:gd name="connsiteY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5" h="333375">
                    <a:moveTo>
                      <a:pt x="0" y="0"/>
                    </a:moveTo>
                    <a:lnTo>
                      <a:pt x="45751" y="0"/>
                    </a:lnTo>
                    <a:lnTo>
                      <a:pt x="45751" y="293942"/>
                    </a:lnTo>
                    <a:lnTo>
                      <a:pt x="152304" y="293942"/>
                    </a:lnTo>
                    <a:lnTo>
                      <a:pt x="152304"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D084ECBE-A3B2-4C79-902E-59AE4267B472}"/>
                  </a:ext>
                </a:extLst>
              </p:cNvPr>
              <p:cNvSpPr/>
              <p:nvPr/>
            </p:nvSpPr>
            <p:spPr>
              <a:xfrm>
                <a:off x="2726812" y="3047511"/>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7 w 221099"/>
                  <a:gd name="connsiteY3" fmla="*/ 174689 h 342900"/>
                  <a:gd name="connsiteX4" fmla="*/ 110635 w 221099"/>
                  <a:gd name="connsiteY4" fmla="*/ 351854 h 342900"/>
                  <a:gd name="connsiteX5" fmla="*/ 112251 w 221099"/>
                  <a:gd name="connsiteY5" fmla="*/ 42863 h 342900"/>
                  <a:gd name="connsiteX6" fmla="*/ 46091 w 221099"/>
                  <a:gd name="connsiteY6" fmla="*/ 175736 h 342900"/>
                  <a:gd name="connsiteX7" fmla="*/ 112251 w 221099"/>
                  <a:gd name="connsiteY7" fmla="*/ 309086 h 342900"/>
                  <a:gd name="connsiteX8" fmla="*/ 179176 w 221099"/>
                  <a:gd name="connsiteY8" fmla="*/ 176689 h 342900"/>
                  <a:gd name="connsiteX9" fmla="*/ 112251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39968" y="0"/>
                      <a:pt x="113866" y="0"/>
                    </a:cubicBezTo>
                    <a:cubicBezTo>
                      <a:pt x="187765" y="0"/>
                      <a:pt x="224927" y="30194"/>
                      <a:pt x="224927" y="174689"/>
                    </a:cubicBezTo>
                    <a:cubicBezTo>
                      <a:pt x="224927" y="318802"/>
                      <a:pt x="184533" y="351854"/>
                      <a:pt x="110635" y="351854"/>
                    </a:cubicBezTo>
                    <a:close/>
                    <a:moveTo>
                      <a:pt x="112251" y="42863"/>
                    </a:moveTo>
                    <a:cubicBezTo>
                      <a:pt x="66925" y="42863"/>
                      <a:pt x="46091" y="63818"/>
                      <a:pt x="46091" y="175736"/>
                    </a:cubicBezTo>
                    <a:cubicBezTo>
                      <a:pt x="46091" y="287655"/>
                      <a:pt x="66925" y="309086"/>
                      <a:pt x="112251" y="309086"/>
                    </a:cubicBezTo>
                    <a:cubicBezTo>
                      <a:pt x="157576" y="309086"/>
                      <a:pt x="179176" y="288131"/>
                      <a:pt x="179176" y="176689"/>
                    </a:cubicBezTo>
                    <a:cubicBezTo>
                      <a:pt x="179261" y="64294"/>
                      <a:pt x="157576" y="42863"/>
                      <a:pt x="112251" y="42863"/>
                    </a:cubicBezTo>
                    <a:close/>
                  </a:path>
                </a:pathLst>
              </a:custGeom>
              <a:grpFill/>
              <a:ln w="8491"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3A9B2178-A862-434A-91BC-986E9D74F9C6}"/>
                  </a:ext>
                </a:extLst>
              </p:cNvPr>
              <p:cNvSpPr/>
              <p:nvPr/>
            </p:nvSpPr>
            <p:spPr>
              <a:xfrm>
                <a:off x="2991250" y="3054155"/>
                <a:ext cx="198825" cy="332197"/>
              </a:xfrm>
              <a:custGeom>
                <a:avLst/>
                <a:gdLst>
                  <a:gd name="connsiteX0" fmla="*/ 46176 w 204092"/>
                  <a:gd name="connsiteY0" fmla="*/ 0 h 342900"/>
                  <a:gd name="connsiteX1" fmla="*/ 46176 w 204092"/>
                  <a:gd name="connsiteY1" fmla="*/ 204407 h 342900"/>
                  <a:gd name="connsiteX2" fmla="*/ 106553 w 204092"/>
                  <a:gd name="connsiteY2" fmla="*/ 302228 h 342900"/>
                  <a:gd name="connsiteX3" fmla="*/ 166590 w 204092"/>
                  <a:gd name="connsiteY3" fmla="*/ 204407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7"/>
                    </a:lnTo>
                    <a:cubicBezTo>
                      <a:pt x="46176" y="273558"/>
                      <a:pt x="57571" y="302228"/>
                      <a:pt x="106553" y="302228"/>
                    </a:cubicBezTo>
                    <a:cubicBezTo>
                      <a:pt x="155535" y="302228"/>
                      <a:pt x="166590" y="272987"/>
                      <a:pt x="166590" y="204407"/>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B03DB328-D64C-4DAA-965B-3C96DE6E0D34}"/>
                  </a:ext>
                </a:extLst>
              </p:cNvPr>
              <p:cNvSpPr/>
              <p:nvPr/>
            </p:nvSpPr>
            <p:spPr>
              <a:xfrm>
                <a:off x="3252953" y="3054155"/>
                <a:ext cx="198825" cy="322970"/>
              </a:xfrm>
              <a:custGeom>
                <a:avLst/>
                <a:gdLst>
                  <a:gd name="connsiteX0" fmla="*/ 0 w 204092"/>
                  <a:gd name="connsiteY0" fmla="*/ 0 h 333375"/>
                  <a:gd name="connsiteX1" fmla="*/ 90651 w 204092"/>
                  <a:gd name="connsiteY1" fmla="*/ 0 h 333375"/>
                  <a:gd name="connsiteX2" fmla="*/ 209024 w 204092"/>
                  <a:gd name="connsiteY2" fmla="*/ 166497 h 333375"/>
                  <a:gd name="connsiteX3" fmla="*/ 88610 w 204092"/>
                  <a:gd name="connsiteY3" fmla="*/ 338328 h 333375"/>
                  <a:gd name="connsiteX4" fmla="*/ 0 w 204092"/>
                  <a:gd name="connsiteY4" fmla="*/ 338328 h 333375"/>
                  <a:gd name="connsiteX5" fmla="*/ 0 w 204092"/>
                  <a:gd name="connsiteY5" fmla="*/ 0 h 333375"/>
                  <a:gd name="connsiteX6" fmla="*/ 88950 w 204092"/>
                  <a:gd name="connsiteY6" fmla="*/ 295370 h 333375"/>
                  <a:gd name="connsiteX7" fmla="*/ 162848 w 204092"/>
                  <a:gd name="connsiteY7" fmla="*/ 168307 h 333375"/>
                  <a:gd name="connsiteX8" fmla="*/ 88950 w 204092"/>
                  <a:gd name="connsiteY8" fmla="*/ 42767 h 333375"/>
                  <a:gd name="connsiteX9" fmla="*/ 45666 w 204092"/>
                  <a:gd name="connsiteY9" fmla="*/ 42767 h 333375"/>
                  <a:gd name="connsiteX10" fmla="*/ 45666 w 204092"/>
                  <a:gd name="connsiteY10" fmla="*/ 295370 h 333375"/>
                  <a:gd name="connsiteX11" fmla="*/ 88950 w 204092"/>
                  <a:gd name="connsiteY11" fmla="*/ 29537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092" h="333375">
                    <a:moveTo>
                      <a:pt x="0" y="0"/>
                    </a:moveTo>
                    <a:lnTo>
                      <a:pt x="90651" y="0"/>
                    </a:lnTo>
                    <a:cubicBezTo>
                      <a:pt x="176369" y="0"/>
                      <a:pt x="209024" y="29242"/>
                      <a:pt x="209024" y="166497"/>
                    </a:cubicBezTo>
                    <a:cubicBezTo>
                      <a:pt x="209024" y="302324"/>
                      <a:pt x="173478" y="338328"/>
                      <a:pt x="88610" y="338328"/>
                    </a:cubicBezTo>
                    <a:lnTo>
                      <a:pt x="0" y="338328"/>
                    </a:lnTo>
                    <a:lnTo>
                      <a:pt x="0" y="0"/>
                    </a:lnTo>
                    <a:close/>
                    <a:moveTo>
                      <a:pt x="88950" y="295370"/>
                    </a:moveTo>
                    <a:cubicBezTo>
                      <a:pt x="142014" y="295370"/>
                      <a:pt x="162848" y="275463"/>
                      <a:pt x="162848" y="168307"/>
                    </a:cubicBezTo>
                    <a:cubicBezTo>
                      <a:pt x="162848" y="60770"/>
                      <a:pt x="143290" y="42767"/>
                      <a:pt x="88950" y="42767"/>
                    </a:cubicBezTo>
                    <a:lnTo>
                      <a:pt x="45666" y="42767"/>
                    </a:lnTo>
                    <a:lnTo>
                      <a:pt x="45666" y="295370"/>
                    </a:lnTo>
                    <a:lnTo>
                      <a:pt x="88950" y="295370"/>
                    </a:lnTo>
                    <a:close/>
                  </a:path>
                </a:pathLst>
              </a:custGeom>
              <a:grpFill/>
              <a:ln w="8491"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C3EDCB44-FDD6-49BF-A0C8-8E0E1FAEAC16}"/>
                  </a:ext>
                </a:extLst>
              </p:cNvPr>
              <p:cNvSpPr/>
              <p:nvPr/>
            </p:nvSpPr>
            <p:spPr>
              <a:xfrm>
                <a:off x="3592529" y="3048435"/>
                <a:ext cx="165688" cy="332197"/>
              </a:xfrm>
              <a:custGeom>
                <a:avLst/>
                <a:gdLst>
                  <a:gd name="connsiteX0" fmla="*/ 7313 w 170076"/>
                  <a:gd name="connsiteY0" fmla="*/ 296894 h 342900"/>
                  <a:gd name="connsiteX1" fmla="*/ 76279 w 170076"/>
                  <a:gd name="connsiteY1" fmla="*/ 308038 h 342900"/>
                  <a:gd name="connsiteX2" fmla="*/ 135041 w 170076"/>
                  <a:gd name="connsiteY2" fmla="*/ 258890 h 342900"/>
                  <a:gd name="connsiteX3" fmla="*/ 72623 w 170076"/>
                  <a:gd name="connsiteY3" fmla="*/ 190309 h 342900"/>
                  <a:gd name="connsiteX4" fmla="*/ 0 w 170076"/>
                  <a:gd name="connsiteY4" fmla="*/ 89059 h 342900"/>
                  <a:gd name="connsiteX5" fmla="*/ 100005 w 170076"/>
                  <a:gd name="connsiteY5" fmla="*/ 0 h 342900"/>
                  <a:gd name="connsiteX6" fmla="*/ 163274 w 170076"/>
                  <a:gd name="connsiteY6" fmla="*/ 10668 h 342900"/>
                  <a:gd name="connsiteX7" fmla="*/ 158341 w 170076"/>
                  <a:gd name="connsiteY7" fmla="*/ 51530 h 342900"/>
                  <a:gd name="connsiteX8" fmla="*/ 99155 w 170076"/>
                  <a:gd name="connsiteY8" fmla="*/ 41815 h 342900"/>
                  <a:gd name="connsiteX9" fmla="*/ 42774 w 170076"/>
                  <a:gd name="connsiteY9" fmla="*/ 84677 h 342900"/>
                  <a:gd name="connsiteX10" fmla="*/ 103152 w 170076"/>
                  <a:gd name="connsiteY10" fmla="*/ 149924 h 342900"/>
                  <a:gd name="connsiteX11" fmla="*/ 178240 w 170076"/>
                  <a:gd name="connsiteY11" fmla="*/ 253079 h 342900"/>
                  <a:gd name="connsiteX12" fmla="*/ 75344 w 170076"/>
                  <a:gd name="connsiteY12" fmla="*/ 349949 h 342900"/>
                  <a:gd name="connsiteX13" fmla="*/ 2721 w 170076"/>
                  <a:gd name="connsiteY13" fmla="*/ 337757 h 342900"/>
                  <a:gd name="connsiteX14" fmla="*/ 7313 w 170076"/>
                  <a:gd name="connsiteY14" fmla="*/ 29689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076" h="342900">
                    <a:moveTo>
                      <a:pt x="7313" y="296894"/>
                    </a:moveTo>
                    <a:cubicBezTo>
                      <a:pt x="30189" y="303752"/>
                      <a:pt x="51023" y="308038"/>
                      <a:pt x="76279" y="308038"/>
                    </a:cubicBezTo>
                    <a:cubicBezTo>
                      <a:pt x="116673" y="308038"/>
                      <a:pt x="135041" y="289560"/>
                      <a:pt x="135041" y="258890"/>
                    </a:cubicBezTo>
                    <a:cubicBezTo>
                      <a:pt x="135041" y="230696"/>
                      <a:pt x="123986" y="220885"/>
                      <a:pt x="72623" y="190309"/>
                    </a:cubicBezTo>
                    <a:cubicBezTo>
                      <a:pt x="17943" y="157734"/>
                      <a:pt x="0" y="139732"/>
                      <a:pt x="0" y="89059"/>
                    </a:cubicBezTo>
                    <a:cubicBezTo>
                      <a:pt x="0" y="35528"/>
                      <a:pt x="30189" y="0"/>
                      <a:pt x="100005" y="0"/>
                    </a:cubicBezTo>
                    <a:cubicBezTo>
                      <a:pt x="124496" y="0"/>
                      <a:pt x="145756" y="4382"/>
                      <a:pt x="163274" y="10668"/>
                    </a:cubicBezTo>
                    <a:lnTo>
                      <a:pt x="158341" y="51530"/>
                    </a:lnTo>
                    <a:cubicBezTo>
                      <a:pt x="139548" y="45720"/>
                      <a:pt x="122795" y="41815"/>
                      <a:pt x="99155" y="41815"/>
                    </a:cubicBezTo>
                    <a:cubicBezTo>
                      <a:pt x="59527" y="41815"/>
                      <a:pt x="42774" y="58388"/>
                      <a:pt x="42774" y="84677"/>
                    </a:cubicBezTo>
                    <a:cubicBezTo>
                      <a:pt x="42774" y="110490"/>
                      <a:pt x="54169" y="121158"/>
                      <a:pt x="103152" y="149924"/>
                    </a:cubicBezTo>
                    <a:cubicBezTo>
                      <a:pt x="161573" y="184975"/>
                      <a:pt x="178240" y="202025"/>
                      <a:pt x="178240" y="253079"/>
                    </a:cubicBezTo>
                    <a:cubicBezTo>
                      <a:pt x="178240" y="312896"/>
                      <a:pt x="145586" y="349949"/>
                      <a:pt x="75344" y="349949"/>
                    </a:cubicBezTo>
                    <a:cubicBezTo>
                      <a:pt x="50003" y="349949"/>
                      <a:pt x="25937" y="345567"/>
                      <a:pt x="2721" y="337757"/>
                    </a:cubicBezTo>
                    <a:lnTo>
                      <a:pt x="7313" y="296894"/>
                    </a:lnTo>
                    <a:close/>
                  </a:path>
                </a:pathLst>
              </a:custGeom>
              <a:grpFill/>
              <a:ln w="8491"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EA544858-888E-42A8-B78E-8F026E671DDD}"/>
                  </a:ext>
                </a:extLst>
              </p:cNvPr>
              <p:cNvSpPr/>
              <p:nvPr/>
            </p:nvSpPr>
            <p:spPr>
              <a:xfrm>
                <a:off x="3800466" y="3047511"/>
                <a:ext cx="215394" cy="332197"/>
              </a:xfrm>
              <a:custGeom>
                <a:avLst/>
                <a:gdLst>
                  <a:gd name="connsiteX0" fmla="*/ 110635 w 221099"/>
                  <a:gd name="connsiteY0" fmla="*/ 351854 h 342900"/>
                  <a:gd name="connsiteX1" fmla="*/ 0 w 221099"/>
                  <a:gd name="connsiteY1" fmla="*/ 177641 h 342900"/>
                  <a:gd name="connsiteX2" fmla="*/ 113866 w 221099"/>
                  <a:gd name="connsiteY2" fmla="*/ 0 h 342900"/>
                  <a:gd name="connsiteX3" fmla="*/ 224926 w 221099"/>
                  <a:gd name="connsiteY3" fmla="*/ 174689 h 342900"/>
                  <a:gd name="connsiteX4" fmla="*/ 110635 w 221099"/>
                  <a:gd name="connsiteY4" fmla="*/ 351854 h 342900"/>
                  <a:gd name="connsiteX5" fmla="*/ 112250 w 221099"/>
                  <a:gd name="connsiteY5" fmla="*/ 42863 h 342900"/>
                  <a:gd name="connsiteX6" fmla="*/ 46091 w 221099"/>
                  <a:gd name="connsiteY6" fmla="*/ 175736 h 342900"/>
                  <a:gd name="connsiteX7" fmla="*/ 112250 w 221099"/>
                  <a:gd name="connsiteY7" fmla="*/ 309086 h 342900"/>
                  <a:gd name="connsiteX8" fmla="*/ 179176 w 221099"/>
                  <a:gd name="connsiteY8" fmla="*/ 176689 h 342900"/>
                  <a:gd name="connsiteX9" fmla="*/ 112250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5" y="351854"/>
                    </a:moveTo>
                    <a:cubicBezTo>
                      <a:pt x="37162" y="351854"/>
                      <a:pt x="0" y="321659"/>
                      <a:pt x="0" y="177641"/>
                    </a:cubicBezTo>
                    <a:cubicBezTo>
                      <a:pt x="0" y="33052"/>
                      <a:pt x="39968" y="0"/>
                      <a:pt x="113866" y="0"/>
                    </a:cubicBezTo>
                    <a:cubicBezTo>
                      <a:pt x="187765" y="0"/>
                      <a:pt x="224926" y="30194"/>
                      <a:pt x="224926" y="174689"/>
                    </a:cubicBezTo>
                    <a:cubicBezTo>
                      <a:pt x="224926" y="318802"/>
                      <a:pt x="184533" y="351854"/>
                      <a:pt x="110635" y="351854"/>
                    </a:cubicBezTo>
                    <a:close/>
                    <a:moveTo>
                      <a:pt x="112250" y="42863"/>
                    </a:moveTo>
                    <a:cubicBezTo>
                      <a:pt x="66925" y="42863"/>
                      <a:pt x="46091" y="63818"/>
                      <a:pt x="46091" y="175736"/>
                    </a:cubicBezTo>
                    <a:cubicBezTo>
                      <a:pt x="46091" y="287655"/>
                      <a:pt x="66925" y="309086"/>
                      <a:pt x="112250" y="309086"/>
                    </a:cubicBezTo>
                    <a:cubicBezTo>
                      <a:pt x="157576" y="309086"/>
                      <a:pt x="179176" y="288131"/>
                      <a:pt x="179176" y="176689"/>
                    </a:cubicBezTo>
                    <a:cubicBezTo>
                      <a:pt x="179176" y="64294"/>
                      <a:pt x="157576" y="42863"/>
                      <a:pt x="112250" y="42863"/>
                    </a:cubicBezTo>
                    <a:close/>
                  </a:path>
                </a:pathLst>
              </a:custGeom>
              <a:grpFill/>
              <a:ln w="8491"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A0608D0A-640E-4A4A-8022-8A40FCB8CDBB}"/>
                  </a:ext>
                </a:extLst>
              </p:cNvPr>
              <p:cNvSpPr/>
              <p:nvPr/>
            </p:nvSpPr>
            <p:spPr>
              <a:xfrm>
                <a:off x="4071282" y="3054155"/>
                <a:ext cx="140834" cy="322970"/>
              </a:xfrm>
              <a:custGeom>
                <a:avLst/>
                <a:gdLst>
                  <a:gd name="connsiteX0" fmla="*/ 0 w 144565"/>
                  <a:gd name="connsiteY0" fmla="*/ 0 h 333375"/>
                  <a:gd name="connsiteX1" fmla="*/ 45751 w 144565"/>
                  <a:gd name="connsiteY1" fmla="*/ 0 h 333375"/>
                  <a:gd name="connsiteX2" fmla="*/ 45751 w 144565"/>
                  <a:gd name="connsiteY2" fmla="*/ 293942 h 333375"/>
                  <a:gd name="connsiteX3" fmla="*/ 152304 w 144565"/>
                  <a:gd name="connsiteY3" fmla="*/ 293942 h 333375"/>
                  <a:gd name="connsiteX4" fmla="*/ 152304 w 144565"/>
                  <a:gd name="connsiteY4" fmla="*/ 338233 h 333375"/>
                  <a:gd name="connsiteX5" fmla="*/ 0 w 144565"/>
                  <a:gd name="connsiteY5" fmla="*/ 338233 h 333375"/>
                  <a:gd name="connsiteX6" fmla="*/ 0 w 144565"/>
                  <a:gd name="connsiteY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5" h="333375">
                    <a:moveTo>
                      <a:pt x="0" y="0"/>
                    </a:moveTo>
                    <a:lnTo>
                      <a:pt x="45751" y="0"/>
                    </a:lnTo>
                    <a:lnTo>
                      <a:pt x="45751" y="293942"/>
                    </a:lnTo>
                    <a:lnTo>
                      <a:pt x="152304" y="293942"/>
                    </a:lnTo>
                    <a:lnTo>
                      <a:pt x="152304"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0E892C7F-830A-4E48-8060-DE5C87F40325}"/>
                  </a:ext>
                </a:extLst>
              </p:cNvPr>
              <p:cNvSpPr/>
              <p:nvPr/>
            </p:nvSpPr>
            <p:spPr>
              <a:xfrm>
                <a:off x="4237798" y="3054155"/>
                <a:ext cx="198825" cy="332197"/>
              </a:xfrm>
              <a:custGeom>
                <a:avLst/>
                <a:gdLst>
                  <a:gd name="connsiteX0" fmla="*/ 46176 w 204092"/>
                  <a:gd name="connsiteY0" fmla="*/ 0 h 342900"/>
                  <a:gd name="connsiteX1" fmla="*/ 46176 w 204092"/>
                  <a:gd name="connsiteY1" fmla="*/ 204407 h 342900"/>
                  <a:gd name="connsiteX2" fmla="*/ 106553 w 204092"/>
                  <a:gd name="connsiteY2" fmla="*/ 302228 h 342900"/>
                  <a:gd name="connsiteX3" fmla="*/ 166590 w 204092"/>
                  <a:gd name="connsiteY3" fmla="*/ 204407 h 342900"/>
                  <a:gd name="connsiteX4" fmla="*/ 166590 w 204092"/>
                  <a:gd name="connsiteY4" fmla="*/ 0 h 342900"/>
                  <a:gd name="connsiteX5" fmla="*/ 212341 w 204092"/>
                  <a:gd name="connsiteY5" fmla="*/ 0 h 342900"/>
                  <a:gd name="connsiteX6" fmla="*/ 212341 w 204092"/>
                  <a:gd name="connsiteY6" fmla="*/ 201454 h 342900"/>
                  <a:gd name="connsiteX7" fmla="*/ 104937 w 204092"/>
                  <a:gd name="connsiteY7" fmla="*/ 344996 h 342900"/>
                  <a:gd name="connsiteX8" fmla="*/ 0 w 204092"/>
                  <a:gd name="connsiteY8" fmla="*/ 205835 h 342900"/>
                  <a:gd name="connsiteX9" fmla="*/ 0 w 204092"/>
                  <a:gd name="connsiteY9" fmla="*/ 0 h 342900"/>
                  <a:gd name="connsiteX10" fmla="*/ 46176 w 204092"/>
                  <a:gd name="connsiteY10"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092" h="342900">
                    <a:moveTo>
                      <a:pt x="46176" y="0"/>
                    </a:moveTo>
                    <a:lnTo>
                      <a:pt x="46176" y="204407"/>
                    </a:lnTo>
                    <a:cubicBezTo>
                      <a:pt x="46176" y="273558"/>
                      <a:pt x="57571" y="302228"/>
                      <a:pt x="106553" y="302228"/>
                    </a:cubicBezTo>
                    <a:cubicBezTo>
                      <a:pt x="155535" y="302228"/>
                      <a:pt x="166590" y="272987"/>
                      <a:pt x="166590" y="204407"/>
                    </a:cubicBezTo>
                    <a:lnTo>
                      <a:pt x="166590" y="0"/>
                    </a:lnTo>
                    <a:lnTo>
                      <a:pt x="212341" y="0"/>
                    </a:lnTo>
                    <a:lnTo>
                      <a:pt x="212341" y="201454"/>
                    </a:lnTo>
                    <a:cubicBezTo>
                      <a:pt x="212341" y="299752"/>
                      <a:pt x="186234" y="344996"/>
                      <a:pt x="104937" y="344996"/>
                    </a:cubicBezTo>
                    <a:cubicBezTo>
                      <a:pt x="24916" y="344996"/>
                      <a:pt x="0" y="304133"/>
                      <a:pt x="0" y="205835"/>
                    </a:cubicBezTo>
                    <a:lnTo>
                      <a:pt x="0" y="0"/>
                    </a:lnTo>
                    <a:lnTo>
                      <a:pt x="46176" y="0"/>
                    </a:lnTo>
                    <a:close/>
                  </a:path>
                </a:pathLst>
              </a:custGeom>
              <a:grpFill/>
              <a:ln w="8491"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9F78889C-AC25-47AF-B922-7DF17CFC410E}"/>
                  </a:ext>
                </a:extLst>
              </p:cNvPr>
              <p:cNvSpPr/>
              <p:nvPr/>
            </p:nvSpPr>
            <p:spPr>
              <a:xfrm>
                <a:off x="4470920" y="3054155"/>
                <a:ext cx="198825" cy="322970"/>
              </a:xfrm>
              <a:custGeom>
                <a:avLst/>
                <a:gdLst>
                  <a:gd name="connsiteX0" fmla="*/ 80021 w 204092"/>
                  <a:gd name="connsiteY0" fmla="*/ 44291 h 333375"/>
                  <a:gd name="connsiteX1" fmla="*/ 0 w 204092"/>
                  <a:gd name="connsiteY1" fmla="*/ 44291 h 333375"/>
                  <a:gd name="connsiteX2" fmla="*/ 0 w 204092"/>
                  <a:gd name="connsiteY2" fmla="*/ 0 h 333375"/>
                  <a:gd name="connsiteX3" fmla="*/ 205368 w 204092"/>
                  <a:gd name="connsiteY3" fmla="*/ 0 h 333375"/>
                  <a:gd name="connsiteX4" fmla="*/ 205368 w 204092"/>
                  <a:gd name="connsiteY4" fmla="*/ 44291 h 333375"/>
                  <a:gd name="connsiteX5" fmla="*/ 126197 w 204092"/>
                  <a:gd name="connsiteY5" fmla="*/ 44291 h 333375"/>
                  <a:gd name="connsiteX6" fmla="*/ 126197 w 204092"/>
                  <a:gd name="connsiteY6" fmla="*/ 338233 h 333375"/>
                  <a:gd name="connsiteX7" fmla="*/ 80021 w 204092"/>
                  <a:gd name="connsiteY7" fmla="*/ 338233 h 333375"/>
                  <a:gd name="connsiteX8" fmla="*/ 80021 w 204092"/>
                  <a:gd name="connsiteY8" fmla="*/ 44291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92" h="333375">
                    <a:moveTo>
                      <a:pt x="80021" y="44291"/>
                    </a:moveTo>
                    <a:lnTo>
                      <a:pt x="0" y="44291"/>
                    </a:lnTo>
                    <a:lnTo>
                      <a:pt x="0" y="0"/>
                    </a:lnTo>
                    <a:lnTo>
                      <a:pt x="205368" y="0"/>
                    </a:lnTo>
                    <a:lnTo>
                      <a:pt x="205368" y="44291"/>
                    </a:lnTo>
                    <a:lnTo>
                      <a:pt x="126197" y="44291"/>
                    </a:lnTo>
                    <a:lnTo>
                      <a:pt x="126197" y="338233"/>
                    </a:lnTo>
                    <a:lnTo>
                      <a:pt x="80021" y="338233"/>
                    </a:lnTo>
                    <a:lnTo>
                      <a:pt x="80021" y="44291"/>
                    </a:lnTo>
                    <a:close/>
                  </a:path>
                </a:pathLst>
              </a:custGeom>
              <a:grpFill/>
              <a:ln w="8491"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FF3F1E62-D12F-4DEC-85BB-20F8DC673E49}"/>
                  </a:ext>
                </a:extLst>
              </p:cNvPr>
              <p:cNvSpPr/>
              <p:nvPr/>
            </p:nvSpPr>
            <p:spPr>
              <a:xfrm>
                <a:off x="4703544" y="3054155"/>
                <a:ext cx="41422" cy="322970"/>
              </a:xfrm>
              <a:custGeom>
                <a:avLst/>
                <a:gdLst>
                  <a:gd name="connsiteX0" fmla="*/ 0 w 42519"/>
                  <a:gd name="connsiteY0" fmla="*/ 0 h 333375"/>
                  <a:gd name="connsiteX1" fmla="*/ 45751 w 42519"/>
                  <a:gd name="connsiteY1" fmla="*/ 0 h 333375"/>
                  <a:gd name="connsiteX2" fmla="*/ 45751 w 42519"/>
                  <a:gd name="connsiteY2" fmla="*/ 338233 h 333375"/>
                  <a:gd name="connsiteX3" fmla="*/ 0 w 42519"/>
                  <a:gd name="connsiteY3" fmla="*/ 338233 h 333375"/>
                  <a:gd name="connsiteX4" fmla="*/ 0 w 42519"/>
                  <a:gd name="connsiteY4" fmla="*/ 0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19" h="333375">
                    <a:moveTo>
                      <a:pt x="0" y="0"/>
                    </a:moveTo>
                    <a:lnTo>
                      <a:pt x="45751" y="0"/>
                    </a:lnTo>
                    <a:lnTo>
                      <a:pt x="45751" y="338233"/>
                    </a:lnTo>
                    <a:lnTo>
                      <a:pt x="0" y="338233"/>
                    </a:lnTo>
                    <a:lnTo>
                      <a:pt x="0" y="0"/>
                    </a:lnTo>
                    <a:close/>
                  </a:path>
                </a:pathLst>
              </a:custGeom>
              <a:grpFill/>
              <a:ln w="8491"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CC846AA3-C660-4D4C-8E98-8F9E437499E2}"/>
                  </a:ext>
                </a:extLst>
              </p:cNvPr>
              <p:cNvSpPr/>
              <p:nvPr/>
            </p:nvSpPr>
            <p:spPr>
              <a:xfrm>
                <a:off x="4799726" y="3047511"/>
                <a:ext cx="215394" cy="332197"/>
              </a:xfrm>
              <a:custGeom>
                <a:avLst/>
                <a:gdLst>
                  <a:gd name="connsiteX0" fmla="*/ 110634 w 221099"/>
                  <a:gd name="connsiteY0" fmla="*/ 351854 h 342900"/>
                  <a:gd name="connsiteX1" fmla="*/ 0 w 221099"/>
                  <a:gd name="connsiteY1" fmla="*/ 177641 h 342900"/>
                  <a:gd name="connsiteX2" fmla="*/ 113866 w 221099"/>
                  <a:gd name="connsiteY2" fmla="*/ 0 h 342900"/>
                  <a:gd name="connsiteX3" fmla="*/ 224926 w 221099"/>
                  <a:gd name="connsiteY3" fmla="*/ 174689 h 342900"/>
                  <a:gd name="connsiteX4" fmla="*/ 110634 w 221099"/>
                  <a:gd name="connsiteY4" fmla="*/ 351854 h 342900"/>
                  <a:gd name="connsiteX5" fmla="*/ 112250 w 221099"/>
                  <a:gd name="connsiteY5" fmla="*/ 42863 h 342900"/>
                  <a:gd name="connsiteX6" fmla="*/ 46091 w 221099"/>
                  <a:gd name="connsiteY6" fmla="*/ 175736 h 342900"/>
                  <a:gd name="connsiteX7" fmla="*/ 112250 w 221099"/>
                  <a:gd name="connsiteY7" fmla="*/ 309086 h 342900"/>
                  <a:gd name="connsiteX8" fmla="*/ 179175 w 221099"/>
                  <a:gd name="connsiteY8" fmla="*/ 176689 h 342900"/>
                  <a:gd name="connsiteX9" fmla="*/ 112250 w 221099"/>
                  <a:gd name="connsiteY9" fmla="*/ 4286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099" h="342900">
                    <a:moveTo>
                      <a:pt x="110634" y="351854"/>
                    </a:moveTo>
                    <a:cubicBezTo>
                      <a:pt x="37162" y="351854"/>
                      <a:pt x="0" y="321659"/>
                      <a:pt x="0" y="177641"/>
                    </a:cubicBezTo>
                    <a:cubicBezTo>
                      <a:pt x="0" y="33052"/>
                      <a:pt x="39968" y="0"/>
                      <a:pt x="113866" y="0"/>
                    </a:cubicBezTo>
                    <a:cubicBezTo>
                      <a:pt x="187764" y="0"/>
                      <a:pt x="224926" y="30194"/>
                      <a:pt x="224926" y="174689"/>
                    </a:cubicBezTo>
                    <a:cubicBezTo>
                      <a:pt x="224926" y="318802"/>
                      <a:pt x="184533" y="351854"/>
                      <a:pt x="110634" y="351854"/>
                    </a:cubicBezTo>
                    <a:close/>
                    <a:moveTo>
                      <a:pt x="112250" y="42863"/>
                    </a:moveTo>
                    <a:cubicBezTo>
                      <a:pt x="66925" y="42863"/>
                      <a:pt x="46091" y="63818"/>
                      <a:pt x="46091" y="175736"/>
                    </a:cubicBezTo>
                    <a:cubicBezTo>
                      <a:pt x="46091" y="287655"/>
                      <a:pt x="66925" y="309086"/>
                      <a:pt x="112250" y="309086"/>
                    </a:cubicBezTo>
                    <a:cubicBezTo>
                      <a:pt x="157576" y="309086"/>
                      <a:pt x="179175" y="288131"/>
                      <a:pt x="179175" y="176689"/>
                    </a:cubicBezTo>
                    <a:cubicBezTo>
                      <a:pt x="179260" y="64294"/>
                      <a:pt x="157576" y="42863"/>
                      <a:pt x="112250" y="42863"/>
                    </a:cubicBezTo>
                    <a:close/>
                  </a:path>
                </a:pathLst>
              </a:custGeom>
              <a:grpFill/>
              <a:ln w="8491"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5BD025AC-0D05-4EFB-8B41-AEF9E0980850}"/>
                  </a:ext>
                </a:extLst>
              </p:cNvPr>
              <p:cNvSpPr/>
              <p:nvPr/>
            </p:nvSpPr>
            <p:spPr>
              <a:xfrm>
                <a:off x="5070542" y="3054155"/>
                <a:ext cx="207109" cy="322970"/>
              </a:xfrm>
              <a:custGeom>
                <a:avLst/>
                <a:gdLst>
                  <a:gd name="connsiteX0" fmla="*/ 0 w 212595"/>
                  <a:gd name="connsiteY0" fmla="*/ 0 h 333375"/>
                  <a:gd name="connsiteX1" fmla="*/ 58762 w 212595"/>
                  <a:gd name="connsiteY1" fmla="*/ 0 h 333375"/>
                  <a:gd name="connsiteX2" fmla="*/ 143715 w 212595"/>
                  <a:gd name="connsiteY2" fmla="*/ 189357 h 333375"/>
                  <a:gd name="connsiteX3" fmla="*/ 180452 w 212595"/>
                  <a:gd name="connsiteY3" fmla="*/ 279845 h 333375"/>
                  <a:gd name="connsiteX4" fmla="*/ 180877 w 212595"/>
                  <a:gd name="connsiteY4" fmla="*/ 279368 h 333375"/>
                  <a:gd name="connsiteX5" fmla="*/ 177220 w 212595"/>
                  <a:gd name="connsiteY5" fmla="*/ 189357 h 333375"/>
                  <a:gd name="connsiteX6" fmla="*/ 177220 w 212595"/>
                  <a:gd name="connsiteY6" fmla="*/ 0 h 333375"/>
                  <a:gd name="connsiteX7" fmla="*/ 217613 w 212595"/>
                  <a:gd name="connsiteY7" fmla="*/ 0 h 333375"/>
                  <a:gd name="connsiteX8" fmla="*/ 217613 w 212595"/>
                  <a:gd name="connsiteY8" fmla="*/ 338233 h 333375"/>
                  <a:gd name="connsiteX9" fmla="*/ 158001 w 212595"/>
                  <a:gd name="connsiteY9" fmla="*/ 338233 h 333375"/>
                  <a:gd name="connsiteX10" fmla="*/ 73133 w 212595"/>
                  <a:gd name="connsiteY10" fmla="*/ 148876 h 333375"/>
                  <a:gd name="connsiteX11" fmla="*/ 37247 w 212595"/>
                  <a:gd name="connsiteY11" fmla="*/ 58388 h 333375"/>
                  <a:gd name="connsiteX12" fmla="*/ 36397 w 212595"/>
                  <a:gd name="connsiteY12" fmla="*/ 58865 h 333375"/>
                  <a:gd name="connsiteX13" fmla="*/ 40053 w 212595"/>
                  <a:gd name="connsiteY13" fmla="*/ 148876 h 333375"/>
                  <a:gd name="connsiteX14" fmla="*/ 40053 w 212595"/>
                  <a:gd name="connsiteY14" fmla="*/ 338233 h 333375"/>
                  <a:gd name="connsiteX15" fmla="*/ 85 w 212595"/>
                  <a:gd name="connsiteY15" fmla="*/ 338233 h 333375"/>
                  <a:gd name="connsiteX16" fmla="*/ 85 w 212595"/>
                  <a:gd name="connsiteY1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595" h="333375">
                    <a:moveTo>
                      <a:pt x="0" y="0"/>
                    </a:moveTo>
                    <a:lnTo>
                      <a:pt x="58762" y="0"/>
                    </a:lnTo>
                    <a:lnTo>
                      <a:pt x="143715" y="189357"/>
                    </a:lnTo>
                    <a:cubicBezTo>
                      <a:pt x="157151" y="219551"/>
                      <a:pt x="168206" y="246317"/>
                      <a:pt x="180452" y="279845"/>
                    </a:cubicBezTo>
                    <a:lnTo>
                      <a:pt x="180877" y="279368"/>
                    </a:lnTo>
                    <a:cubicBezTo>
                      <a:pt x="178411" y="246317"/>
                      <a:pt x="177220" y="216599"/>
                      <a:pt x="177220" y="189357"/>
                    </a:cubicBezTo>
                    <a:lnTo>
                      <a:pt x="177220" y="0"/>
                    </a:lnTo>
                    <a:lnTo>
                      <a:pt x="217613" y="0"/>
                    </a:lnTo>
                    <a:lnTo>
                      <a:pt x="217613" y="338233"/>
                    </a:lnTo>
                    <a:lnTo>
                      <a:pt x="158001" y="338233"/>
                    </a:lnTo>
                    <a:lnTo>
                      <a:pt x="73133" y="148876"/>
                    </a:lnTo>
                    <a:cubicBezTo>
                      <a:pt x="60038" y="118682"/>
                      <a:pt x="49067" y="91916"/>
                      <a:pt x="37247" y="58388"/>
                    </a:cubicBezTo>
                    <a:lnTo>
                      <a:pt x="36397" y="58865"/>
                    </a:lnTo>
                    <a:cubicBezTo>
                      <a:pt x="38438" y="91440"/>
                      <a:pt x="40053" y="121634"/>
                      <a:pt x="40053" y="148876"/>
                    </a:cubicBezTo>
                    <a:lnTo>
                      <a:pt x="40053" y="338233"/>
                    </a:lnTo>
                    <a:lnTo>
                      <a:pt x="85" y="338233"/>
                    </a:lnTo>
                    <a:lnTo>
                      <a:pt x="85" y="0"/>
                    </a:lnTo>
                    <a:close/>
                  </a:path>
                </a:pathLst>
              </a:custGeom>
              <a:grpFill/>
              <a:ln w="8491"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F22DADBF-398B-4FBC-B515-3F591354F97C}"/>
                  </a:ext>
                </a:extLst>
              </p:cNvPr>
              <p:cNvSpPr/>
              <p:nvPr/>
            </p:nvSpPr>
            <p:spPr>
              <a:xfrm>
                <a:off x="1318885" y="3041975"/>
                <a:ext cx="41422" cy="110732"/>
              </a:xfrm>
              <a:custGeom>
                <a:avLst/>
                <a:gdLst>
                  <a:gd name="connsiteX0" fmla="*/ 23641 w 42519"/>
                  <a:gd name="connsiteY0" fmla="*/ 121729 h 114300"/>
                  <a:gd name="connsiteX1" fmla="*/ 0 w 42519"/>
                  <a:gd name="connsiteY1" fmla="*/ 121729 h 114300"/>
                  <a:gd name="connsiteX2" fmla="*/ 0 w 42519"/>
                  <a:gd name="connsiteY2" fmla="*/ 0 h 114300"/>
                  <a:gd name="connsiteX3" fmla="*/ 42519 w 42519"/>
                  <a:gd name="connsiteY3" fmla="*/ 0 h 114300"/>
                </a:gdLst>
                <a:ahLst/>
                <a:cxnLst>
                  <a:cxn ang="0">
                    <a:pos x="connsiteX0" y="connsiteY0"/>
                  </a:cxn>
                  <a:cxn ang="0">
                    <a:pos x="connsiteX1" y="connsiteY1"/>
                  </a:cxn>
                  <a:cxn ang="0">
                    <a:pos x="connsiteX2" y="connsiteY2"/>
                  </a:cxn>
                  <a:cxn ang="0">
                    <a:pos x="connsiteX3" y="connsiteY3"/>
                  </a:cxn>
                </a:cxnLst>
                <a:rect l="l" t="t" r="r" b="b"/>
                <a:pathLst>
                  <a:path w="42519" h="114300">
                    <a:moveTo>
                      <a:pt x="23641" y="121729"/>
                    </a:moveTo>
                    <a:lnTo>
                      <a:pt x="0" y="121729"/>
                    </a:lnTo>
                    <a:lnTo>
                      <a:pt x="0" y="0"/>
                    </a:lnTo>
                    <a:lnTo>
                      <a:pt x="42519" y="0"/>
                    </a:lnTo>
                    <a:close/>
                  </a:path>
                </a:pathLst>
              </a:custGeom>
              <a:grpFill/>
              <a:ln w="8491"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256074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509" y="220718"/>
            <a:ext cx="8642607" cy="480848"/>
          </a:xfrm>
        </p:spPr>
        <p:txBody>
          <a:bodyPr>
            <a:noAutofit/>
          </a:bodyPr>
          <a:lstStyle/>
          <a:p>
            <a:r>
              <a:rPr lang="en-US">
                <a:latin typeface="Arial"/>
                <a:ea typeface="微軟正黑體"/>
                <a:cs typeface="Arial"/>
              </a:rPr>
              <a:t>Disaster recovery on Cloud</a:t>
            </a:r>
          </a:p>
        </p:txBody>
      </p:sp>
      <p:sp>
        <p:nvSpPr>
          <p:cNvPr id="74" name="矩形: 圓角 73">
            <a:extLst>
              <a:ext uri="{FF2B5EF4-FFF2-40B4-BE49-F238E27FC236}">
                <a16:creationId xmlns:a16="http://schemas.microsoft.com/office/drawing/2014/main" id="{4BBE0171-D5E6-484F-A36F-84A29C2294CA}"/>
              </a:ext>
            </a:extLst>
          </p:cNvPr>
          <p:cNvSpPr/>
          <p:nvPr/>
        </p:nvSpPr>
        <p:spPr>
          <a:xfrm>
            <a:off x="383241" y="1044537"/>
            <a:ext cx="8482000" cy="1256231"/>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75" name="群組 74">
            <a:extLst>
              <a:ext uri="{FF2B5EF4-FFF2-40B4-BE49-F238E27FC236}">
                <a16:creationId xmlns:a16="http://schemas.microsoft.com/office/drawing/2014/main" id="{E91FE711-6C9F-4782-8EC9-11122AF2561E}"/>
              </a:ext>
            </a:extLst>
          </p:cNvPr>
          <p:cNvGrpSpPr/>
          <p:nvPr/>
        </p:nvGrpSpPr>
        <p:grpSpPr>
          <a:xfrm rot="16200000">
            <a:off x="4431688" y="-2625878"/>
            <a:ext cx="344418" cy="8272133"/>
            <a:chOff x="1233731" y="1396278"/>
            <a:chExt cx="344418" cy="1139591"/>
          </a:xfrm>
        </p:grpSpPr>
        <p:sp>
          <p:nvSpPr>
            <p:cNvPr id="76" name="矩形 75">
              <a:extLst>
                <a:ext uri="{FF2B5EF4-FFF2-40B4-BE49-F238E27FC236}">
                  <a16:creationId xmlns:a16="http://schemas.microsoft.com/office/drawing/2014/main" id="{0C3AC48F-1555-495B-920B-5FD950BD8873}"/>
                </a:ext>
              </a:extLst>
            </p:cNvPr>
            <p:cNvSpPr/>
            <p:nvPr/>
          </p:nvSpPr>
          <p:spPr>
            <a:xfrm>
              <a:off x="1233731" y="1399748"/>
              <a:ext cx="344418" cy="1136121"/>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77" name="直線接點 76">
              <a:extLst>
                <a:ext uri="{FF2B5EF4-FFF2-40B4-BE49-F238E27FC236}">
                  <a16:creationId xmlns:a16="http://schemas.microsoft.com/office/drawing/2014/main" id="{37994F8A-6395-451C-A627-7EEC1A4462A5}"/>
                </a:ext>
              </a:extLst>
            </p:cNvPr>
            <p:cNvCxnSpPr>
              <a:cxnSpLocks/>
              <a:stCxn id="74" idx="1"/>
              <a:endCxn id="74" idx="3"/>
            </p:cNvCxnSpPr>
            <p:nvPr/>
          </p:nvCxnSpPr>
          <p:spPr>
            <a:xfrm rot="5400000">
              <a:off x="673818" y="1965937"/>
              <a:ext cx="113931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78" name="文字方塊 77">
            <a:extLst>
              <a:ext uri="{FF2B5EF4-FFF2-40B4-BE49-F238E27FC236}">
                <a16:creationId xmlns:a16="http://schemas.microsoft.com/office/drawing/2014/main" id="{74A42188-121D-4823-8472-DD14FA191CF4}"/>
              </a:ext>
            </a:extLst>
          </p:cNvPr>
          <p:cNvSpPr txBox="1"/>
          <p:nvPr/>
        </p:nvSpPr>
        <p:spPr>
          <a:xfrm>
            <a:off x="385480" y="4306037"/>
            <a:ext cx="1924357" cy="307777"/>
          </a:xfrm>
          <a:prstGeom prst="rect">
            <a:avLst/>
          </a:prstGeom>
          <a:noFill/>
        </p:spPr>
        <p:txBody>
          <a:bodyPr wrap="square" rtlCol="0">
            <a:spAutoFit/>
          </a:bodyPr>
          <a:lstStyle/>
          <a:p>
            <a:r>
              <a:rPr lang="en-US" altLang="zh-TW" b="1">
                <a:solidFill>
                  <a:srgbClr val="FFFFFF"/>
                </a:solidFill>
              </a:rPr>
              <a:t>Unexpected updates</a:t>
            </a:r>
            <a:endParaRPr lang="zh-TW" altLang="en-US" b="1">
              <a:solidFill>
                <a:srgbClr val="FFFFFF"/>
              </a:solidFill>
            </a:endParaRPr>
          </a:p>
        </p:txBody>
      </p:sp>
      <p:sp>
        <p:nvSpPr>
          <p:cNvPr id="79" name="文字方塊 78">
            <a:extLst>
              <a:ext uri="{FF2B5EF4-FFF2-40B4-BE49-F238E27FC236}">
                <a16:creationId xmlns:a16="http://schemas.microsoft.com/office/drawing/2014/main" id="{F8F23454-407C-40CA-89AE-050812EEDA51}"/>
              </a:ext>
            </a:extLst>
          </p:cNvPr>
          <p:cNvSpPr txBox="1"/>
          <p:nvPr/>
        </p:nvSpPr>
        <p:spPr>
          <a:xfrm>
            <a:off x="979168" y="3541029"/>
            <a:ext cx="1589219" cy="307777"/>
          </a:xfrm>
          <a:prstGeom prst="rect">
            <a:avLst/>
          </a:prstGeom>
          <a:noFill/>
        </p:spPr>
        <p:txBody>
          <a:bodyPr wrap="square" rtlCol="0">
            <a:spAutoFit/>
          </a:bodyPr>
          <a:lstStyle/>
          <a:p>
            <a:r>
              <a:rPr lang="en-US" altLang="zh-TW" b="1">
                <a:solidFill>
                  <a:srgbClr val="FFFFFF"/>
                </a:solidFill>
              </a:rPr>
              <a:t>Bugs or viruses</a:t>
            </a:r>
            <a:endParaRPr lang="zh-TW" altLang="en-US" b="1">
              <a:solidFill>
                <a:srgbClr val="FFFFFF"/>
              </a:solidFill>
            </a:endParaRPr>
          </a:p>
        </p:txBody>
      </p:sp>
      <p:sp>
        <p:nvSpPr>
          <p:cNvPr id="80" name="文字方塊 79">
            <a:extLst>
              <a:ext uri="{FF2B5EF4-FFF2-40B4-BE49-F238E27FC236}">
                <a16:creationId xmlns:a16="http://schemas.microsoft.com/office/drawing/2014/main" id="{9349B052-C26F-4AF9-B25F-DE3D12F5F4A7}"/>
              </a:ext>
            </a:extLst>
          </p:cNvPr>
          <p:cNvSpPr txBox="1"/>
          <p:nvPr/>
        </p:nvSpPr>
        <p:spPr>
          <a:xfrm>
            <a:off x="1865990" y="2872597"/>
            <a:ext cx="1449501" cy="307777"/>
          </a:xfrm>
          <a:prstGeom prst="rect">
            <a:avLst/>
          </a:prstGeom>
          <a:noFill/>
        </p:spPr>
        <p:txBody>
          <a:bodyPr wrap="square" rtlCol="0" anchor="t">
            <a:spAutoFit/>
          </a:bodyPr>
          <a:lstStyle/>
          <a:p>
            <a:r>
              <a:rPr lang="en-US" altLang="zh-TW" b="1">
                <a:solidFill>
                  <a:srgbClr val="FFFFFF"/>
                </a:solidFill>
              </a:rPr>
              <a:t>Hacker attacks</a:t>
            </a:r>
            <a:endParaRPr lang="zh-TW" altLang="en-US" b="1">
              <a:solidFill>
                <a:srgbClr val="FFFFFF"/>
              </a:solidFill>
            </a:endParaRPr>
          </a:p>
        </p:txBody>
      </p:sp>
      <p:sp>
        <p:nvSpPr>
          <p:cNvPr id="81" name="文字方塊 80">
            <a:extLst>
              <a:ext uri="{FF2B5EF4-FFF2-40B4-BE49-F238E27FC236}">
                <a16:creationId xmlns:a16="http://schemas.microsoft.com/office/drawing/2014/main" id="{A521107B-F01E-4663-8BA1-0DE9E2F904A6}"/>
              </a:ext>
            </a:extLst>
          </p:cNvPr>
          <p:cNvSpPr txBox="1"/>
          <p:nvPr/>
        </p:nvSpPr>
        <p:spPr>
          <a:xfrm>
            <a:off x="3740450" y="2468227"/>
            <a:ext cx="1703114" cy="307777"/>
          </a:xfrm>
          <a:prstGeom prst="rect">
            <a:avLst/>
          </a:prstGeom>
          <a:noFill/>
        </p:spPr>
        <p:txBody>
          <a:bodyPr wrap="square" rtlCol="0">
            <a:spAutoFit/>
          </a:bodyPr>
          <a:lstStyle/>
          <a:p>
            <a:r>
              <a:rPr lang="en-US" altLang="zh-TW" b="1">
                <a:solidFill>
                  <a:srgbClr val="FFFFFF"/>
                </a:solidFill>
              </a:rPr>
              <a:t>Fire or explosion</a:t>
            </a:r>
            <a:endParaRPr lang="zh-TW" altLang="en-US" b="1">
              <a:solidFill>
                <a:srgbClr val="FFFFFF"/>
              </a:solidFill>
            </a:endParaRPr>
          </a:p>
        </p:txBody>
      </p:sp>
      <p:sp>
        <p:nvSpPr>
          <p:cNvPr id="82" name="文字方塊 81">
            <a:extLst>
              <a:ext uri="{FF2B5EF4-FFF2-40B4-BE49-F238E27FC236}">
                <a16:creationId xmlns:a16="http://schemas.microsoft.com/office/drawing/2014/main" id="{2429034F-CB78-4478-A5C3-F14694C98468}"/>
              </a:ext>
            </a:extLst>
          </p:cNvPr>
          <p:cNvSpPr txBox="1"/>
          <p:nvPr/>
        </p:nvSpPr>
        <p:spPr>
          <a:xfrm>
            <a:off x="5655830" y="3089293"/>
            <a:ext cx="1380092" cy="307777"/>
          </a:xfrm>
          <a:prstGeom prst="rect">
            <a:avLst/>
          </a:prstGeom>
          <a:noFill/>
        </p:spPr>
        <p:txBody>
          <a:bodyPr wrap="square" rtlCol="0">
            <a:spAutoFit/>
          </a:bodyPr>
          <a:lstStyle/>
          <a:p>
            <a:r>
              <a:rPr lang="en-US" altLang="zh-TW" b="1">
                <a:solidFill>
                  <a:srgbClr val="FFFFFF"/>
                </a:solidFill>
              </a:rPr>
              <a:t>Server Failure</a:t>
            </a:r>
            <a:endParaRPr lang="zh-TW" altLang="en-US" b="1">
              <a:solidFill>
                <a:srgbClr val="FFFFFF"/>
              </a:solidFill>
            </a:endParaRPr>
          </a:p>
        </p:txBody>
      </p:sp>
      <p:sp>
        <p:nvSpPr>
          <p:cNvPr id="83" name="文字方塊 82">
            <a:extLst>
              <a:ext uri="{FF2B5EF4-FFF2-40B4-BE49-F238E27FC236}">
                <a16:creationId xmlns:a16="http://schemas.microsoft.com/office/drawing/2014/main" id="{6E7DF09D-C64C-4F3F-985A-CE57C16D4959}"/>
              </a:ext>
            </a:extLst>
          </p:cNvPr>
          <p:cNvSpPr txBox="1"/>
          <p:nvPr/>
        </p:nvSpPr>
        <p:spPr>
          <a:xfrm>
            <a:off x="6748543" y="4379779"/>
            <a:ext cx="1380093" cy="307777"/>
          </a:xfrm>
          <a:prstGeom prst="rect">
            <a:avLst/>
          </a:prstGeom>
          <a:noFill/>
        </p:spPr>
        <p:txBody>
          <a:bodyPr wrap="square" rtlCol="0">
            <a:spAutoFit/>
          </a:bodyPr>
          <a:lstStyle/>
          <a:p>
            <a:r>
              <a:rPr lang="en-US" altLang="zh-TW" b="1">
                <a:solidFill>
                  <a:srgbClr val="FFFFFF"/>
                </a:solidFill>
              </a:rPr>
              <a:t>Human errors</a:t>
            </a:r>
            <a:endParaRPr lang="zh-TW" altLang="en-US" b="1">
              <a:solidFill>
                <a:srgbClr val="FFFFFF"/>
              </a:solidFill>
            </a:endParaRPr>
          </a:p>
        </p:txBody>
      </p:sp>
      <p:sp>
        <p:nvSpPr>
          <p:cNvPr id="84" name="文字方塊 83">
            <a:extLst>
              <a:ext uri="{FF2B5EF4-FFF2-40B4-BE49-F238E27FC236}">
                <a16:creationId xmlns:a16="http://schemas.microsoft.com/office/drawing/2014/main" id="{F5831061-220F-4C6D-BC1D-E88773B8CFBE}"/>
              </a:ext>
            </a:extLst>
          </p:cNvPr>
          <p:cNvSpPr txBox="1"/>
          <p:nvPr/>
        </p:nvSpPr>
        <p:spPr>
          <a:xfrm>
            <a:off x="3652222" y="4729261"/>
            <a:ext cx="1803711" cy="307777"/>
          </a:xfrm>
          <a:prstGeom prst="rect">
            <a:avLst/>
          </a:prstGeom>
          <a:noFill/>
        </p:spPr>
        <p:txBody>
          <a:bodyPr wrap="square" rtlCol="0">
            <a:spAutoFit/>
          </a:bodyPr>
          <a:lstStyle/>
          <a:p>
            <a:r>
              <a:rPr lang="en-US" altLang="zh-TW" b="1">
                <a:solidFill>
                  <a:srgbClr val="FFFFFF"/>
                </a:solidFill>
              </a:rPr>
              <a:t>Production center</a:t>
            </a:r>
            <a:endParaRPr lang="zh-TW" altLang="en-US" b="1">
              <a:solidFill>
                <a:srgbClr val="FFFFFF"/>
              </a:solidFill>
            </a:endParaRPr>
          </a:p>
        </p:txBody>
      </p:sp>
      <p:sp>
        <p:nvSpPr>
          <p:cNvPr id="85" name="文字方塊 84">
            <a:extLst>
              <a:ext uri="{FF2B5EF4-FFF2-40B4-BE49-F238E27FC236}">
                <a16:creationId xmlns:a16="http://schemas.microsoft.com/office/drawing/2014/main" id="{BB5EADA9-2AB6-4A76-A55F-FD73241EE246}"/>
              </a:ext>
            </a:extLst>
          </p:cNvPr>
          <p:cNvSpPr txBox="1"/>
          <p:nvPr/>
        </p:nvSpPr>
        <p:spPr>
          <a:xfrm>
            <a:off x="6373013" y="3622145"/>
            <a:ext cx="1388375" cy="307777"/>
          </a:xfrm>
          <a:prstGeom prst="rect">
            <a:avLst/>
          </a:prstGeom>
          <a:noFill/>
        </p:spPr>
        <p:txBody>
          <a:bodyPr wrap="square" rtlCol="0">
            <a:spAutoFit/>
          </a:bodyPr>
          <a:lstStyle/>
          <a:p>
            <a:r>
              <a:rPr lang="en-US" altLang="zh-TW" b="1">
                <a:solidFill>
                  <a:srgbClr val="FFFFFF"/>
                </a:solidFill>
              </a:rPr>
              <a:t>Power outage</a:t>
            </a:r>
            <a:endParaRPr lang="zh-TW" altLang="en-US" b="1">
              <a:solidFill>
                <a:srgbClr val="FFFFFF"/>
              </a:solidFill>
            </a:endParaRPr>
          </a:p>
        </p:txBody>
      </p:sp>
      <p:cxnSp>
        <p:nvCxnSpPr>
          <p:cNvPr id="86" name="直線單箭頭接點 85">
            <a:extLst>
              <a:ext uri="{FF2B5EF4-FFF2-40B4-BE49-F238E27FC236}">
                <a16:creationId xmlns:a16="http://schemas.microsoft.com/office/drawing/2014/main" id="{F4C4D9FC-BEA5-47C2-BD49-30ACA5DFA6DA}"/>
              </a:ext>
            </a:extLst>
          </p:cNvPr>
          <p:cNvCxnSpPr>
            <a:cxnSpLocks/>
          </p:cNvCxnSpPr>
          <p:nvPr/>
        </p:nvCxnSpPr>
        <p:spPr>
          <a:xfrm>
            <a:off x="3260912" y="3913094"/>
            <a:ext cx="522049" cy="363938"/>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線單箭頭接點 86">
            <a:extLst>
              <a:ext uri="{FF2B5EF4-FFF2-40B4-BE49-F238E27FC236}">
                <a16:creationId xmlns:a16="http://schemas.microsoft.com/office/drawing/2014/main" id="{3F148DBB-36D7-4270-8E23-562BF1E75976}"/>
              </a:ext>
            </a:extLst>
          </p:cNvPr>
          <p:cNvCxnSpPr>
            <a:cxnSpLocks/>
          </p:cNvCxnSpPr>
          <p:nvPr/>
        </p:nvCxnSpPr>
        <p:spPr>
          <a:xfrm>
            <a:off x="3731342" y="3613355"/>
            <a:ext cx="152595" cy="279635"/>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A317AF65-2408-4EAB-AA91-27F0614C3804}"/>
              </a:ext>
            </a:extLst>
          </p:cNvPr>
          <p:cNvCxnSpPr>
            <a:cxnSpLocks/>
          </p:cNvCxnSpPr>
          <p:nvPr/>
        </p:nvCxnSpPr>
        <p:spPr>
          <a:xfrm>
            <a:off x="3006725" y="4546461"/>
            <a:ext cx="731991" cy="0"/>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D31A1787-962D-4E03-B4DE-E93B34DDB162}"/>
              </a:ext>
            </a:extLst>
          </p:cNvPr>
          <p:cNvCxnSpPr>
            <a:cxnSpLocks/>
          </p:cNvCxnSpPr>
          <p:nvPr/>
        </p:nvCxnSpPr>
        <p:spPr>
          <a:xfrm flipH="1">
            <a:off x="5213555" y="4033684"/>
            <a:ext cx="442452" cy="243348"/>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E86A20E1-6595-483D-8FAB-A729B34F5DC3}"/>
              </a:ext>
            </a:extLst>
          </p:cNvPr>
          <p:cNvCxnSpPr>
            <a:cxnSpLocks/>
          </p:cNvCxnSpPr>
          <p:nvPr/>
        </p:nvCxnSpPr>
        <p:spPr>
          <a:xfrm flipH="1">
            <a:off x="4970206" y="3628642"/>
            <a:ext cx="228879" cy="301803"/>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9B312ACB-2C7E-427A-BC64-89C88386E81A}"/>
              </a:ext>
            </a:extLst>
          </p:cNvPr>
          <p:cNvCxnSpPr>
            <a:cxnSpLocks/>
          </p:cNvCxnSpPr>
          <p:nvPr/>
        </p:nvCxnSpPr>
        <p:spPr>
          <a:xfrm>
            <a:off x="4470906" y="3539905"/>
            <a:ext cx="0" cy="397914"/>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10E9756-475D-4973-B426-B62DD3E3E4B3}"/>
              </a:ext>
            </a:extLst>
          </p:cNvPr>
          <p:cNvCxnSpPr>
            <a:cxnSpLocks/>
          </p:cNvCxnSpPr>
          <p:nvPr/>
        </p:nvCxnSpPr>
        <p:spPr>
          <a:xfrm flipH="1">
            <a:off x="5267325" y="4560054"/>
            <a:ext cx="734338" cy="0"/>
          </a:xfrm>
          <a:prstGeom prst="straightConnector1">
            <a:avLst/>
          </a:prstGeom>
          <a:ln w="19050">
            <a:solidFill>
              <a:srgbClr val="0093D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3" name="群組 92">
            <a:extLst>
              <a:ext uri="{FF2B5EF4-FFF2-40B4-BE49-F238E27FC236}">
                <a16:creationId xmlns:a16="http://schemas.microsoft.com/office/drawing/2014/main" id="{2104D17D-F8DA-4605-93F8-C07798975CB2}"/>
              </a:ext>
            </a:extLst>
          </p:cNvPr>
          <p:cNvGrpSpPr/>
          <p:nvPr/>
        </p:nvGrpSpPr>
        <p:grpSpPr>
          <a:xfrm>
            <a:off x="6540607" y="240937"/>
            <a:ext cx="3461966" cy="623391"/>
            <a:chOff x="8564625" y="3693652"/>
            <a:chExt cx="3085931" cy="623391"/>
          </a:xfrm>
        </p:grpSpPr>
        <p:grpSp>
          <p:nvGrpSpPr>
            <p:cNvPr id="94" name="群組 93">
              <a:extLst>
                <a:ext uri="{FF2B5EF4-FFF2-40B4-BE49-F238E27FC236}">
                  <a16:creationId xmlns:a16="http://schemas.microsoft.com/office/drawing/2014/main" id="{F9ED4826-46F6-4BD4-B574-851EB9863F7F}"/>
                </a:ext>
              </a:extLst>
            </p:cNvPr>
            <p:cNvGrpSpPr/>
            <p:nvPr/>
          </p:nvGrpSpPr>
          <p:grpSpPr>
            <a:xfrm>
              <a:off x="8564625" y="3693652"/>
              <a:ext cx="3085931" cy="623391"/>
              <a:chOff x="10366283" y="1950446"/>
              <a:chExt cx="3632957" cy="623391"/>
            </a:xfrm>
          </p:grpSpPr>
          <p:grpSp>
            <p:nvGrpSpPr>
              <p:cNvPr id="96" name="群組 95">
                <a:extLst>
                  <a:ext uri="{FF2B5EF4-FFF2-40B4-BE49-F238E27FC236}">
                    <a16:creationId xmlns:a16="http://schemas.microsoft.com/office/drawing/2014/main" id="{CF5570E4-80A3-4EE9-AE2A-3DD6C1DCF956}"/>
                  </a:ext>
                </a:extLst>
              </p:cNvPr>
              <p:cNvGrpSpPr/>
              <p:nvPr/>
            </p:nvGrpSpPr>
            <p:grpSpPr>
              <a:xfrm>
                <a:off x="10366283" y="1950446"/>
                <a:ext cx="3632957" cy="527060"/>
                <a:chOff x="-4238171" y="1393371"/>
                <a:chExt cx="4792448" cy="1001486"/>
              </a:xfrm>
            </p:grpSpPr>
            <p:sp>
              <p:nvSpPr>
                <p:cNvPr id="98" name="矩形: 圓角 97">
                  <a:extLst>
                    <a:ext uri="{FF2B5EF4-FFF2-40B4-BE49-F238E27FC236}">
                      <a16:creationId xmlns:a16="http://schemas.microsoft.com/office/drawing/2014/main" id="{60C61BE2-5C96-46D4-8925-236B77B8685C}"/>
                    </a:ext>
                  </a:extLst>
                </p:cNvPr>
                <p:cNvSpPr/>
                <p:nvPr/>
              </p:nvSpPr>
              <p:spPr>
                <a:xfrm>
                  <a:off x="-4238171" y="1393371"/>
                  <a:ext cx="4792448" cy="1001486"/>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5900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tx1"/>
                    </a:solidFill>
                  </a:endParaRPr>
                </a:p>
              </p:txBody>
            </p:sp>
            <p:sp>
              <p:nvSpPr>
                <p:cNvPr id="99" name="矩形: 圓角 98">
                  <a:extLst>
                    <a:ext uri="{FF2B5EF4-FFF2-40B4-BE49-F238E27FC236}">
                      <a16:creationId xmlns:a16="http://schemas.microsoft.com/office/drawing/2014/main" id="{CFD21EF5-1441-4C01-947F-E48482515F52}"/>
                    </a:ext>
                  </a:extLst>
                </p:cNvPr>
                <p:cNvSpPr/>
                <p:nvPr/>
              </p:nvSpPr>
              <p:spPr>
                <a:xfrm>
                  <a:off x="-4150217" y="1488296"/>
                  <a:ext cx="4521284" cy="76925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grpSp>
          <p:sp>
            <p:nvSpPr>
              <p:cNvPr id="97" name="等腰三角形 96">
                <a:extLst>
                  <a:ext uri="{FF2B5EF4-FFF2-40B4-BE49-F238E27FC236}">
                    <a16:creationId xmlns:a16="http://schemas.microsoft.com/office/drawing/2014/main" id="{48851044-7CF4-4208-9B63-43D23BE53C91}"/>
                  </a:ext>
                </a:extLst>
              </p:cNvPr>
              <p:cNvSpPr/>
              <p:nvPr/>
            </p:nvSpPr>
            <p:spPr>
              <a:xfrm rot="10800000">
                <a:off x="10676354" y="2473629"/>
                <a:ext cx="256866" cy="100208"/>
              </a:xfrm>
              <a:prstGeom prst="triangle">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TextBox 5">
              <a:extLst>
                <a:ext uri="{FF2B5EF4-FFF2-40B4-BE49-F238E27FC236}">
                  <a16:creationId xmlns:a16="http://schemas.microsoft.com/office/drawing/2014/main" id="{FE3C034C-8652-411C-9BCD-2F71573AFFF9}"/>
                </a:ext>
              </a:extLst>
            </p:cNvPr>
            <p:cNvSpPr txBox="1"/>
            <p:nvPr/>
          </p:nvSpPr>
          <p:spPr>
            <a:xfrm>
              <a:off x="8669127" y="3816875"/>
              <a:ext cx="25095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solidFill>
                    <a:srgbClr val="002060"/>
                  </a:solidFill>
                  <a:latin typeface="Arial" panose="020B0604020202020204" pitchFamily="34" charset="0"/>
                  <a:ea typeface="微軟正黑體" panose="020B0604030504040204" pitchFamily="34" charset="-120"/>
                  <a:cs typeface="Arial" panose="020B0604020202020204" pitchFamily="34" charset="0"/>
                </a:rPr>
                <a:t>Efficient disaster recovery plan</a:t>
              </a:r>
            </a:p>
          </p:txBody>
        </p:sp>
      </p:grpSp>
      <p:pic>
        <p:nvPicPr>
          <p:cNvPr id="100" name="圖形 99">
            <a:extLst>
              <a:ext uri="{FF2B5EF4-FFF2-40B4-BE49-F238E27FC236}">
                <a16:creationId xmlns:a16="http://schemas.microsoft.com/office/drawing/2014/main" id="{3966F71D-744A-4B56-9D7F-ADD454B51E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26" y="1789860"/>
            <a:ext cx="449720" cy="365747"/>
          </a:xfrm>
          <a:prstGeom prst="rect">
            <a:avLst/>
          </a:prstGeom>
        </p:spPr>
      </p:pic>
      <p:cxnSp>
        <p:nvCxnSpPr>
          <p:cNvPr id="101" name="直線接點 100">
            <a:extLst>
              <a:ext uri="{FF2B5EF4-FFF2-40B4-BE49-F238E27FC236}">
                <a16:creationId xmlns:a16="http://schemas.microsoft.com/office/drawing/2014/main" id="{E81A80B3-DDD1-437B-A01A-EC6BBD9D7C0B}"/>
              </a:ext>
            </a:extLst>
          </p:cNvPr>
          <p:cNvCxnSpPr>
            <a:cxnSpLocks/>
          </p:cNvCxnSpPr>
          <p:nvPr/>
        </p:nvCxnSpPr>
        <p:spPr>
          <a:xfrm>
            <a:off x="1147891" y="1112803"/>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33400625-565F-4004-BB7B-6EFC4E8F6D8D}"/>
              </a:ext>
            </a:extLst>
          </p:cNvPr>
          <p:cNvCxnSpPr>
            <a:cxnSpLocks/>
          </p:cNvCxnSpPr>
          <p:nvPr/>
        </p:nvCxnSpPr>
        <p:spPr>
          <a:xfrm>
            <a:off x="1147891" y="1754896"/>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103" name="文字方塊 34">
            <a:extLst>
              <a:ext uri="{FF2B5EF4-FFF2-40B4-BE49-F238E27FC236}">
                <a16:creationId xmlns:a16="http://schemas.microsoft.com/office/drawing/2014/main" id="{144CE02B-8522-4F20-A15D-DE1299FB2614}"/>
              </a:ext>
            </a:extLst>
          </p:cNvPr>
          <p:cNvSpPr txBox="1"/>
          <p:nvPr/>
        </p:nvSpPr>
        <p:spPr>
          <a:xfrm>
            <a:off x="513262" y="1125122"/>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04" name="群組 36">
            <a:extLst>
              <a:ext uri="{FF2B5EF4-FFF2-40B4-BE49-F238E27FC236}">
                <a16:creationId xmlns:a16="http://schemas.microsoft.com/office/drawing/2014/main" id="{4A0D3A50-DC20-475A-944E-2F53E9A4180B}"/>
              </a:ext>
            </a:extLst>
          </p:cNvPr>
          <p:cNvGrpSpPr/>
          <p:nvPr/>
        </p:nvGrpSpPr>
        <p:grpSpPr>
          <a:xfrm>
            <a:off x="575867" y="1154802"/>
            <a:ext cx="413736" cy="400355"/>
            <a:chOff x="665630" y="2050676"/>
            <a:chExt cx="1260000" cy="1260000"/>
          </a:xfrm>
        </p:grpSpPr>
        <p:sp>
          <p:nvSpPr>
            <p:cNvPr id="105" name="橢圓 37">
              <a:extLst>
                <a:ext uri="{FF2B5EF4-FFF2-40B4-BE49-F238E27FC236}">
                  <a16:creationId xmlns:a16="http://schemas.microsoft.com/office/drawing/2014/main" id="{A876E93B-491C-416E-BB54-9DA0E4136278}"/>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106" name="橢圓 38">
              <a:extLst>
                <a:ext uri="{FF2B5EF4-FFF2-40B4-BE49-F238E27FC236}">
                  <a16:creationId xmlns:a16="http://schemas.microsoft.com/office/drawing/2014/main" id="{1D4EB6D0-DF26-41A0-B399-7293360B65C4}"/>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107" name="Google Shape;294;p35">
            <a:extLst>
              <a:ext uri="{FF2B5EF4-FFF2-40B4-BE49-F238E27FC236}">
                <a16:creationId xmlns:a16="http://schemas.microsoft.com/office/drawing/2014/main" id="{A62AF236-54CE-4192-88CD-C9E4A4B26676}"/>
              </a:ext>
            </a:extLst>
          </p:cNvPr>
          <p:cNvSpPr/>
          <p:nvPr/>
        </p:nvSpPr>
        <p:spPr>
          <a:xfrm>
            <a:off x="1287379" y="1716246"/>
            <a:ext cx="7471610" cy="584775"/>
          </a:xfrm>
          <a:prstGeom prst="rect">
            <a:avLst/>
          </a:prstGeom>
        </p:spPr>
        <p:txBody>
          <a:bodyPr wrap="square" anchor="t">
            <a:spAutoFit/>
          </a:bodyPr>
          <a:lstStyle/>
          <a:p>
            <a:r>
              <a:rPr lang="en-US" sz="1600" err="1">
                <a:solidFill>
                  <a:schemeClr val="bg1"/>
                </a:solidFill>
              </a:rPr>
              <a:t>QTScloud</a:t>
            </a:r>
            <a:r>
              <a:rPr lang="en-US" sz="1600">
                <a:solidFill>
                  <a:schemeClr val="bg1"/>
                </a:solidFill>
              </a:rPr>
              <a:t> backs up data from the primary NAS and allows end users everywhere and remote sites to access / recover data</a:t>
            </a:r>
            <a:r>
              <a:rPr lang="en-US" altLang="zh-TW" sz="1600">
                <a:solidFill>
                  <a:schemeClr val="bg1"/>
                </a:solidFill>
              </a:rPr>
              <a:t>.</a:t>
            </a:r>
            <a:endParaRPr lang="en-US" sz="1600">
              <a:solidFill>
                <a:schemeClr val="bg1"/>
              </a:solidFill>
            </a:endParaRPr>
          </a:p>
        </p:txBody>
      </p:sp>
      <p:sp>
        <p:nvSpPr>
          <p:cNvPr id="108" name="矩形 39">
            <a:extLst>
              <a:ext uri="{FF2B5EF4-FFF2-40B4-BE49-F238E27FC236}">
                <a16:creationId xmlns:a16="http://schemas.microsoft.com/office/drawing/2014/main" id="{8F0BCA73-8742-43E8-B67A-9FD8A8907903}"/>
              </a:ext>
            </a:extLst>
          </p:cNvPr>
          <p:cNvSpPr/>
          <p:nvPr/>
        </p:nvSpPr>
        <p:spPr>
          <a:xfrm>
            <a:off x="1236357" y="1070924"/>
            <a:ext cx="7434164" cy="584775"/>
          </a:xfrm>
          <a:prstGeom prst="rect">
            <a:avLst/>
          </a:prstGeom>
        </p:spPr>
        <p:txBody>
          <a:bodyPr wrap="square" anchor="t">
            <a:spAutoFit/>
          </a:bodyPr>
          <a:lstStyle/>
          <a:p>
            <a:pPr defTabSz="1219170"/>
            <a:r>
              <a:rPr lang="en-US" altLang="zh-CN" sz="1600">
                <a:solidFill>
                  <a:schemeClr val="bg1"/>
                </a:solidFill>
                <a:ea typeface="微軟正黑體"/>
              </a:rPr>
              <a:t>Enterprises need an affordable and reliable secondary NAS for backup &amp; disaster recovery</a:t>
            </a:r>
            <a:r>
              <a:rPr lang="en-US" altLang="zh-TW" sz="1600">
                <a:solidFill>
                  <a:schemeClr val="bg1"/>
                </a:solidFill>
                <a:ea typeface="微軟正黑體"/>
              </a:rPr>
              <a:t>.</a:t>
            </a:r>
            <a:endParaRPr lang="en-US" altLang="zh-CN" sz="1600">
              <a:solidFill>
                <a:schemeClr val="bg1"/>
              </a:solidFill>
              <a:ea typeface="微軟正黑體"/>
            </a:endParaRPr>
          </a:p>
        </p:txBody>
      </p:sp>
      <p:sp>
        <p:nvSpPr>
          <p:cNvPr id="109" name="手繪多邊形: 圖案 108">
            <a:extLst>
              <a:ext uri="{FF2B5EF4-FFF2-40B4-BE49-F238E27FC236}">
                <a16:creationId xmlns:a16="http://schemas.microsoft.com/office/drawing/2014/main" id="{8BCF24EF-1A99-4BB0-BF8A-6AB5F3B4BEF0}"/>
              </a:ext>
            </a:extLst>
          </p:cNvPr>
          <p:cNvSpPr/>
          <p:nvPr/>
        </p:nvSpPr>
        <p:spPr>
          <a:xfrm>
            <a:off x="3878826" y="3521064"/>
            <a:ext cx="1282078" cy="1242718"/>
          </a:xfrm>
          <a:custGeom>
            <a:avLst/>
            <a:gdLst>
              <a:gd name="connsiteX0" fmla="*/ 0 w 1265826"/>
              <a:gd name="connsiteY0" fmla="*/ 1243231 h 1242717"/>
              <a:gd name="connsiteX1" fmla="*/ 976 w 1265826"/>
              <a:gd name="connsiteY1" fmla="*/ 446018 h 1242717"/>
              <a:gd name="connsiteX2" fmla="*/ 67271 w 1265826"/>
              <a:gd name="connsiteY2" fmla="*/ 446018 h 1242717"/>
              <a:gd name="connsiteX3" fmla="*/ 91843 w 1265826"/>
              <a:gd name="connsiteY3" fmla="*/ 0 h 1242717"/>
              <a:gd name="connsiteX4" fmla="*/ 172158 w 1265826"/>
              <a:gd name="connsiteY4" fmla="*/ 0 h 1242717"/>
              <a:gd name="connsiteX5" fmla="*/ 192056 w 1265826"/>
              <a:gd name="connsiteY5" fmla="*/ 446018 h 1242717"/>
              <a:gd name="connsiteX6" fmla="*/ 432718 w 1265826"/>
              <a:gd name="connsiteY6" fmla="*/ 446018 h 1242717"/>
              <a:gd name="connsiteX7" fmla="*/ 1267213 w 1265826"/>
              <a:gd name="connsiteY7" fmla="*/ 446018 h 1242717"/>
              <a:gd name="connsiteX8" fmla="*/ 1266263 w 1265826"/>
              <a:gd name="connsiteY8" fmla="*/ 1243231 h 1242717"/>
              <a:gd name="connsiteX9" fmla="*/ 0 w 1265826"/>
              <a:gd name="connsiteY9" fmla="*/ 1243231 h 124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5826" h="1242717">
                <a:moveTo>
                  <a:pt x="0" y="1243231"/>
                </a:moveTo>
                <a:lnTo>
                  <a:pt x="976" y="446018"/>
                </a:lnTo>
                <a:lnTo>
                  <a:pt x="67271" y="446018"/>
                </a:lnTo>
                <a:lnTo>
                  <a:pt x="91843" y="0"/>
                </a:lnTo>
                <a:lnTo>
                  <a:pt x="172158" y="0"/>
                </a:lnTo>
                <a:lnTo>
                  <a:pt x="192056" y="446018"/>
                </a:lnTo>
                <a:lnTo>
                  <a:pt x="432718" y="446018"/>
                </a:lnTo>
                <a:lnTo>
                  <a:pt x="1267213" y="446018"/>
                </a:lnTo>
                <a:lnTo>
                  <a:pt x="1266263" y="1243231"/>
                </a:lnTo>
                <a:lnTo>
                  <a:pt x="0" y="1243231"/>
                </a:lnTo>
                <a:close/>
              </a:path>
            </a:pathLst>
          </a:custGeom>
          <a:solidFill>
            <a:srgbClr val="0099FF"/>
          </a:solidFill>
          <a:ln w="2566" cap="flat">
            <a:solidFill>
              <a:srgbClr val="000000"/>
            </a:solidFill>
            <a:prstDash val="solid"/>
            <a:miter/>
          </a:ln>
        </p:spPr>
        <p:txBody>
          <a:bodyPr rtlCol="0" anchor="ctr"/>
          <a:lstStyle/>
          <a:p>
            <a:endParaRPr lang="zh-TW" altLang="en-US"/>
          </a:p>
        </p:txBody>
      </p:sp>
      <p:grpSp>
        <p:nvGrpSpPr>
          <p:cNvPr id="110" name="群組 109">
            <a:extLst>
              <a:ext uri="{FF2B5EF4-FFF2-40B4-BE49-F238E27FC236}">
                <a16:creationId xmlns:a16="http://schemas.microsoft.com/office/drawing/2014/main" id="{12B57A09-504A-473F-8344-2630BF1A1A6A}"/>
              </a:ext>
            </a:extLst>
          </p:cNvPr>
          <p:cNvGrpSpPr/>
          <p:nvPr/>
        </p:nvGrpSpPr>
        <p:grpSpPr>
          <a:xfrm>
            <a:off x="3944914" y="4089472"/>
            <a:ext cx="1268978" cy="657459"/>
            <a:chOff x="3962940" y="4103196"/>
            <a:chExt cx="1268978" cy="657459"/>
          </a:xfrm>
        </p:grpSpPr>
        <p:sp>
          <p:nvSpPr>
            <p:cNvPr id="111" name="手繪多邊形: 圖案 110">
              <a:extLst>
                <a:ext uri="{FF2B5EF4-FFF2-40B4-BE49-F238E27FC236}">
                  <a16:creationId xmlns:a16="http://schemas.microsoft.com/office/drawing/2014/main" id="{7651BB9B-DE66-4089-BD09-076CBA1BD803}"/>
                </a:ext>
              </a:extLst>
            </p:cNvPr>
            <p:cNvSpPr/>
            <p:nvPr/>
          </p:nvSpPr>
          <p:spPr>
            <a:xfrm>
              <a:off x="4772318" y="4349557"/>
              <a:ext cx="459600" cy="41081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BE227923-006B-40A3-AAAB-8F2A9F7B7892}"/>
                </a:ext>
              </a:extLst>
            </p:cNvPr>
            <p:cNvSpPr/>
            <p:nvPr/>
          </p:nvSpPr>
          <p:spPr>
            <a:xfrm>
              <a:off x="4879208" y="4127254"/>
              <a:ext cx="243922" cy="323517"/>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7ED0AC44-67FB-4629-8AAA-00443AA92331}"/>
                </a:ext>
              </a:extLst>
            </p:cNvPr>
            <p:cNvSpPr/>
            <p:nvPr/>
          </p:nvSpPr>
          <p:spPr>
            <a:xfrm>
              <a:off x="4866780" y="4516348"/>
              <a:ext cx="243922" cy="223381"/>
            </a:xfrm>
            <a:custGeom>
              <a:avLst/>
              <a:gdLst>
                <a:gd name="connsiteX0" fmla="*/ 0 w 243921"/>
                <a:gd name="connsiteY0" fmla="*/ 14610 h 223381"/>
                <a:gd name="connsiteX1" fmla="*/ 75282 w 243921"/>
                <a:gd name="connsiteY1" fmla="*/ 6419 h 223381"/>
                <a:gd name="connsiteX2" fmla="*/ 135646 w 243921"/>
                <a:gd name="connsiteY2" fmla="*/ 55203 h 223381"/>
                <a:gd name="connsiteX3" fmla="*/ 195548 w 243921"/>
                <a:gd name="connsiteY3" fmla="*/ 0 h 223381"/>
                <a:gd name="connsiteX4" fmla="*/ 245000 w 243921"/>
                <a:gd name="connsiteY4" fmla="*/ 29758 h 223381"/>
                <a:gd name="connsiteX5" fmla="*/ 157574 w 243921"/>
                <a:gd name="connsiteY5" fmla="*/ 225153 h 223381"/>
                <a:gd name="connsiteX6" fmla="*/ 0 w 243921"/>
                <a:gd name="connsiteY6" fmla="*/ 14610 h 22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21" h="223381">
                  <a:moveTo>
                    <a:pt x="0" y="14610"/>
                  </a:moveTo>
                  <a:cubicBezTo>
                    <a:pt x="4159" y="16689"/>
                    <a:pt x="75282" y="6419"/>
                    <a:pt x="75282" y="6419"/>
                  </a:cubicBezTo>
                  <a:lnTo>
                    <a:pt x="135646" y="55203"/>
                  </a:lnTo>
                  <a:lnTo>
                    <a:pt x="195548" y="0"/>
                  </a:lnTo>
                  <a:cubicBezTo>
                    <a:pt x="195548" y="0"/>
                    <a:pt x="249211" y="28449"/>
                    <a:pt x="245000" y="29758"/>
                  </a:cubicBezTo>
                  <a:cubicBezTo>
                    <a:pt x="240789" y="31068"/>
                    <a:pt x="165251" y="226976"/>
                    <a:pt x="157574" y="225153"/>
                  </a:cubicBezTo>
                  <a:cubicBezTo>
                    <a:pt x="149896" y="223330"/>
                    <a:pt x="0" y="14610"/>
                    <a:pt x="0" y="14610"/>
                  </a:cubicBezTo>
                  <a:close/>
                </a:path>
              </a:pathLst>
            </a:custGeom>
            <a:solidFill>
              <a:srgbClr val="0099FF"/>
            </a:solidFill>
            <a:ln w="2566" cap="flat">
              <a:solidFill>
                <a:schemeClr val="bg1"/>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43145F90-6EAB-478B-9CC0-F647175EE4D7}"/>
                </a:ext>
              </a:extLst>
            </p:cNvPr>
            <p:cNvSpPr/>
            <p:nvPr/>
          </p:nvSpPr>
          <p:spPr>
            <a:xfrm>
              <a:off x="4980499" y="4595584"/>
              <a:ext cx="43649" cy="164326"/>
            </a:xfrm>
            <a:custGeom>
              <a:avLst/>
              <a:gdLst>
                <a:gd name="connsiteX0" fmla="*/ 24854 w 43649"/>
                <a:gd name="connsiteY0" fmla="*/ 165687 h 164326"/>
                <a:gd name="connsiteX1" fmla="*/ 43855 w 43649"/>
                <a:gd name="connsiteY1" fmla="*/ 145994 h 164326"/>
                <a:gd name="connsiteX2" fmla="*/ 42083 w 43649"/>
                <a:gd name="connsiteY2" fmla="*/ 0 h 164326"/>
                <a:gd name="connsiteX3" fmla="*/ 1772 w 43649"/>
                <a:gd name="connsiteY3" fmla="*/ 0 h 164326"/>
                <a:gd name="connsiteX4" fmla="*/ 0 w 43649"/>
                <a:gd name="connsiteY4" fmla="*/ 145994 h 164326"/>
                <a:gd name="connsiteX5" fmla="*/ 17562 w 43649"/>
                <a:gd name="connsiteY5" fmla="*/ 165687 h 164326"/>
                <a:gd name="connsiteX6" fmla="*/ 24854 w 43649"/>
                <a:gd name="connsiteY6" fmla="*/ 165687 h 1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9" h="164326">
                  <a:moveTo>
                    <a:pt x="24854" y="165687"/>
                  </a:moveTo>
                  <a:lnTo>
                    <a:pt x="43855" y="145994"/>
                  </a:lnTo>
                  <a:lnTo>
                    <a:pt x="42083" y="0"/>
                  </a:lnTo>
                  <a:lnTo>
                    <a:pt x="1772" y="0"/>
                  </a:lnTo>
                  <a:lnTo>
                    <a:pt x="0" y="145994"/>
                  </a:lnTo>
                  <a:lnTo>
                    <a:pt x="17562" y="165687"/>
                  </a:lnTo>
                  <a:lnTo>
                    <a:pt x="24854" y="165687"/>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61EB0629-1E53-4423-88C1-E15C2DC413B1}"/>
                </a:ext>
              </a:extLst>
            </p:cNvPr>
            <p:cNvSpPr/>
            <p:nvPr/>
          </p:nvSpPr>
          <p:spPr>
            <a:xfrm>
              <a:off x="4973218" y="4546157"/>
              <a:ext cx="56487" cy="48784"/>
            </a:xfrm>
            <a:custGeom>
              <a:avLst/>
              <a:gdLst>
                <a:gd name="connsiteX0" fmla="*/ 52471 w 56487"/>
                <a:gd name="connsiteY0" fmla="*/ 47399 h 48784"/>
                <a:gd name="connsiteX1" fmla="*/ 48465 w 56487"/>
                <a:gd name="connsiteY1" fmla="*/ 50917 h 48784"/>
                <a:gd name="connsiteX2" fmla="*/ 9951 w 56487"/>
                <a:gd name="connsiteY2" fmla="*/ 50917 h 48784"/>
                <a:gd name="connsiteX3" fmla="*/ 5946 w 56487"/>
                <a:gd name="connsiteY3" fmla="*/ 47399 h 48784"/>
                <a:gd name="connsiteX4" fmla="*/ 40 w 56487"/>
                <a:gd name="connsiteY4" fmla="*/ 3493 h 48784"/>
                <a:gd name="connsiteX5" fmla="*/ 2516 w 56487"/>
                <a:gd name="connsiteY5" fmla="*/ 40 h 48784"/>
                <a:gd name="connsiteX6" fmla="*/ 3096 w 56487"/>
                <a:gd name="connsiteY6" fmla="*/ 1 h 48784"/>
                <a:gd name="connsiteX7" fmla="*/ 55321 w 56487"/>
                <a:gd name="connsiteY7" fmla="*/ 1 h 48784"/>
                <a:gd name="connsiteX8" fmla="*/ 58415 w 56487"/>
                <a:gd name="connsiteY8" fmla="*/ 2913 h 48784"/>
                <a:gd name="connsiteX9" fmla="*/ 58376 w 56487"/>
                <a:gd name="connsiteY9" fmla="*/ 3493 h 4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87" h="48784">
                  <a:moveTo>
                    <a:pt x="52471" y="47399"/>
                  </a:moveTo>
                  <a:cubicBezTo>
                    <a:pt x="52170" y="49392"/>
                    <a:pt x="50478" y="50876"/>
                    <a:pt x="48465" y="50917"/>
                  </a:cubicBezTo>
                  <a:lnTo>
                    <a:pt x="9951" y="50917"/>
                  </a:lnTo>
                  <a:cubicBezTo>
                    <a:pt x="7941" y="50866"/>
                    <a:pt x="6257" y="49387"/>
                    <a:pt x="5946" y="47399"/>
                  </a:cubicBezTo>
                  <a:lnTo>
                    <a:pt x="40" y="3493"/>
                  </a:lnTo>
                  <a:cubicBezTo>
                    <a:pt x="-229" y="1855"/>
                    <a:pt x="877" y="310"/>
                    <a:pt x="2516" y="40"/>
                  </a:cubicBezTo>
                  <a:cubicBezTo>
                    <a:pt x="2708" y="9"/>
                    <a:pt x="2901" y="-4"/>
                    <a:pt x="3096" y="1"/>
                  </a:cubicBezTo>
                  <a:lnTo>
                    <a:pt x="55321" y="1"/>
                  </a:lnTo>
                  <a:cubicBezTo>
                    <a:pt x="56980" y="-50"/>
                    <a:pt x="58363" y="1254"/>
                    <a:pt x="58415" y="2913"/>
                  </a:cubicBezTo>
                  <a:cubicBezTo>
                    <a:pt x="58420" y="3108"/>
                    <a:pt x="58407" y="3301"/>
                    <a:pt x="58376" y="3493"/>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03DFD4A9-67CD-45E7-81E5-5C2102217E0B}"/>
                </a:ext>
              </a:extLst>
            </p:cNvPr>
            <p:cNvSpPr/>
            <p:nvPr/>
          </p:nvSpPr>
          <p:spPr>
            <a:xfrm>
              <a:off x="4893098" y="4482276"/>
              <a:ext cx="105272" cy="87298"/>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5EE41075-BF32-42A1-AB46-0F3449F0ABD8}"/>
                </a:ext>
              </a:extLst>
            </p:cNvPr>
            <p:cNvSpPr/>
            <p:nvPr/>
          </p:nvSpPr>
          <p:spPr>
            <a:xfrm>
              <a:off x="5002298" y="4482276"/>
              <a:ext cx="105272" cy="87298"/>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4EE8D483-EC0D-44E3-A9AB-0634336A4EE0}"/>
                </a:ext>
              </a:extLst>
            </p:cNvPr>
            <p:cNvSpPr/>
            <p:nvPr/>
          </p:nvSpPr>
          <p:spPr>
            <a:xfrm>
              <a:off x="4772190" y="4485922"/>
              <a:ext cx="459600" cy="274733"/>
            </a:xfrm>
            <a:custGeom>
              <a:avLst/>
              <a:gdLst>
                <a:gd name="connsiteX0" fmla="*/ 405681 w 459600"/>
                <a:gd name="connsiteY0" fmla="*/ 275349 h 274733"/>
                <a:gd name="connsiteX1" fmla="*/ 460499 w 459600"/>
                <a:gd name="connsiteY1" fmla="*/ 220531 h 274733"/>
                <a:gd name="connsiteX2" fmla="*/ 460499 w 459600"/>
                <a:gd name="connsiteY2" fmla="*/ 96619 h 274733"/>
                <a:gd name="connsiteX3" fmla="*/ 307213 w 459600"/>
                <a:gd name="connsiteY3" fmla="*/ 0 h 274733"/>
                <a:gd name="connsiteX4" fmla="*/ 231110 w 459600"/>
                <a:gd name="connsiteY4" fmla="*/ 202455 h 274733"/>
                <a:gd name="connsiteX5" fmla="*/ 153286 w 459600"/>
                <a:gd name="connsiteY5" fmla="*/ 0 h 274733"/>
                <a:gd name="connsiteX6" fmla="*/ 0 w 459600"/>
                <a:gd name="connsiteY6" fmla="*/ 96619 h 274733"/>
                <a:gd name="connsiteX7" fmla="*/ 0 w 459600"/>
                <a:gd name="connsiteY7" fmla="*/ 220531 h 274733"/>
                <a:gd name="connsiteX8" fmla="*/ 54767 w 459600"/>
                <a:gd name="connsiteY8" fmla="*/ 275349 h 274733"/>
                <a:gd name="connsiteX9" fmla="*/ 54793 w 459600"/>
                <a:gd name="connsiteY9" fmla="*/ 275349 h 27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600" h="274733">
                  <a:moveTo>
                    <a:pt x="405681" y="275349"/>
                  </a:moveTo>
                  <a:cubicBezTo>
                    <a:pt x="435955" y="275349"/>
                    <a:pt x="460499" y="250806"/>
                    <a:pt x="460499" y="220531"/>
                  </a:cubicBezTo>
                  <a:lnTo>
                    <a:pt x="460499" y="96619"/>
                  </a:lnTo>
                  <a:cubicBezTo>
                    <a:pt x="460499" y="1797"/>
                    <a:pt x="339103" y="35433"/>
                    <a:pt x="307213" y="0"/>
                  </a:cubicBezTo>
                  <a:cubicBezTo>
                    <a:pt x="307213" y="0"/>
                    <a:pt x="280074" y="162093"/>
                    <a:pt x="231110" y="202455"/>
                  </a:cubicBezTo>
                  <a:cubicBezTo>
                    <a:pt x="182146" y="162093"/>
                    <a:pt x="153286" y="0"/>
                    <a:pt x="153286" y="0"/>
                  </a:cubicBezTo>
                  <a:cubicBezTo>
                    <a:pt x="121370" y="35433"/>
                    <a:pt x="0" y="1797"/>
                    <a:pt x="0" y="96619"/>
                  </a:cubicBezTo>
                  <a:lnTo>
                    <a:pt x="0" y="220531"/>
                  </a:lnTo>
                  <a:cubicBezTo>
                    <a:pt x="-15" y="250793"/>
                    <a:pt x="24505" y="275334"/>
                    <a:pt x="54767" y="275349"/>
                  </a:cubicBezTo>
                  <a:cubicBezTo>
                    <a:pt x="54775" y="275349"/>
                    <a:pt x="54785" y="275349"/>
                    <a:pt x="54793" y="275349"/>
                  </a:cubicBezTo>
                  <a:close/>
                </a:path>
              </a:pathLst>
            </a:custGeom>
            <a:solidFill>
              <a:srgbClr val="003E85"/>
            </a:solidFill>
            <a:ln w="19050" cap="flat">
              <a:solidFill>
                <a:srgbClr val="0099FF"/>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D9B0C9E9-A54F-4917-9611-336A44D60154}"/>
                </a:ext>
              </a:extLst>
            </p:cNvPr>
            <p:cNvSpPr/>
            <p:nvPr/>
          </p:nvSpPr>
          <p:spPr>
            <a:xfrm>
              <a:off x="5001554" y="4485922"/>
              <a:ext cx="112974" cy="207975"/>
            </a:xfrm>
            <a:custGeom>
              <a:avLst/>
              <a:gdLst>
                <a:gd name="connsiteX0" fmla="*/ 77850 w 112974"/>
                <a:gd name="connsiteY0" fmla="*/ 0 h 207975"/>
                <a:gd name="connsiteX1" fmla="*/ 112718 w 112974"/>
                <a:gd name="connsiteY1" fmla="*/ 16176 h 207975"/>
                <a:gd name="connsiteX2" fmla="*/ 114130 w 112974"/>
                <a:gd name="connsiteY2" fmla="*/ 53226 h 207975"/>
                <a:gd name="connsiteX3" fmla="*/ 85398 w 112974"/>
                <a:gd name="connsiteY3" fmla="*/ 73510 h 207975"/>
                <a:gd name="connsiteX4" fmla="*/ 113642 w 112974"/>
                <a:gd name="connsiteY4" fmla="*/ 91869 h 207975"/>
                <a:gd name="connsiteX5" fmla="*/ 128 w 112974"/>
                <a:gd name="connsiteY5" fmla="*/ 209362 h 207975"/>
                <a:gd name="connsiteX6" fmla="*/ 0 w 112974"/>
                <a:gd name="connsiteY6" fmla="*/ 202455 h 207975"/>
                <a:gd name="connsiteX7" fmla="*/ 77850 w 112974"/>
                <a:gd name="connsiteY7" fmla="*/ 0 h 2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4" h="207975">
                  <a:moveTo>
                    <a:pt x="77850" y="0"/>
                  </a:moveTo>
                  <a:cubicBezTo>
                    <a:pt x="90387" y="3150"/>
                    <a:pt x="102216" y="8637"/>
                    <a:pt x="112718" y="16176"/>
                  </a:cubicBezTo>
                  <a:cubicBezTo>
                    <a:pt x="114155" y="38180"/>
                    <a:pt x="115722" y="47655"/>
                    <a:pt x="114130" y="53226"/>
                  </a:cubicBezTo>
                  <a:cubicBezTo>
                    <a:pt x="112076" y="60364"/>
                    <a:pt x="104809" y="61057"/>
                    <a:pt x="85398" y="73510"/>
                  </a:cubicBezTo>
                  <a:cubicBezTo>
                    <a:pt x="81932" y="75744"/>
                    <a:pt x="117853" y="85681"/>
                    <a:pt x="113642" y="91869"/>
                  </a:cubicBezTo>
                  <a:cubicBezTo>
                    <a:pt x="86477" y="132334"/>
                    <a:pt x="28372" y="188950"/>
                    <a:pt x="128" y="209362"/>
                  </a:cubicBezTo>
                  <a:lnTo>
                    <a:pt x="0" y="202455"/>
                  </a:lnTo>
                  <a:cubicBezTo>
                    <a:pt x="48990" y="162093"/>
                    <a:pt x="77850" y="0"/>
                    <a:pt x="77850" y="0"/>
                  </a:cubicBez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76580797-EAF3-4657-932F-117D4EF4F707}"/>
                </a:ext>
              </a:extLst>
            </p:cNvPr>
            <p:cNvSpPr/>
            <p:nvPr/>
          </p:nvSpPr>
          <p:spPr>
            <a:xfrm>
              <a:off x="4888513" y="4485922"/>
              <a:ext cx="112974" cy="210543"/>
            </a:xfrm>
            <a:custGeom>
              <a:avLst/>
              <a:gdLst>
                <a:gd name="connsiteX0" fmla="*/ 36963 w 112974"/>
                <a:gd name="connsiteY0" fmla="*/ 0 h 210543"/>
                <a:gd name="connsiteX1" fmla="*/ 2095 w 112974"/>
                <a:gd name="connsiteY1" fmla="*/ 16176 h 210543"/>
                <a:gd name="connsiteX2" fmla="*/ 657 w 112974"/>
                <a:gd name="connsiteY2" fmla="*/ 53226 h 210543"/>
                <a:gd name="connsiteX3" fmla="*/ 29388 w 112974"/>
                <a:gd name="connsiteY3" fmla="*/ 73510 h 210543"/>
                <a:gd name="connsiteX4" fmla="*/ 1145 w 112974"/>
                <a:gd name="connsiteY4" fmla="*/ 91869 h 210543"/>
                <a:gd name="connsiteX5" fmla="*/ 114710 w 112974"/>
                <a:gd name="connsiteY5" fmla="*/ 212931 h 210543"/>
                <a:gd name="connsiteX6" fmla="*/ 114710 w 112974"/>
                <a:gd name="connsiteY6" fmla="*/ 202455 h 210543"/>
                <a:gd name="connsiteX7" fmla="*/ 36963 w 112974"/>
                <a:gd name="connsiteY7" fmla="*/ 0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4" h="210543">
                  <a:moveTo>
                    <a:pt x="36963" y="0"/>
                  </a:moveTo>
                  <a:cubicBezTo>
                    <a:pt x="24422" y="3140"/>
                    <a:pt x="12591" y="8630"/>
                    <a:pt x="2095" y="16176"/>
                  </a:cubicBezTo>
                  <a:cubicBezTo>
                    <a:pt x="631" y="38180"/>
                    <a:pt x="-909" y="47655"/>
                    <a:pt x="657" y="53226"/>
                  </a:cubicBezTo>
                  <a:cubicBezTo>
                    <a:pt x="2711" y="60364"/>
                    <a:pt x="9977" y="61057"/>
                    <a:pt x="29388" y="73510"/>
                  </a:cubicBezTo>
                  <a:cubicBezTo>
                    <a:pt x="32855" y="75744"/>
                    <a:pt x="-3041" y="85681"/>
                    <a:pt x="1145" y="91869"/>
                  </a:cubicBezTo>
                  <a:cubicBezTo>
                    <a:pt x="28361" y="132257"/>
                    <a:pt x="91011" y="190670"/>
                    <a:pt x="114710" y="212931"/>
                  </a:cubicBezTo>
                  <a:lnTo>
                    <a:pt x="114710" y="202455"/>
                  </a:lnTo>
                  <a:cubicBezTo>
                    <a:pt x="65797" y="162093"/>
                    <a:pt x="36963" y="0"/>
                    <a:pt x="36963" y="0"/>
                  </a:cubicBez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2D607F6E-D345-401C-A470-25F20EA0D03F}"/>
                </a:ext>
              </a:extLst>
            </p:cNvPr>
            <p:cNvSpPr/>
            <p:nvPr/>
          </p:nvSpPr>
          <p:spPr>
            <a:xfrm>
              <a:off x="4886474" y="4103196"/>
              <a:ext cx="231084" cy="174597"/>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3E85"/>
            </a:solidFill>
            <a:ln w="2566" cap="flat">
              <a:solidFill>
                <a:schemeClr val="bg1"/>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762EBFF5-D783-41C4-A2BE-E05B113CFBDB}"/>
                </a:ext>
              </a:extLst>
            </p:cNvPr>
            <p:cNvSpPr/>
            <p:nvPr/>
          </p:nvSpPr>
          <p:spPr>
            <a:xfrm>
              <a:off x="3962940" y="4255089"/>
              <a:ext cx="192570" cy="428789"/>
            </a:xfrm>
            <a:custGeom>
              <a:avLst/>
              <a:gdLst>
                <a:gd name="connsiteX0" fmla="*/ 194393 w 192569"/>
                <a:gd name="connsiteY0" fmla="*/ 0 h 428788"/>
                <a:gd name="connsiteX1" fmla="*/ 194393 w 192569"/>
                <a:gd name="connsiteY1" fmla="*/ 430971 h 428788"/>
                <a:gd name="connsiteX2" fmla="*/ 0 w 192569"/>
                <a:gd name="connsiteY2" fmla="*/ 430971 h 428788"/>
                <a:gd name="connsiteX3" fmla="*/ 0 w 192569"/>
                <a:gd name="connsiteY3" fmla="*/ 0 h 428788"/>
                <a:gd name="connsiteX4" fmla="*/ 163582 w 192569"/>
                <a:gd name="connsiteY4" fmla="*/ 338332 h 428788"/>
                <a:gd name="connsiteX5" fmla="*/ 163582 w 192569"/>
                <a:gd name="connsiteY5" fmla="*/ 337973 h 428788"/>
                <a:gd name="connsiteX6" fmla="*/ 159114 w 192569"/>
                <a:gd name="connsiteY6" fmla="*/ 332453 h 428788"/>
                <a:gd name="connsiteX7" fmla="*/ 35330 w 192569"/>
                <a:gd name="connsiteY7" fmla="*/ 332453 h 428788"/>
                <a:gd name="connsiteX8" fmla="*/ 30863 w 192569"/>
                <a:gd name="connsiteY8" fmla="*/ 337973 h 428788"/>
                <a:gd name="connsiteX9" fmla="*/ 30863 w 192569"/>
                <a:gd name="connsiteY9" fmla="*/ 338332 h 428788"/>
                <a:gd name="connsiteX10" fmla="*/ 35330 w 192569"/>
                <a:gd name="connsiteY10" fmla="*/ 343853 h 428788"/>
                <a:gd name="connsiteX11" fmla="*/ 159037 w 192569"/>
                <a:gd name="connsiteY11" fmla="*/ 343853 h 428788"/>
                <a:gd name="connsiteX12" fmla="*/ 163582 w 192569"/>
                <a:gd name="connsiteY12" fmla="*/ 338332 h 428788"/>
                <a:gd name="connsiteX13" fmla="*/ 163582 w 192569"/>
                <a:gd name="connsiteY13" fmla="*/ 282564 h 428788"/>
                <a:gd name="connsiteX14" fmla="*/ 163582 w 192569"/>
                <a:gd name="connsiteY14" fmla="*/ 282179 h 428788"/>
                <a:gd name="connsiteX15" fmla="*/ 159114 w 192569"/>
                <a:gd name="connsiteY15" fmla="*/ 276659 h 428788"/>
                <a:gd name="connsiteX16" fmla="*/ 35202 w 192569"/>
                <a:gd name="connsiteY16" fmla="*/ 276659 h 428788"/>
                <a:gd name="connsiteX17" fmla="*/ 30760 w 192569"/>
                <a:gd name="connsiteY17" fmla="*/ 282179 h 428788"/>
                <a:gd name="connsiteX18" fmla="*/ 30760 w 192569"/>
                <a:gd name="connsiteY18" fmla="*/ 282564 h 428788"/>
                <a:gd name="connsiteX19" fmla="*/ 35202 w 192569"/>
                <a:gd name="connsiteY19" fmla="*/ 288085 h 428788"/>
                <a:gd name="connsiteX20" fmla="*/ 158934 w 192569"/>
                <a:gd name="connsiteY20" fmla="*/ 288085 h 428788"/>
                <a:gd name="connsiteX21" fmla="*/ 163582 w 192569"/>
                <a:gd name="connsiteY21" fmla="*/ 282564 h 428788"/>
                <a:gd name="connsiteX22" fmla="*/ 163582 w 192569"/>
                <a:gd name="connsiteY22" fmla="*/ 231803 h 428788"/>
                <a:gd name="connsiteX23" fmla="*/ 163582 w 192569"/>
                <a:gd name="connsiteY23" fmla="*/ 231392 h 428788"/>
                <a:gd name="connsiteX24" fmla="*/ 159114 w 192569"/>
                <a:gd name="connsiteY24" fmla="*/ 225872 h 428788"/>
                <a:gd name="connsiteX25" fmla="*/ 35202 w 192569"/>
                <a:gd name="connsiteY25" fmla="*/ 225872 h 428788"/>
                <a:gd name="connsiteX26" fmla="*/ 30863 w 192569"/>
                <a:gd name="connsiteY26" fmla="*/ 231392 h 428788"/>
                <a:gd name="connsiteX27" fmla="*/ 30863 w 192569"/>
                <a:gd name="connsiteY27" fmla="*/ 231751 h 428788"/>
                <a:gd name="connsiteX28" fmla="*/ 35202 w 192569"/>
                <a:gd name="connsiteY28" fmla="*/ 237349 h 428788"/>
                <a:gd name="connsiteX29" fmla="*/ 158934 w 192569"/>
                <a:gd name="connsiteY29" fmla="*/ 237349 h 428788"/>
                <a:gd name="connsiteX30" fmla="*/ 163582 w 192569"/>
                <a:gd name="connsiteY30" fmla="*/ 231803 h 428788"/>
                <a:gd name="connsiteX31" fmla="*/ 163582 w 192569"/>
                <a:gd name="connsiteY31" fmla="*/ 176035 h 428788"/>
                <a:gd name="connsiteX32" fmla="*/ 163582 w 192569"/>
                <a:gd name="connsiteY32" fmla="*/ 175624 h 428788"/>
                <a:gd name="connsiteX33" fmla="*/ 159114 w 192569"/>
                <a:gd name="connsiteY33" fmla="*/ 170103 h 428788"/>
                <a:gd name="connsiteX34" fmla="*/ 35202 w 192569"/>
                <a:gd name="connsiteY34" fmla="*/ 170103 h 428788"/>
                <a:gd name="connsiteX35" fmla="*/ 30760 w 192569"/>
                <a:gd name="connsiteY35" fmla="*/ 175624 h 428788"/>
                <a:gd name="connsiteX36" fmla="*/ 30760 w 192569"/>
                <a:gd name="connsiteY36" fmla="*/ 176035 h 428788"/>
                <a:gd name="connsiteX37" fmla="*/ 35202 w 192569"/>
                <a:gd name="connsiteY37" fmla="*/ 181555 h 428788"/>
                <a:gd name="connsiteX38" fmla="*/ 158934 w 192569"/>
                <a:gd name="connsiteY38" fmla="*/ 181555 h 428788"/>
                <a:gd name="connsiteX39" fmla="*/ 163582 w 192569"/>
                <a:gd name="connsiteY39" fmla="*/ 176035 h 428788"/>
                <a:gd name="connsiteX40" fmla="*/ 163582 w 192569"/>
                <a:gd name="connsiteY40" fmla="*/ 122269 h 428788"/>
                <a:gd name="connsiteX41" fmla="*/ 163582 w 192569"/>
                <a:gd name="connsiteY41" fmla="*/ 121884 h 428788"/>
                <a:gd name="connsiteX42" fmla="*/ 159114 w 192569"/>
                <a:gd name="connsiteY42" fmla="*/ 116389 h 428788"/>
                <a:gd name="connsiteX43" fmla="*/ 35202 w 192569"/>
                <a:gd name="connsiteY43" fmla="*/ 116389 h 428788"/>
                <a:gd name="connsiteX44" fmla="*/ 30760 w 192569"/>
                <a:gd name="connsiteY44" fmla="*/ 121884 h 428788"/>
                <a:gd name="connsiteX45" fmla="*/ 30760 w 192569"/>
                <a:gd name="connsiteY45" fmla="*/ 122269 h 428788"/>
                <a:gd name="connsiteX46" fmla="*/ 35202 w 192569"/>
                <a:gd name="connsiteY46" fmla="*/ 127789 h 428788"/>
                <a:gd name="connsiteX47" fmla="*/ 158934 w 192569"/>
                <a:gd name="connsiteY47" fmla="*/ 127789 h 428788"/>
                <a:gd name="connsiteX48" fmla="*/ 163582 w 192569"/>
                <a:gd name="connsiteY48" fmla="*/ 122269 h 428788"/>
                <a:gd name="connsiteX49" fmla="*/ 163582 w 192569"/>
                <a:gd name="connsiteY49" fmla="*/ 66475 h 428788"/>
                <a:gd name="connsiteX50" fmla="*/ 163582 w 192569"/>
                <a:gd name="connsiteY50" fmla="*/ 66090 h 428788"/>
                <a:gd name="connsiteX51" fmla="*/ 159114 w 192569"/>
                <a:gd name="connsiteY51" fmla="*/ 60570 h 428788"/>
                <a:gd name="connsiteX52" fmla="*/ 35202 w 192569"/>
                <a:gd name="connsiteY52" fmla="*/ 60570 h 428788"/>
                <a:gd name="connsiteX53" fmla="*/ 30760 w 192569"/>
                <a:gd name="connsiteY53" fmla="*/ 66090 h 428788"/>
                <a:gd name="connsiteX54" fmla="*/ 30760 w 192569"/>
                <a:gd name="connsiteY54" fmla="*/ 66475 h 428788"/>
                <a:gd name="connsiteX55" fmla="*/ 35202 w 192569"/>
                <a:gd name="connsiteY55" fmla="*/ 71995 h 428788"/>
                <a:gd name="connsiteX56" fmla="*/ 158934 w 192569"/>
                <a:gd name="connsiteY56" fmla="*/ 71995 h 428788"/>
                <a:gd name="connsiteX57" fmla="*/ 163582 w 192569"/>
                <a:gd name="connsiteY57" fmla="*/ 66475 h 4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2569" h="428788">
                  <a:moveTo>
                    <a:pt x="194393" y="0"/>
                  </a:moveTo>
                  <a:lnTo>
                    <a:pt x="194393" y="430971"/>
                  </a:lnTo>
                  <a:lnTo>
                    <a:pt x="0" y="430971"/>
                  </a:lnTo>
                  <a:lnTo>
                    <a:pt x="0" y="0"/>
                  </a:lnTo>
                  <a:close/>
                  <a:moveTo>
                    <a:pt x="163582" y="338332"/>
                  </a:moveTo>
                  <a:lnTo>
                    <a:pt x="163582" y="337973"/>
                  </a:lnTo>
                  <a:cubicBezTo>
                    <a:pt x="163810" y="335233"/>
                    <a:pt x="161841" y="332799"/>
                    <a:pt x="159114" y="332453"/>
                  </a:cubicBezTo>
                  <a:lnTo>
                    <a:pt x="35330" y="332453"/>
                  </a:lnTo>
                  <a:cubicBezTo>
                    <a:pt x="32604" y="332799"/>
                    <a:pt x="30634" y="335233"/>
                    <a:pt x="30863" y="337973"/>
                  </a:cubicBezTo>
                  <a:lnTo>
                    <a:pt x="30863" y="338332"/>
                  </a:lnTo>
                  <a:cubicBezTo>
                    <a:pt x="30634" y="341072"/>
                    <a:pt x="32604" y="343506"/>
                    <a:pt x="35330" y="343853"/>
                  </a:cubicBezTo>
                  <a:lnTo>
                    <a:pt x="159037" y="343853"/>
                  </a:lnTo>
                  <a:cubicBezTo>
                    <a:pt x="161795" y="343542"/>
                    <a:pt x="163808" y="341098"/>
                    <a:pt x="163582" y="338332"/>
                  </a:cubicBezTo>
                  <a:close/>
                  <a:moveTo>
                    <a:pt x="163582" y="282564"/>
                  </a:moveTo>
                  <a:lnTo>
                    <a:pt x="163582" y="282179"/>
                  </a:lnTo>
                  <a:cubicBezTo>
                    <a:pt x="163810" y="279439"/>
                    <a:pt x="161841" y="277005"/>
                    <a:pt x="159114" y="276659"/>
                  </a:cubicBezTo>
                  <a:lnTo>
                    <a:pt x="35202" y="276659"/>
                  </a:lnTo>
                  <a:cubicBezTo>
                    <a:pt x="32486" y="277018"/>
                    <a:pt x="30531" y="279450"/>
                    <a:pt x="30760" y="282179"/>
                  </a:cubicBezTo>
                  <a:lnTo>
                    <a:pt x="30760" y="282564"/>
                  </a:lnTo>
                  <a:cubicBezTo>
                    <a:pt x="30531" y="285294"/>
                    <a:pt x="32486" y="287725"/>
                    <a:pt x="35202" y="288085"/>
                  </a:cubicBezTo>
                  <a:lnTo>
                    <a:pt x="158934" y="288085"/>
                  </a:lnTo>
                  <a:cubicBezTo>
                    <a:pt x="161733" y="287825"/>
                    <a:pt x="163805" y="285365"/>
                    <a:pt x="163582" y="282564"/>
                  </a:cubicBezTo>
                  <a:close/>
                  <a:moveTo>
                    <a:pt x="163582" y="231803"/>
                  </a:moveTo>
                  <a:lnTo>
                    <a:pt x="163582" y="231392"/>
                  </a:lnTo>
                  <a:cubicBezTo>
                    <a:pt x="163810" y="228652"/>
                    <a:pt x="161841" y="226218"/>
                    <a:pt x="159114" y="225872"/>
                  </a:cubicBezTo>
                  <a:lnTo>
                    <a:pt x="35202" y="225872"/>
                  </a:lnTo>
                  <a:cubicBezTo>
                    <a:pt x="32527" y="226280"/>
                    <a:pt x="30628" y="228696"/>
                    <a:pt x="30863" y="231392"/>
                  </a:cubicBezTo>
                  <a:lnTo>
                    <a:pt x="30863" y="231751"/>
                  </a:lnTo>
                  <a:cubicBezTo>
                    <a:pt x="30585" y="234476"/>
                    <a:pt x="32494" y="236938"/>
                    <a:pt x="35202" y="237349"/>
                  </a:cubicBezTo>
                  <a:lnTo>
                    <a:pt x="158934" y="237349"/>
                  </a:lnTo>
                  <a:cubicBezTo>
                    <a:pt x="161743" y="237092"/>
                    <a:pt x="163821" y="234614"/>
                    <a:pt x="163582" y="231803"/>
                  </a:cubicBezTo>
                  <a:close/>
                  <a:moveTo>
                    <a:pt x="163582" y="176035"/>
                  </a:moveTo>
                  <a:lnTo>
                    <a:pt x="163582" y="175624"/>
                  </a:lnTo>
                  <a:cubicBezTo>
                    <a:pt x="163810" y="172884"/>
                    <a:pt x="161841" y="170450"/>
                    <a:pt x="159114" y="170103"/>
                  </a:cubicBezTo>
                  <a:lnTo>
                    <a:pt x="35202" y="170103"/>
                  </a:lnTo>
                  <a:cubicBezTo>
                    <a:pt x="32486" y="170463"/>
                    <a:pt x="30531" y="172894"/>
                    <a:pt x="30760" y="175624"/>
                  </a:cubicBezTo>
                  <a:lnTo>
                    <a:pt x="30760" y="176035"/>
                  </a:lnTo>
                  <a:cubicBezTo>
                    <a:pt x="30531" y="178764"/>
                    <a:pt x="32486" y="181195"/>
                    <a:pt x="35202" y="181555"/>
                  </a:cubicBezTo>
                  <a:lnTo>
                    <a:pt x="158934" y="181555"/>
                  </a:lnTo>
                  <a:cubicBezTo>
                    <a:pt x="161733" y="181296"/>
                    <a:pt x="163805" y="178836"/>
                    <a:pt x="163582" y="176035"/>
                  </a:cubicBezTo>
                  <a:close/>
                  <a:moveTo>
                    <a:pt x="163582" y="122269"/>
                  </a:moveTo>
                  <a:lnTo>
                    <a:pt x="163582" y="121884"/>
                  </a:lnTo>
                  <a:cubicBezTo>
                    <a:pt x="163795" y="119155"/>
                    <a:pt x="161831" y="116736"/>
                    <a:pt x="159114" y="116389"/>
                  </a:cubicBezTo>
                  <a:lnTo>
                    <a:pt x="35202" y="116389"/>
                  </a:lnTo>
                  <a:cubicBezTo>
                    <a:pt x="32496" y="116749"/>
                    <a:pt x="30545" y="119162"/>
                    <a:pt x="30760" y="121884"/>
                  </a:cubicBezTo>
                  <a:lnTo>
                    <a:pt x="30760" y="122269"/>
                  </a:lnTo>
                  <a:cubicBezTo>
                    <a:pt x="30531" y="124998"/>
                    <a:pt x="32486" y="127430"/>
                    <a:pt x="35202" y="127789"/>
                  </a:cubicBezTo>
                  <a:lnTo>
                    <a:pt x="158934" y="127789"/>
                  </a:lnTo>
                  <a:cubicBezTo>
                    <a:pt x="161733" y="127530"/>
                    <a:pt x="163805" y="125070"/>
                    <a:pt x="163582" y="122269"/>
                  </a:cubicBezTo>
                  <a:close/>
                  <a:moveTo>
                    <a:pt x="163582" y="66475"/>
                  </a:moveTo>
                  <a:lnTo>
                    <a:pt x="163582" y="66090"/>
                  </a:lnTo>
                  <a:cubicBezTo>
                    <a:pt x="163810" y="63350"/>
                    <a:pt x="161841" y="60916"/>
                    <a:pt x="159114" y="60570"/>
                  </a:cubicBezTo>
                  <a:lnTo>
                    <a:pt x="35202" y="60570"/>
                  </a:lnTo>
                  <a:cubicBezTo>
                    <a:pt x="32486" y="60929"/>
                    <a:pt x="30531" y="63361"/>
                    <a:pt x="30760" y="66090"/>
                  </a:cubicBezTo>
                  <a:lnTo>
                    <a:pt x="30760" y="66475"/>
                  </a:lnTo>
                  <a:cubicBezTo>
                    <a:pt x="30531" y="69204"/>
                    <a:pt x="32486" y="71636"/>
                    <a:pt x="35202" y="71995"/>
                  </a:cubicBezTo>
                  <a:lnTo>
                    <a:pt x="158934" y="71995"/>
                  </a:lnTo>
                  <a:cubicBezTo>
                    <a:pt x="161733" y="71736"/>
                    <a:pt x="163805" y="69276"/>
                    <a:pt x="163582" y="66475"/>
                  </a:cubicBezTo>
                  <a:close/>
                </a:path>
              </a:pathLst>
            </a:custGeom>
            <a:solidFill>
              <a:schemeClr val="bg1"/>
            </a:solidFill>
            <a:ln w="2566"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A5AF66BA-DC07-4442-BDBC-D125D077ABBD}"/>
                </a:ext>
              </a:extLst>
            </p:cNvPr>
            <p:cNvSpPr/>
            <p:nvPr/>
          </p:nvSpPr>
          <p:spPr>
            <a:xfrm>
              <a:off x="3989437" y="4694790"/>
              <a:ext cx="141218" cy="7703"/>
            </a:xfrm>
            <a:custGeom>
              <a:avLst/>
              <a:gdLst>
                <a:gd name="connsiteX0" fmla="*/ 141321 w 141217"/>
                <a:gd name="connsiteY0" fmla="*/ 103 h 7702"/>
                <a:gd name="connsiteX1" fmla="*/ 141321 w 141217"/>
                <a:gd name="connsiteY1" fmla="*/ 2234 h 7702"/>
                <a:gd name="connsiteX2" fmla="*/ 131050 w 141217"/>
                <a:gd name="connsiteY2" fmla="*/ 8422 h 7702"/>
                <a:gd name="connsiteX3" fmla="*/ 10270 w 141217"/>
                <a:gd name="connsiteY3" fmla="*/ 8422 h 7702"/>
                <a:gd name="connsiteX4" fmla="*/ 0 w 141217"/>
                <a:gd name="connsiteY4" fmla="*/ 2234 h 7702"/>
                <a:gd name="connsiteX5" fmla="*/ 0 w 141217"/>
                <a:gd name="connsiteY5" fmla="*/ 0 h 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17" h="7702">
                  <a:moveTo>
                    <a:pt x="141321" y="103"/>
                  </a:moveTo>
                  <a:lnTo>
                    <a:pt x="141321" y="2234"/>
                  </a:lnTo>
                  <a:cubicBezTo>
                    <a:pt x="141321" y="5623"/>
                    <a:pt x="136725" y="8422"/>
                    <a:pt x="131050" y="8422"/>
                  </a:cubicBezTo>
                  <a:lnTo>
                    <a:pt x="10270" y="8422"/>
                  </a:lnTo>
                  <a:cubicBezTo>
                    <a:pt x="4596" y="8422"/>
                    <a:pt x="0" y="5623"/>
                    <a:pt x="0" y="2234"/>
                  </a:cubicBezTo>
                  <a:lnTo>
                    <a:pt x="0" y="0"/>
                  </a:lnTo>
                  <a:close/>
                </a:path>
              </a:pathLst>
            </a:custGeom>
            <a:solidFill>
              <a:schemeClr val="bg1"/>
            </a:solidFill>
            <a:ln w="2566"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DB6E9086-9BFF-4703-83FB-5AC2AF69701A}"/>
                </a:ext>
              </a:extLst>
            </p:cNvPr>
            <p:cNvSpPr/>
            <p:nvPr/>
          </p:nvSpPr>
          <p:spPr>
            <a:xfrm>
              <a:off x="4196643" y="4217063"/>
              <a:ext cx="570007" cy="37230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FA8F115D-3DE1-4AE7-8E16-D9808EC86259}"/>
                </a:ext>
              </a:extLst>
            </p:cNvPr>
            <p:cNvSpPr/>
            <p:nvPr/>
          </p:nvSpPr>
          <p:spPr>
            <a:xfrm>
              <a:off x="4336474" y="4681028"/>
              <a:ext cx="302977" cy="20541"/>
            </a:xfrm>
            <a:custGeom>
              <a:avLst/>
              <a:gdLst>
                <a:gd name="connsiteX0" fmla="*/ 304800 w 302976"/>
                <a:gd name="connsiteY0" fmla="*/ 0 h 20540"/>
                <a:gd name="connsiteX1" fmla="*/ 304800 w 302976"/>
                <a:gd name="connsiteY1" fmla="*/ 7883 h 20540"/>
                <a:gd name="connsiteX2" fmla="*/ 276120 w 302976"/>
                <a:gd name="connsiteY2" fmla="*/ 22287 h 20540"/>
                <a:gd name="connsiteX3" fmla="*/ 28680 w 302976"/>
                <a:gd name="connsiteY3" fmla="*/ 22287 h 20540"/>
                <a:gd name="connsiteX4" fmla="*/ 0 w 302976"/>
                <a:gd name="connsiteY4" fmla="*/ 7883 h 20540"/>
                <a:gd name="connsiteX5" fmla="*/ 0 w 302976"/>
                <a:gd name="connsiteY5" fmla="*/ 0 h 2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976" h="20540">
                  <a:moveTo>
                    <a:pt x="304800" y="0"/>
                  </a:moveTo>
                  <a:lnTo>
                    <a:pt x="304800" y="7883"/>
                  </a:lnTo>
                  <a:cubicBezTo>
                    <a:pt x="304800" y="7883"/>
                    <a:pt x="302771" y="22287"/>
                    <a:pt x="276120" y="22287"/>
                  </a:cubicBezTo>
                  <a:lnTo>
                    <a:pt x="28680" y="22287"/>
                  </a:lnTo>
                  <a:cubicBezTo>
                    <a:pt x="2028" y="22287"/>
                    <a:pt x="0" y="7883"/>
                    <a:pt x="0" y="7883"/>
                  </a:cubicBezTo>
                  <a:lnTo>
                    <a:pt x="0" y="0"/>
                  </a:lnTo>
                  <a:close/>
                </a:path>
              </a:pathLst>
            </a:custGeom>
            <a:solidFill>
              <a:schemeClr val="bg1"/>
            </a:solidFill>
            <a:ln w="2566" cap="flat">
              <a:solidFill>
                <a:schemeClr val="bg1"/>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7C9FEA93-23D7-419F-B27D-51904B17E5E9}"/>
                </a:ext>
              </a:extLst>
            </p:cNvPr>
            <p:cNvSpPr/>
            <p:nvPr/>
          </p:nvSpPr>
          <p:spPr>
            <a:xfrm>
              <a:off x="4341840" y="4652014"/>
              <a:ext cx="292706" cy="17973"/>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3D81CB4E-9DA3-4CC5-8404-1406B5E220C9}"/>
                </a:ext>
              </a:extLst>
            </p:cNvPr>
            <p:cNvSpPr/>
            <p:nvPr/>
          </p:nvSpPr>
          <p:spPr>
            <a:xfrm>
              <a:off x="4400228" y="4602742"/>
              <a:ext cx="177164" cy="38514"/>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grpSp>
        <p:nvGrpSpPr>
          <p:cNvPr id="128" name="群組 127">
            <a:extLst>
              <a:ext uri="{FF2B5EF4-FFF2-40B4-BE49-F238E27FC236}">
                <a16:creationId xmlns:a16="http://schemas.microsoft.com/office/drawing/2014/main" id="{48C20B45-EF01-4355-A31D-F8A9B0C34F76}"/>
              </a:ext>
            </a:extLst>
          </p:cNvPr>
          <p:cNvGrpSpPr/>
          <p:nvPr/>
        </p:nvGrpSpPr>
        <p:grpSpPr>
          <a:xfrm>
            <a:off x="4128305" y="2789912"/>
            <a:ext cx="687591" cy="687591"/>
            <a:chOff x="4172549" y="2789912"/>
            <a:chExt cx="687591" cy="687591"/>
          </a:xfrm>
        </p:grpSpPr>
        <p:sp>
          <p:nvSpPr>
            <p:cNvPr id="129" name="手繪多邊形: 圖案 128">
              <a:extLst>
                <a:ext uri="{FF2B5EF4-FFF2-40B4-BE49-F238E27FC236}">
                  <a16:creationId xmlns:a16="http://schemas.microsoft.com/office/drawing/2014/main" id="{66079CF3-6E17-4130-BEBA-43B4C87432C3}"/>
                </a:ext>
              </a:extLst>
            </p:cNvPr>
            <p:cNvSpPr/>
            <p:nvPr/>
          </p:nvSpPr>
          <p:spPr>
            <a:xfrm>
              <a:off x="4172549" y="2789912"/>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3795 w 687590"/>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90" h="687590">
                  <a:moveTo>
                    <a:pt x="343795" y="687591"/>
                  </a:moveTo>
                  <a:cubicBezTo>
                    <a:pt x="154202" y="687591"/>
                    <a:pt x="0" y="533368"/>
                    <a:pt x="0" y="343795"/>
                  </a:cubicBezTo>
                  <a:cubicBezTo>
                    <a:pt x="0" y="154223"/>
                    <a:pt x="154223" y="0"/>
                    <a:pt x="343795" y="0"/>
                  </a:cubicBezTo>
                  <a:cubicBezTo>
                    <a:pt x="533368" y="0"/>
                    <a:pt x="687591" y="154244"/>
                    <a:pt x="687591" y="343795"/>
                  </a:cubicBezTo>
                  <a:cubicBezTo>
                    <a:pt x="687591" y="533347"/>
                    <a:pt x="533368"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B6EE7856-2D43-4CFC-9735-B11BF11D7C68}"/>
                </a:ext>
              </a:extLst>
            </p:cNvPr>
            <p:cNvSpPr/>
            <p:nvPr/>
          </p:nvSpPr>
          <p:spPr>
            <a:xfrm>
              <a:off x="4312530" y="2978388"/>
              <a:ext cx="145533" cy="56948"/>
            </a:xfrm>
            <a:custGeom>
              <a:avLst/>
              <a:gdLst>
                <a:gd name="connsiteX0" fmla="*/ 0 w 145533"/>
                <a:gd name="connsiteY0" fmla="*/ 0 h 56947"/>
                <a:gd name="connsiteX1" fmla="*/ 147009 w 145533"/>
                <a:gd name="connsiteY1" fmla="*/ 0 h 56947"/>
                <a:gd name="connsiteX2" fmla="*/ 147009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D5838EE1-BEFF-41F3-BDD5-BE5480CA9D55}"/>
                </a:ext>
              </a:extLst>
            </p:cNvPr>
            <p:cNvSpPr/>
            <p:nvPr/>
          </p:nvSpPr>
          <p:spPr>
            <a:xfrm>
              <a:off x="4459540" y="2978388"/>
              <a:ext cx="145533" cy="56948"/>
            </a:xfrm>
            <a:custGeom>
              <a:avLst/>
              <a:gdLst>
                <a:gd name="connsiteX0" fmla="*/ 0 w 145533"/>
                <a:gd name="connsiteY0" fmla="*/ 0 h 56947"/>
                <a:gd name="connsiteX1" fmla="*/ 146630 w 145533"/>
                <a:gd name="connsiteY1" fmla="*/ 0 h 56947"/>
                <a:gd name="connsiteX2" fmla="*/ 146630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D2F4EBEE-30C3-454B-ACF5-26ABEC1740CE}"/>
                </a:ext>
              </a:extLst>
            </p:cNvPr>
            <p:cNvSpPr/>
            <p:nvPr/>
          </p:nvSpPr>
          <p:spPr>
            <a:xfrm>
              <a:off x="4606148" y="2978388"/>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6F5864F2-0ECF-4F83-82A2-2CCA542C43C9}"/>
                </a:ext>
              </a:extLst>
            </p:cNvPr>
            <p:cNvSpPr/>
            <p:nvPr/>
          </p:nvSpPr>
          <p:spPr>
            <a:xfrm>
              <a:off x="4606148" y="3094202"/>
              <a:ext cx="145533" cy="56948"/>
            </a:xfrm>
            <a:custGeom>
              <a:avLst/>
              <a:gdLst>
                <a:gd name="connsiteX0" fmla="*/ 0 w 145533"/>
                <a:gd name="connsiteY0" fmla="*/ 0 h 56947"/>
                <a:gd name="connsiteX1" fmla="*/ 147115 w 145533"/>
                <a:gd name="connsiteY1" fmla="*/ 0 h 56947"/>
                <a:gd name="connsiteX2" fmla="*/ 147115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897"/>
                  </a:lnTo>
                  <a:lnTo>
                    <a:pt x="0" y="578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44167720-E512-40E7-835B-351027D89A82}"/>
                </a:ext>
              </a:extLst>
            </p:cNvPr>
            <p:cNvSpPr/>
            <p:nvPr/>
          </p:nvSpPr>
          <p:spPr>
            <a:xfrm>
              <a:off x="4312530" y="3094202"/>
              <a:ext cx="145533" cy="56948"/>
            </a:xfrm>
            <a:custGeom>
              <a:avLst/>
              <a:gdLst>
                <a:gd name="connsiteX0" fmla="*/ 0 w 145533"/>
                <a:gd name="connsiteY0" fmla="*/ 0 h 56947"/>
                <a:gd name="connsiteX1" fmla="*/ 147009 w 145533"/>
                <a:gd name="connsiteY1" fmla="*/ 0 h 56947"/>
                <a:gd name="connsiteX2" fmla="*/ 147009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897"/>
                  </a:lnTo>
                  <a:lnTo>
                    <a:pt x="0" y="578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DBF93716-5172-4DEC-8A65-150DC1BEAC45}"/>
                </a:ext>
              </a:extLst>
            </p:cNvPr>
            <p:cNvSpPr/>
            <p:nvPr/>
          </p:nvSpPr>
          <p:spPr>
            <a:xfrm>
              <a:off x="4459540" y="3094202"/>
              <a:ext cx="145533" cy="56948"/>
            </a:xfrm>
            <a:custGeom>
              <a:avLst/>
              <a:gdLst>
                <a:gd name="connsiteX0" fmla="*/ 0 w 145533"/>
                <a:gd name="connsiteY0" fmla="*/ 0 h 56947"/>
                <a:gd name="connsiteX1" fmla="*/ 146630 w 145533"/>
                <a:gd name="connsiteY1" fmla="*/ 0 h 56947"/>
                <a:gd name="connsiteX2" fmla="*/ 146630 w 145533"/>
                <a:gd name="connsiteY2" fmla="*/ 57897 h 56947"/>
                <a:gd name="connsiteX3" fmla="*/ 0 w 145533"/>
                <a:gd name="connsiteY3" fmla="*/ 57897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897"/>
                  </a:lnTo>
                  <a:lnTo>
                    <a:pt x="0" y="578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D66446E6-CFFF-4C8F-8AC9-71DC52EB3827}"/>
                </a:ext>
              </a:extLst>
            </p:cNvPr>
            <p:cNvSpPr/>
            <p:nvPr/>
          </p:nvSpPr>
          <p:spPr>
            <a:xfrm>
              <a:off x="4606148" y="3209996"/>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C499F78C-335A-4550-9A26-C18147EF5C37}"/>
                </a:ext>
              </a:extLst>
            </p:cNvPr>
            <p:cNvSpPr/>
            <p:nvPr/>
          </p:nvSpPr>
          <p:spPr>
            <a:xfrm>
              <a:off x="4312530" y="3209996"/>
              <a:ext cx="145533" cy="56948"/>
            </a:xfrm>
            <a:custGeom>
              <a:avLst/>
              <a:gdLst>
                <a:gd name="connsiteX0" fmla="*/ 0 w 145533"/>
                <a:gd name="connsiteY0" fmla="*/ 0 h 56947"/>
                <a:gd name="connsiteX1" fmla="*/ 147009 w 145533"/>
                <a:gd name="connsiteY1" fmla="*/ 0 h 56947"/>
                <a:gd name="connsiteX2" fmla="*/ 147009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009" y="0"/>
                  </a:lnTo>
                  <a:lnTo>
                    <a:pt x="147009"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7404888A-1FC1-4986-8C92-172FD1C11A0B}"/>
                </a:ext>
              </a:extLst>
            </p:cNvPr>
            <p:cNvSpPr/>
            <p:nvPr/>
          </p:nvSpPr>
          <p:spPr>
            <a:xfrm>
              <a:off x="4459540" y="3209996"/>
              <a:ext cx="145533" cy="56948"/>
            </a:xfrm>
            <a:custGeom>
              <a:avLst/>
              <a:gdLst>
                <a:gd name="connsiteX0" fmla="*/ 0 w 145533"/>
                <a:gd name="connsiteY0" fmla="*/ 0 h 56947"/>
                <a:gd name="connsiteX1" fmla="*/ 146630 w 145533"/>
                <a:gd name="connsiteY1" fmla="*/ 0 h 56947"/>
                <a:gd name="connsiteX2" fmla="*/ 146630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6630" y="0"/>
                  </a:lnTo>
                  <a:lnTo>
                    <a:pt x="146630"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0AC04FB-392F-4595-AF83-0A58C1B6ED86}"/>
                </a:ext>
              </a:extLst>
            </p:cNvPr>
            <p:cNvSpPr/>
            <p:nvPr/>
          </p:nvSpPr>
          <p:spPr>
            <a:xfrm>
              <a:off x="4312530" y="3152099"/>
              <a:ext cx="71712" cy="56948"/>
            </a:xfrm>
            <a:custGeom>
              <a:avLst/>
              <a:gdLst>
                <a:gd name="connsiteX0" fmla="*/ 0 w 71711"/>
                <a:gd name="connsiteY0" fmla="*/ 0 h 56947"/>
                <a:gd name="connsiteX1" fmla="*/ 72956 w 71711"/>
                <a:gd name="connsiteY1" fmla="*/ 0 h 56947"/>
                <a:gd name="connsiteX2" fmla="*/ 72956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2956" y="0"/>
                  </a:lnTo>
                  <a:lnTo>
                    <a:pt x="72956"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61E69BF-A27D-4611-9C1B-91387CC4BCFD}"/>
                </a:ext>
              </a:extLst>
            </p:cNvPr>
            <p:cNvSpPr/>
            <p:nvPr/>
          </p:nvSpPr>
          <p:spPr>
            <a:xfrm>
              <a:off x="4679716" y="3152099"/>
              <a:ext cx="71712" cy="56948"/>
            </a:xfrm>
            <a:custGeom>
              <a:avLst/>
              <a:gdLst>
                <a:gd name="connsiteX0" fmla="*/ 0 w 71711"/>
                <a:gd name="connsiteY0" fmla="*/ 0 h 56947"/>
                <a:gd name="connsiteX1" fmla="*/ 73568 w 71711"/>
                <a:gd name="connsiteY1" fmla="*/ 0 h 56947"/>
                <a:gd name="connsiteX2" fmla="*/ 73568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3568" y="0"/>
                  </a:lnTo>
                  <a:lnTo>
                    <a:pt x="73568"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7966375F-F631-47B5-8B00-126AFD7176E3}"/>
                </a:ext>
              </a:extLst>
            </p:cNvPr>
            <p:cNvSpPr/>
            <p:nvPr/>
          </p:nvSpPr>
          <p:spPr>
            <a:xfrm>
              <a:off x="4532601" y="3152099"/>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BD3E8995-B9D2-4F1C-8BD4-3BD225945E56}"/>
                </a:ext>
              </a:extLst>
            </p:cNvPr>
            <p:cNvSpPr/>
            <p:nvPr/>
          </p:nvSpPr>
          <p:spPr>
            <a:xfrm>
              <a:off x="4385486" y="3152099"/>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11D34EB4-FE1A-4598-B96D-E176134771ED}"/>
                </a:ext>
              </a:extLst>
            </p:cNvPr>
            <p:cNvSpPr/>
            <p:nvPr/>
          </p:nvSpPr>
          <p:spPr>
            <a:xfrm>
              <a:off x="4385486" y="3036284"/>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959EC174-F3A5-45B5-89E4-DF3D22BA1557}"/>
                </a:ext>
              </a:extLst>
            </p:cNvPr>
            <p:cNvSpPr/>
            <p:nvPr/>
          </p:nvSpPr>
          <p:spPr>
            <a:xfrm>
              <a:off x="4532601" y="3036284"/>
              <a:ext cx="145533" cy="56948"/>
            </a:xfrm>
            <a:custGeom>
              <a:avLst/>
              <a:gdLst>
                <a:gd name="connsiteX0" fmla="*/ 0 w 145533"/>
                <a:gd name="connsiteY0" fmla="*/ 0 h 56947"/>
                <a:gd name="connsiteX1" fmla="*/ 147115 w 145533"/>
                <a:gd name="connsiteY1" fmla="*/ 0 h 56947"/>
                <a:gd name="connsiteX2" fmla="*/ 147115 w 145533"/>
                <a:gd name="connsiteY2" fmla="*/ 57918 h 56947"/>
                <a:gd name="connsiteX3" fmla="*/ 0 w 145533"/>
                <a:gd name="connsiteY3" fmla="*/ 57918 h 56947"/>
              </a:gdLst>
              <a:ahLst/>
              <a:cxnLst>
                <a:cxn ang="0">
                  <a:pos x="connsiteX0" y="connsiteY0"/>
                </a:cxn>
                <a:cxn ang="0">
                  <a:pos x="connsiteX1" y="connsiteY1"/>
                </a:cxn>
                <a:cxn ang="0">
                  <a:pos x="connsiteX2" y="connsiteY2"/>
                </a:cxn>
                <a:cxn ang="0">
                  <a:pos x="connsiteX3" y="connsiteY3"/>
                </a:cxn>
              </a:cxnLst>
              <a:rect l="l" t="t" r="r" b="b"/>
              <a:pathLst>
                <a:path w="145533" h="56947">
                  <a:moveTo>
                    <a:pt x="0" y="0"/>
                  </a:moveTo>
                  <a:lnTo>
                    <a:pt x="147115" y="0"/>
                  </a:lnTo>
                  <a:lnTo>
                    <a:pt x="147115"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F4A38157-A376-4F7E-878E-60C42480B6EF}"/>
                </a:ext>
              </a:extLst>
            </p:cNvPr>
            <p:cNvSpPr/>
            <p:nvPr/>
          </p:nvSpPr>
          <p:spPr>
            <a:xfrm>
              <a:off x="4679716" y="3036284"/>
              <a:ext cx="71712" cy="56948"/>
            </a:xfrm>
            <a:custGeom>
              <a:avLst/>
              <a:gdLst>
                <a:gd name="connsiteX0" fmla="*/ 0 w 71711"/>
                <a:gd name="connsiteY0" fmla="*/ 0 h 56947"/>
                <a:gd name="connsiteX1" fmla="*/ 73568 w 71711"/>
                <a:gd name="connsiteY1" fmla="*/ 0 h 56947"/>
                <a:gd name="connsiteX2" fmla="*/ 73568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3568" y="0"/>
                  </a:lnTo>
                  <a:lnTo>
                    <a:pt x="73568" y="57918"/>
                  </a:lnTo>
                  <a:lnTo>
                    <a:pt x="0" y="57918"/>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3F4943A2-E944-4621-A5B3-9430D5DAEF09}"/>
                </a:ext>
              </a:extLst>
            </p:cNvPr>
            <p:cNvSpPr/>
            <p:nvPr/>
          </p:nvSpPr>
          <p:spPr>
            <a:xfrm>
              <a:off x="4312530" y="3036284"/>
              <a:ext cx="71712" cy="56948"/>
            </a:xfrm>
            <a:custGeom>
              <a:avLst/>
              <a:gdLst>
                <a:gd name="connsiteX0" fmla="*/ 0 w 71711"/>
                <a:gd name="connsiteY0" fmla="*/ 0 h 56947"/>
                <a:gd name="connsiteX1" fmla="*/ 72956 w 71711"/>
                <a:gd name="connsiteY1" fmla="*/ 0 h 56947"/>
                <a:gd name="connsiteX2" fmla="*/ 72956 w 71711"/>
                <a:gd name="connsiteY2" fmla="*/ 57918 h 56947"/>
                <a:gd name="connsiteX3" fmla="*/ 0 w 71711"/>
                <a:gd name="connsiteY3" fmla="*/ 57918 h 56947"/>
              </a:gdLst>
              <a:ahLst/>
              <a:cxnLst>
                <a:cxn ang="0">
                  <a:pos x="connsiteX0" y="connsiteY0"/>
                </a:cxn>
                <a:cxn ang="0">
                  <a:pos x="connsiteX1" y="connsiteY1"/>
                </a:cxn>
                <a:cxn ang="0">
                  <a:pos x="connsiteX2" y="connsiteY2"/>
                </a:cxn>
                <a:cxn ang="0">
                  <a:pos x="connsiteX3" y="connsiteY3"/>
                </a:cxn>
              </a:cxnLst>
              <a:rect l="l" t="t" r="r" b="b"/>
              <a:pathLst>
                <a:path w="71711" h="56947">
                  <a:moveTo>
                    <a:pt x="0" y="0"/>
                  </a:moveTo>
                  <a:lnTo>
                    <a:pt x="72956" y="0"/>
                  </a:lnTo>
                  <a:lnTo>
                    <a:pt x="72956" y="57918"/>
                  </a:lnTo>
                  <a:lnTo>
                    <a:pt x="0" y="57918"/>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0E5CA43C-1C97-4D14-B1D1-E4860264AF3A}"/>
                </a:ext>
              </a:extLst>
            </p:cNvPr>
            <p:cNvSpPr/>
            <p:nvPr/>
          </p:nvSpPr>
          <p:spPr>
            <a:xfrm>
              <a:off x="4310632" y="3039258"/>
              <a:ext cx="124441" cy="225682"/>
            </a:xfrm>
            <a:custGeom>
              <a:avLst/>
              <a:gdLst>
                <a:gd name="connsiteX0" fmla="*/ 122121 w 124441"/>
                <a:gd name="connsiteY0" fmla="*/ 77048 h 225681"/>
                <a:gd name="connsiteX1" fmla="*/ 63950 w 124441"/>
                <a:gd name="connsiteY1" fmla="*/ 0 h 225681"/>
                <a:gd name="connsiteX2" fmla="*/ 67916 w 124441"/>
                <a:gd name="connsiteY2" fmla="*/ 31068 h 225681"/>
                <a:gd name="connsiteX3" fmla="*/ 28579 w 124441"/>
                <a:gd name="connsiteY3" fmla="*/ 121003 h 225681"/>
                <a:gd name="connsiteX4" fmla="*/ 0 w 124441"/>
                <a:gd name="connsiteY4" fmla="*/ 199676 h 225681"/>
                <a:gd name="connsiteX5" fmla="*/ 3016 w 124441"/>
                <a:gd name="connsiteY5" fmla="*/ 226631 h 225681"/>
                <a:gd name="connsiteX6" fmla="*/ 4387 w 124441"/>
                <a:gd name="connsiteY6" fmla="*/ 226631 h 225681"/>
                <a:gd name="connsiteX7" fmla="*/ 125517 w 124441"/>
                <a:gd name="connsiteY7" fmla="*/ 105543 h 225681"/>
                <a:gd name="connsiteX8" fmla="*/ 122121 w 124441"/>
                <a:gd name="connsiteY8" fmla="*/ 77048 h 22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41" h="225681">
                  <a:moveTo>
                    <a:pt x="122121" y="77048"/>
                  </a:moveTo>
                  <a:cubicBezTo>
                    <a:pt x="114233" y="44419"/>
                    <a:pt x="93171" y="16521"/>
                    <a:pt x="63950" y="0"/>
                  </a:cubicBezTo>
                  <a:cubicBezTo>
                    <a:pt x="66583" y="10147"/>
                    <a:pt x="67916" y="20586"/>
                    <a:pt x="67916" y="31068"/>
                  </a:cubicBezTo>
                  <a:cubicBezTo>
                    <a:pt x="67901" y="65216"/>
                    <a:pt x="53643" y="97811"/>
                    <a:pt x="28579" y="121003"/>
                  </a:cubicBezTo>
                  <a:cubicBezTo>
                    <a:pt x="10084" y="143042"/>
                    <a:pt x="-37" y="170904"/>
                    <a:pt x="0" y="199676"/>
                  </a:cubicBezTo>
                  <a:cubicBezTo>
                    <a:pt x="13" y="208745"/>
                    <a:pt x="1024" y="217783"/>
                    <a:pt x="3016" y="226631"/>
                  </a:cubicBezTo>
                  <a:lnTo>
                    <a:pt x="4387" y="226631"/>
                  </a:lnTo>
                  <a:cubicBezTo>
                    <a:pt x="71273" y="226641"/>
                    <a:pt x="125504" y="172429"/>
                    <a:pt x="125517" y="105543"/>
                  </a:cubicBezTo>
                  <a:cubicBezTo>
                    <a:pt x="125517" y="95942"/>
                    <a:pt x="124378" y="86377"/>
                    <a:pt x="122121" y="77048"/>
                  </a:cubicBezTo>
                  <a:close/>
                </a:path>
              </a:pathLst>
            </a:custGeom>
            <a:solidFill>
              <a:srgbClr val="FF0000"/>
            </a:solidFill>
            <a:ln w="2085" cap="flat">
              <a:solidFill>
                <a:schemeClr val="bg1"/>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3D39403F-9E6B-4AB7-9BED-284E99896235}"/>
                </a:ext>
              </a:extLst>
            </p:cNvPr>
            <p:cNvSpPr/>
            <p:nvPr/>
          </p:nvSpPr>
          <p:spPr>
            <a:xfrm>
              <a:off x="4251694" y="3063619"/>
              <a:ext cx="244664" cy="219354"/>
            </a:xfrm>
            <a:custGeom>
              <a:avLst/>
              <a:gdLst>
                <a:gd name="connsiteX0" fmla="*/ 245326 w 244664"/>
                <a:gd name="connsiteY0" fmla="*/ 95946 h 219354"/>
                <a:gd name="connsiteX1" fmla="*/ 240243 w 244664"/>
                <a:gd name="connsiteY1" fmla="*/ 61904 h 219354"/>
                <a:gd name="connsiteX2" fmla="*/ 177157 w 244664"/>
                <a:gd name="connsiteY2" fmla="*/ 122459 h 219354"/>
                <a:gd name="connsiteX3" fmla="*/ 177010 w 244664"/>
                <a:gd name="connsiteY3" fmla="*/ 122859 h 219354"/>
                <a:gd name="connsiteX4" fmla="*/ 63389 w 244664"/>
                <a:gd name="connsiteY4" fmla="*/ 202291 h 219354"/>
                <a:gd name="connsiteX5" fmla="*/ 62018 w 244664"/>
                <a:gd name="connsiteY5" fmla="*/ 202291 h 219354"/>
                <a:gd name="connsiteX6" fmla="*/ 59023 w 244664"/>
                <a:gd name="connsiteY6" fmla="*/ 175315 h 219354"/>
                <a:gd name="connsiteX7" fmla="*/ 87602 w 244664"/>
                <a:gd name="connsiteY7" fmla="*/ 96642 h 219354"/>
                <a:gd name="connsiteX8" fmla="*/ 90070 w 244664"/>
                <a:gd name="connsiteY8" fmla="*/ 94196 h 219354"/>
                <a:gd name="connsiteX9" fmla="*/ 47570 w 244664"/>
                <a:gd name="connsiteY9" fmla="*/ 2109 h 219354"/>
                <a:gd name="connsiteX10" fmla="*/ 47570 w 244664"/>
                <a:gd name="connsiteY10" fmla="*/ 0 h 219354"/>
                <a:gd name="connsiteX11" fmla="*/ 11714 w 244664"/>
                <a:gd name="connsiteY11" fmla="*/ 44609 h 219354"/>
                <a:gd name="connsiteX12" fmla="*/ 70398 w 244664"/>
                <a:gd name="connsiteY12" fmla="*/ 207768 h 219354"/>
                <a:gd name="connsiteX13" fmla="*/ 233557 w 244664"/>
                <a:gd name="connsiteY13" fmla="*/ 149083 h 219354"/>
                <a:gd name="connsiteX14" fmla="*/ 245242 w 244664"/>
                <a:gd name="connsiteY14" fmla="*/ 96853 h 219354"/>
                <a:gd name="connsiteX15" fmla="*/ 245326 w 244664"/>
                <a:gd name="connsiteY15" fmla="*/ 95946 h 2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664" h="219354">
                  <a:moveTo>
                    <a:pt x="245326" y="95946"/>
                  </a:moveTo>
                  <a:cubicBezTo>
                    <a:pt x="245231" y="84418"/>
                    <a:pt x="243521" y="72958"/>
                    <a:pt x="240243" y="61904"/>
                  </a:cubicBezTo>
                  <a:cubicBezTo>
                    <a:pt x="227316" y="89117"/>
                    <a:pt x="204876" y="110656"/>
                    <a:pt x="177157" y="122459"/>
                  </a:cubicBezTo>
                  <a:cubicBezTo>
                    <a:pt x="177117" y="122596"/>
                    <a:pt x="177069" y="122729"/>
                    <a:pt x="177010" y="122859"/>
                  </a:cubicBezTo>
                  <a:cubicBezTo>
                    <a:pt x="159550" y="170550"/>
                    <a:pt x="114175" y="202272"/>
                    <a:pt x="63389" y="202291"/>
                  </a:cubicBezTo>
                  <a:lnTo>
                    <a:pt x="62018" y="202291"/>
                  </a:lnTo>
                  <a:cubicBezTo>
                    <a:pt x="60031" y="193437"/>
                    <a:pt x="59027" y="184390"/>
                    <a:pt x="59023" y="175315"/>
                  </a:cubicBezTo>
                  <a:cubicBezTo>
                    <a:pt x="58975" y="146541"/>
                    <a:pt x="69097" y="118677"/>
                    <a:pt x="87602" y="96642"/>
                  </a:cubicBezTo>
                  <a:cubicBezTo>
                    <a:pt x="88446" y="95862"/>
                    <a:pt x="89247" y="94997"/>
                    <a:pt x="90070" y="94196"/>
                  </a:cubicBezTo>
                  <a:cubicBezTo>
                    <a:pt x="63086" y="71216"/>
                    <a:pt x="47548" y="37552"/>
                    <a:pt x="47570" y="2109"/>
                  </a:cubicBezTo>
                  <a:cubicBezTo>
                    <a:pt x="47570" y="1434"/>
                    <a:pt x="47570" y="780"/>
                    <a:pt x="47570" y="0"/>
                  </a:cubicBezTo>
                  <a:cubicBezTo>
                    <a:pt x="32290" y="11858"/>
                    <a:pt x="20008" y="27137"/>
                    <a:pt x="11714" y="44609"/>
                  </a:cubicBezTo>
                  <a:cubicBezTo>
                    <a:pt x="-17136" y="105870"/>
                    <a:pt x="9138" y="178917"/>
                    <a:pt x="70398" y="207768"/>
                  </a:cubicBezTo>
                  <a:cubicBezTo>
                    <a:pt x="131658" y="236618"/>
                    <a:pt x="204708" y="210344"/>
                    <a:pt x="233557" y="149083"/>
                  </a:cubicBezTo>
                  <a:cubicBezTo>
                    <a:pt x="241251" y="132747"/>
                    <a:pt x="245242" y="114912"/>
                    <a:pt x="245242" y="96853"/>
                  </a:cubicBezTo>
                  <a:cubicBezTo>
                    <a:pt x="245347" y="96642"/>
                    <a:pt x="245326" y="96284"/>
                    <a:pt x="245326" y="95946"/>
                  </a:cubicBezTo>
                  <a:close/>
                </a:path>
              </a:pathLst>
            </a:custGeom>
            <a:solidFill>
              <a:srgbClr val="C00000"/>
            </a:solidFill>
            <a:ln w="2085" cap="flat">
              <a:solidFill>
                <a:schemeClr val="bg1"/>
              </a:solidFill>
              <a:prstDash val="solid"/>
              <a:miter/>
            </a:ln>
          </p:spPr>
          <p:txBody>
            <a:bodyPr rtlCol="0" anchor="ctr"/>
            <a:lstStyle/>
            <a:p>
              <a:endParaRPr lang="zh-TW" altLang="en-US"/>
            </a:p>
          </p:txBody>
        </p:sp>
      </p:grpSp>
      <p:grpSp>
        <p:nvGrpSpPr>
          <p:cNvPr id="149" name="群組 148">
            <a:extLst>
              <a:ext uri="{FF2B5EF4-FFF2-40B4-BE49-F238E27FC236}">
                <a16:creationId xmlns:a16="http://schemas.microsoft.com/office/drawing/2014/main" id="{BE8635F5-B306-4010-B7AC-246EBC6AAB98}"/>
              </a:ext>
            </a:extLst>
          </p:cNvPr>
          <p:cNvGrpSpPr/>
          <p:nvPr/>
        </p:nvGrpSpPr>
        <p:grpSpPr>
          <a:xfrm>
            <a:off x="3255086" y="2857874"/>
            <a:ext cx="700246" cy="702304"/>
            <a:chOff x="3232964" y="2857874"/>
            <a:chExt cx="700246" cy="702304"/>
          </a:xfrm>
        </p:grpSpPr>
        <p:sp>
          <p:nvSpPr>
            <p:cNvPr id="150" name="手繪多邊形: 圖案 149">
              <a:extLst>
                <a:ext uri="{FF2B5EF4-FFF2-40B4-BE49-F238E27FC236}">
                  <a16:creationId xmlns:a16="http://schemas.microsoft.com/office/drawing/2014/main" id="{516DE73F-E9B2-472C-986B-D4AEE1BCFBB0}"/>
                </a:ext>
              </a:extLst>
            </p:cNvPr>
            <p:cNvSpPr/>
            <p:nvPr/>
          </p:nvSpPr>
          <p:spPr>
            <a:xfrm>
              <a:off x="3238181" y="2857874"/>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5020 w 687590"/>
                <a:gd name="connsiteY4" fmla="*/ 687591 h 687590"/>
                <a:gd name="connsiteX5" fmla="*/ 343795 w 687590"/>
                <a:gd name="connsiteY5" fmla="*/ 687591 h 68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590" h="687590">
                  <a:moveTo>
                    <a:pt x="343795" y="687591"/>
                  </a:moveTo>
                  <a:cubicBezTo>
                    <a:pt x="154223" y="687591"/>
                    <a:pt x="0" y="533347"/>
                    <a:pt x="0" y="343795"/>
                  </a:cubicBezTo>
                  <a:cubicBezTo>
                    <a:pt x="0" y="154244"/>
                    <a:pt x="154223" y="0"/>
                    <a:pt x="343795" y="0"/>
                  </a:cubicBezTo>
                  <a:cubicBezTo>
                    <a:pt x="533368" y="0"/>
                    <a:pt x="687591" y="154223"/>
                    <a:pt x="687591" y="343795"/>
                  </a:cubicBezTo>
                  <a:cubicBezTo>
                    <a:pt x="687929" y="533330"/>
                    <a:pt x="534555" y="687253"/>
                    <a:pt x="345020" y="687591"/>
                  </a:cubicBezTo>
                  <a:cubicBezTo>
                    <a:pt x="344612" y="687592"/>
                    <a:pt x="344204" y="687592"/>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76E9FEBD-C52F-44C1-8568-E2A37FFE3ACB}"/>
                </a:ext>
              </a:extLst>
            </p:cNvPr>
            <p:cNvSpPr/>
            <p:nvPr/>
          </p:nvSpPr>
          <p:spPr>
            <a:xfrm>
              <a:off x="3232964" y="2859932"/>
              <a:ext cx="700246" cy="700246"/>
            </a:xfrm>
            <a:custGeom>
              <a:avLst/>
              <a:gdLst>
                <a:gd name="connsiteX0" fmla="*/ 349013 w 700245"/>
                <a:gd name="connsiteY0" fmla="*/ 10547 h 700245"/>
                <a:gd name="connsiteX1" fmla="*/ 687577 w 700245"/>
                <a:gd name="connsiteY1" fmla="*/ 349070 h 700245"/>
                <a:gd name="connsiteX2" fmla="*/ 349055 w 700245"/>
                <a:gd name="connsiteY2" fmla="*/ 687634 h 700245"/>
                <a:gd name="connsiteX3" fmla="*/ 10490 w 700245"/>
                <a:gd name="connsiteY3" fmla="*/ 349112 h 700245"/>
                <a:gd name="connsiteX4" fmla="*/ 10490 w 700245"/>
                <a:gd name="connsiteY4" fmla="*/ 349091 h 700245"/>
                <a:gd name="connsiteX5" fmla="*/ 349013 w 700245"/>
                <a:gd name="connsiteY5" fmla="*/ 10547 h 700245"/>
                <a:gd name="connsiteX6" fmla="*/ 349013 w 700245"/>
                <a:gd name="connsiteY6" fmla="*/ 1 h 700245"/>
                <a:gd name="connsiteX7" fmla="*/ 0 w 700245"/>
                <a:gd name="connsiteY7" fmla="*/ 349168 h 700245"/>
                <a:gd name="connsiteX8" fmla="*/ 102239 w 700245"/>
                <a:gd name="connsiteY8" fmla="*/ 595927 h 700245"/>
                <a:gd name="connsiteX9" fmla="*/ 595902 w 700245"/>
                <a:gd name="connsiteY9" fmla="*/ 600786 h 700245"/>
                <a:gd name="connsiteX10" fmla="*/ 600762 w 700245"/>
                <a:gd name="connsiteY10" fmla="*/ 107123 h 700245"/>
                <a:gd name="connsiteX11" fmla="*/ 595870 w 700245"/>
                <a:gd name="connsiteY11" fmla="*/ 102233 h 700245"/>
                <a:gd name="connsiteX12" fmla="*/ 349097 w 700245"/>
                <a:gd name="connsiteY12" fmla="*/ 1 h 70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245" h="700245">
                  <a:moveTo>
                    <a:pt x="349013" y="10547"/>
                  </a:moveTo>
                  <a:cubicBezTo>
                    <a:pt x="535985" y="10535"/>
                    <a:pt x="687566" y="162097"/>
                    <a:pt x="687577" y="349070"/>
                  </a:cubicBezTo>
                  <a:cubicBezTo>
                    <a:pt x="687589" y="536042"/>
                    <a:pt x="536027" y="687623"/>
                    <a:pt x="349055" y="687634"/>
                  </a:cubicBezTo>
                  <a:cubicBezTo>
                    <a:pt x="162082" y="687646"/>
                    <a:pt x="10502" y="536084"/>
                    <a:pt x="10490" y="349112"/>
                  </a:cubicBezTo>
                  <a:cubicBezTo>
                    <a:pt x="10490" y="349105"/>
                    <a:pt x="10490" y="349098"/>
                    <a:pt x="10490" y="349091"/>
                  </a:cubicBezTo>
                  <a:cubicBezTo>
                    <a:pt x="10490" y="162126"/>
                    <a:pt x="162048" y="10559"/>
                    <a:pt x="349013" y="10547"/>
                  </a:cubicBezTo>
                  <a:moveTo>
                    <a:pt x="349013" y="1"/>
                  </a:moveTo>
                  <a:cubicBezTo>
                    <a:pt x="156216" y="44"/>
                    <a:pt x="-42" y="156371"/>
                    <a:pt x="0" y="349168"/>
                  </a:cubicBezTo>
                  <a:cubicBezTo>
                    <a:pt x="20" y="441722"/>
                    <a:pt x="36795" y="530480"/>
                    <a:pt x="102239" y="595927"/>
                  </a:cubicBezTo>
                  <a:cubicBezTo>
                    <a:pt x="237219" y="733590"/>
                    <a:pt x="458239" y="735766"/>
                    <a:pt x="595902" y="600786"/>
                  </a:cubicBezTo>
                  <a:cubicBezTo>
                    <a:pt x="733565" y="465807"/>
                    <a:pt x="735741" y="244786"/>
                    <a:pt x="600762" y="107123"/>
                  </a:cubicBezTo>
                  <a:cubicBezTo>
                    <a:pt x="599147" y="105477"/>
                    <a:pt x="597517" y="103847"/>
                    <a:pt x="595870" y="102233"/>
                  </a:cubicBezTo>
                  <a:cubicBezTo>
                    <a:pt x="530560" y="36577"/>
                    <a:pt x="441704" y="-234"/>
                    <a:pt x="349097" y="1"/>
                  </a:cubicBezTo>
                  <a:close/>
                </a:path>
              </a:pathLst>
            </a:custGeom>
            <a:solidFill>
              <a:srgbClr val="000000"/>
            </a:solidFill>
            <a:ln w="208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AB489ACC-3275-4060-AA6C-37F30D4F39EE}"/>
                </a:ext>
              </a:extLst>
            </p:cNvPr>
            <p:cNvSpPr/>
            <p:nvPr/>
          </p:nvSpPr>
          <p:spPr>
            <a:xfrm>
              <a:off x="3408434" y="3273909"/>
              <a:ext cx="170843" cy="183498"/>
            </a:xfrm>
            <a:custGeom>
              <a:avLst/>
              <a:gdLst>
                <a:gd name="connsiteX0" fmla="*/ 172931 w 170843"/>
                <a:gd name="connsiteY0" fmla="*/ 0 h 183498"/>
                <a:gd name="connsiteX1" fmla="*/ 75487 w 170843"/>
                <a:gd name="connsiteY1" fmla="*/ 0 h 183498"/>
                <a:gd name="connsiteX2" fmla="*/ 0 w 170843"/>
                <a:gd name="connsiteY2" fmla="*/ 75487 h 183498"/>
                <a:gd name="connsiteX3" fmla="*/ 0 w 170843"/>
                <a:gd name="connsiteY3" fmla="*/ 183962 h 183498"/>
                <a:gd name="connsiteX4" fmla="*/ 172952 w 170843"/>
                <a:gd name="connsiteY4" fmla="*/ 183962 h 18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43" h="183498">
                  <a:moveTo>
                    <a:pt x="172931" y="0"/>
                  </a:moveTo>
                  <a:lnTo>
                    <a:pt x="75487" y="0"/>
                  </a:lnTo>
                  <a:cubicBezTo>
                    <a:pt x="33797" y="0"/>
                    <a:pt x="0" y="33797"/>
                    <a:pt x="0" y="75487"/>
                  </a:cubicBezTo>
                  <a:lnTo>
                    <a:pt x="0" y="183962"/>
                  </a:lnTo>
                  <a:lnTo>
                    <a:pt x="172952" y="183962"/>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A9189794-2E77-402F-840D-8AFD269BC4CA}"/>
                </a:ext>
              </a:extLst>
            </p:cNvPr>
            <p:cNvSpPr/>
            <p:nvPr/>
          </p:nvSpPr>
          <p:spPr>
            <a:xfrm>
              <a:off x="3581365" y="3273909"/>
              <a:ext cx="172952" cy="183498"/>
            </a:xfrm>
            <a:custGeom>
              <a:avLst/>
              <a:gdLst>
                <a:gd name="connsiteX0" fmla="*/ 174176 w 172952"/>
                <a:gd name="connsiteY0" fmla="*/ 183962 h 183498"/>
                <a:gd name="connsiteX1" fmla="*/ 174176 w 172952"/>
                <a:gd name="connsiteY1" fmla="*/ 75487 h 183498"/>
                <a:gd name="connsiteX2" fmla="*/ 98688 w 172952"/>
                <a:gd name="connsiteY2" fmla="*/ 0 h 183498"/>
                <a:gd name="connsiteX3" fmla="*/ 98667 w 172952"/>
                <a:gd name="connsiteY3" fmla="*/ 0 h 183498"/>
                <a:gd name="connsiteX4" fmla="*/ 0 w 172952"/>
                <a:gd name="connsiteY4" fmla="*/ 0 h 183498"/>
                <a:gd name="connsiteX5" fmla="*/ 0 w 172952"/>
                <a:gd name="connsiteY5" fmla="*/ 183962 h 18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52" h="183498">
                  <a:moveTo>
                    <a:pt x="174176" y="183962"/>
                  </a:moveTo>
                  <a:lnTo>
                    <a:pt x="174176" y="75487"/>
                  </a:lnTo>
                  <a:cubicBezTo>
                    <a:pt x="174176" y="33797"/>
                    <a:pt x="140379" y="0"/>
                    <a:pt x="98688" y="0"/>
                  </a:cubicBezTo>
                  <a:cubicBezTo>
                    <a:pt x="98681" y="0"/>
                    <a:pt x="98674" y="0"/>
                    <a:pt x="98667" y="0"/>
                  </a:cubicBezTo>
                  <a:lnTo>
                    <a:pt x="0" y="0"/>
                  </a:lnTo>
                  <a:lnTo>
                    <a:pt x="0" y="183962"/>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6E3CF69D-993C-4B0A-808A-1F1B71E4F84E}"/>
                </a:ext>
              </a:extLst>
            </p:cNvPr>
            <p:cNvSpPr/>
            <p:nvPr/>
          </p:nvSpPr>
          <p:spPr>
            <a:xfrm>
              <a:off x="3533613" y="3253808"/>
              <a:ext cx="94913" cy="134987"/>
            </a:xfrm>
            <a:custGeom>
              <a:avLst/>
              <a:gdLst>
                <a:gd name="connsiteX0" fmla="*/ 95293 w 94912"/>
                <a:gd name="connsiteY0" fmla="*/ 0 h 134987"/>
                <a:gd name="connsiteX1" fmla="*/ 0 w 94912"/>
                <a:gd name="connsiteY1" fmla="*/ 0 h 134987"/>
                <a:gd name="connsiteX2" fmla="*/ 0 w 94912"/>
                <a:gd name="connsiteY2" fmla="*/ 17443 h 134987"/>
                <a:gd name="connsiteX3" fmla="*/ 0 w 94912"/>
                <a:gd name="connsiteY3" fmla="*/ 43976 h 134987"/>
                <a:gd name="connsiteX4" fmla="*/ 0 w 94912"/>
                <a:gd name="connsiteY4" fmla="*/ 65110 h 134987"/>
                <a:gd name="connsiteX5" fmla="*/ 25795 w 94912"/>
                <a:gd name="connsiteY5" fmla="*/ 136147 h 134987"/>
                <a:gd name="connsiteX6" fmla="*/ 69772 w 94912"/>
                <a:gd name="connsiteY6" fmla="*/ 136147 h 134987"/>
                <a:gd name="connsiteX7" fmla="*/ 95461 w 94912"/>
                <a:gd name="connsiteY7" fmla="*/ 65110 h 134987"/>
                <a:gd name="connsiteX8" fmla="*/ 95293 w 94912"/>
                <a:gd name="connsiteY8" fmla="*/ 0 h 13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12" h="134987">
                  <a:moveTo>
                    <a:pt x="95293" y="0"/>
                  </a:moveTo>
                  <a:lnTo>
                    <a:pt x="0" y="0"/>
                  </a:lnTo>
                  <a:lnTo>
                    <a:pt x="0" y="17443"/>
                  </a:lnTo>
                  <a:lnTo>
                    <a:pt x="0" y="43976"/>
                  </a:lnTo>
                  <a:lnTo>
                    <a:pt x="0" y="65110"/>
                  </a:lnTo>
                  <a:lnTo>
                    <a:pt x="25795" y="136147"/>
                  </a:lnTo>
                  <a:lnTo>
                    <a:pt x="69772" y="136147"/>
                  </a:lnTo>
                  <a:lnTo>
                    <a:pt x="95461" y="65110"/>
                  </a:lnTo>
                  <a:lnTo>
                    <a:pt x="95293"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358B7895-80EE-41F6-BE0C-B9D4AB11BA66}"/>
                </a:ext>
              </a:extLst>
            </p:cNvPr>
            <p:cNvSpPr/>
            <p:nvPr/>
          </p:nvSpPr>
          <p:spPr>
            <a:xfrm>
              <a:off x="3466436" y="3217488"/>
              <a:ext cx="113895" cy="223573"/>
            </a:xfrm>
            <a:custGeom>
              <a:avLst/>
              <a:gdLst>
                <a:gd name="connsiteX0" fmla="*/ 92972 w 113895"/>
                <a:gd name="connsiteY0" fmla="*/ 172467 h 223572"/>
                <a:gd name="connsiteX1" fmla="*/ 67177 w 113895"/>
                <a:gd name="connsiteY1" fmla="*/ 101430 h 223572"/>
                <a:gd name="connsiteX2" fmla="*/ 67177 w 113895"/>
                <a:gd name="connsiteY2" fmla="*/ 53763 h 223572"/>
                <a:gd name="connsiteX3" fmla="*/ 71543 w 113895"/>
                <a:gd name="connsiteY3" fmla="*/ 25690 h 223572"/>
                <a:gd name="connsiteX4" fmla="*/ 35097 w 113895"/>
                <a:gd name="connsiteY4" fmla="*/ 0 h 223572"/>
                <a:gd name="connsiteX5" fmla="*/ 591 w 113895"/>
                <a:gd name="connsiteY5" fmla="*/ 25690 h 223572"/>
                <a:gd name="connsiteX6" fmla="*/ 25141 w 113895"/>
                <a:gd name="connsiteY6" fmla="*/ 58719 h 223572"/>
                <a:gd name="connsiteX7" fmla="*/ 0 w 113895"/>
                <a:gd name="connsiteY7" fmla="*/ 80296 h 223572"/>
                <a:gd name="connsiteX8" fmla="*/ 100587 w 113895"/>
                <a:gd name="connsiteY8" fmla="*/ 214714 h 223572"/>
                <a:gd name="connsiteX9" fmla="*/ 114908 w 113895"/>
                <a:gd name="connsiteY9" fmla="*/ 224395 h 223572"/>
                <a:gd name="connsiteX10" fmla="*/ 114908 w 113895"/>
                <a:gd name="connsiteY10" fmla="*/ 172467 h 2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95" h="223572">
                  <a:moveTo>
                    <a:pt x="92972" y="172467"/>
                  </a:moveTo>
                  <a:lnTo>
                    <a:pt x="67177" y="101430"/>
                  </a:lnTo>
                  <a:lnTo>
                    <a:pt x="67177" y="53763"/>
                  </a:lnTo>
                  <a:lnTo>
                    <a:pt x="71543" y="25690"/>
                  </a:lnTo>
                  <a:cubicBezTo>
                    <a:pt x="71543" y="25690"/>
                    <a:pt x="45010" y="0"/>
                    <a:pt x="35097" y="0"/>
                  </a:cubicBezTo>
                  <a:cubicBezTo>
                    <a:pt x="0" y="0"/>
                    <a:pt x="591" y="25690"/>
                    <a:pt x="591" y="25690"/>
                  </a:cubicBezTo>
                  <a:lnTo>
                    <a:pt x="25141" y="58719"/>
                  </a:lnTo>
                  <a:lnTo>
                    <a:pt x="0" y="80296"/>
                  </a:lnTo>
                  <a:lnTo>
                    <a:pt x="100587" y="214714"/>
                  </a:lnTo>
                  <a:lnTo>
                    <a:pt x="114908" y="224395"/>
                  </a:lnTo>
                  <a:lnTo>
                    <a:pt x="114908" y="172467"/>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7B2F7A15-AC3D-46F5-9F25-6AEA2E14AD25}"/>
                </a:ext>
              </a:extLst>
            </p:cNvPr>
            <p:cNvSpPr/>
            <p:nvPr/>
          </p:nvSpPr>
          <p:spPr>
            <a:xfrm>
              <a:off x="3581365" y="3217488"/>
              <a:ext cx="113895" cy="221463"/>
            </a:xfrm>
            <a:custGeom>
              <a:avLst/>
              <a:gdLst>
                <a:gd name="connsiteX0" fmla="*/ 22020 w 113895"/>
                <a:gd name="connsiteY0" fmla="*/ 172467 h 221463"/>
                <a:gd name="connsiteX1" fmla="*/ 47794 w 113895"/>
                <a:gd name="connsiteY1" fmla="*/ 101430 h 221463"/>
                <a:gd name="connsiteX2" fmla="*/ 47583 w 113895"/>
                <a:gd name="connsiteY2" fmla="*/ 53320 h 221463"/>
                <a:gd name="connsiteX3" fmla="*/ 43365 w 113895"/>
                <a:gd name="connsiteY3" fmla="*/ 25690 h 221463"/>
                <a:gd name="connsiteX4" fmla="*/ 79790 w 113895"/>
                <a:gd name="connsiteY4" fmla="*/ 0 h 221463"/>
                <a:gd name="connsiteX5" fmla="*/ 114317 w 113895"/>
                <a:gd name="connsiteY5" fmla="*/ 25690 h 221463"/>
                <a:gd name="connsiteX6" fmla="*/ 89745 w 113895"/>
                <a:gd name="connsiteY6" fmla="*/ 58719 h 221463"/>
                <a:gd name="connsiteX7" fmla="*/ 114887 w 113895"/>
                <a:gd name="connsiteY7" fmla="*/ 80296 h 221463"/>
                <a:gd name="connsiteX8" fmla="*/ 23728 w 113895"/>
                <a:gd name="connsiteY8" fmla="*/ 202122 h 221463"/>
                <a:gd name="connsiteX9" fmla="*/ 0 w 113895"/>
                <a:gd name="connsiteY9" fmla="*/ 222033 h 221463"/>
                <a:gd name="connsiteX10" fmla="*/ 0 w 113895"/>
                <a:gd name="connsiteY10" fmla="*/ 172467 h 22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895" h="221463">
                  <a:moveTo>
                    <a:pt x="22020" y="172467"/>
                  </a:moveTo>
                  <a:lnTo>
                    <a:pt x="47794" y="101430"/>
                  </a:lnTo>
                  <a:lnTo>
                    <a:pt x="47583" y="53320"/>
                  </a:lnTo>
                  <a:lnTo>
                    <a:pt x="43365" y="25690"/>
                  </a:lnTo>
                  <a:cubicBezTo>
                    <a:pt x="43365" y="25690"/>
                    <a:pt x="69877" y="0"/>
                    <a:pt x="79790" y="0"/>
                  </a:cubicBezTo>
                  <a:cubicBezTo>
                    <a:pt x="114887" y="0"/>
                    <a:pt x="114317" y="25690"/>
                    <a:pt x="114317" y="25690"/>
                  </a:cubicBezTo>
                  <a:lnTo>
                    <a:pt x="89745" y="58719"/>
                  </a:lnTo>
                  <a:lnTo>
                    <a:pt x="114887" y="80296"/>
                  </a:lnTo>
                  <a:lnTo>
                    <a:pt x="23728" y="202122"/>
                  </a:lnTo>
                  <a:lnTo>
                    <a:pt x="0" y="222033"/>
                  </a:lnTo>
                  <a:lnTo>
                    <a:pt x="0" y="172467"/>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C5CDD5EB-2F7F-4A1E-A245-BE6441417683}"/>
                </a:ext>
              </a:extLst>
            </p:cNvPr>
            <p:cNvSpPr/>
            <p:nvPr/>
          </p:nvSpPr>
          <p:spPr>
            <a:xfrm>
              <a:off x="3466436" y="3037323"/>
              <a:ext cx="227791" cy="246773"/>
            </a:xfrm>
            <a:custGeom>
              <a:avLst/>
              <a:gdLst>
                <a:gd name="connsiteX0" fmla="*/ 226167 w 227790"/>
                <a:gd name="connsiteY0" fmla="*/ 65764 h 246773"/>
                <a:gd name="connsiteX1" fmla="*/ 78651 w 227790"/>
                <a:gd name="connsiteY1" fmla="*/ 0 h 246773"/>
                <a:gd name="connsiteX2" fmla="*/ 0 w 227790"/>
                <a:gd name="connsiteY2" fmla="*/ 96178 h 246773"/>
                <a:gd name="connsiteX3" fmla="*/ 43512 w 227790"/>
                <a:gd name="connsiteY3" fmla="*/ 212605 h 246773"/>
                <a:gd name="connsiteX4" fmla="*/ 75951 w 227790"/>
                <a:gd name="connsiteY4" fmla="*/ 238674 h 246773"/>
                <a:gd name="connsiteX5" fmla="*/ 114887 w 227790"/>
                <a:gd name="connsiteY5" fmla="*/ 248777 h 246773"/>
                <a:gd name="connsiteX6" fmla="*/ 114887 w 227790"/>
                <a:gd name="connsiteY6" fmla="*/ 248777 h 246773"/>
                <a:gd name="connsiteX7" fmla="*/ 185186 w 227790"/>
                <a:gd name="connsiteY7" fmla="*/ 213702 h 246773"/>
                <a:gd name="connsiteX8" fmla="*/ 227559 w 227790"/>
                <a:gd name="connsiteY8" fmla="*/ 122522 h 246773"/>
                <a:gd name="connsiteX9" fmla="*/ 229668 w 227790"/>
                <a:gd name="connsiteY9" fmla="*/ 98667 h 246773"/>
                <a:gd name="connsiteX10" fmla="*/ 229668 w 227790"/>
                <a:gd name="connsiteY10" fmla="*/ 94723 h 246773"/>
                <a:gd name="connsiteX11" fmla="*/ 226167 w 227790"/>
                <a:gd name="connsiteY11" fmla="*/ 65764 h 2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790" h="246773">
                  <a:moveTo>
                    <a:pt x="226167" y="65764"/>
                  </a:moveTo>
                  <a:cubicBezTo>
                    <a:pt x="211403" y="74201"/>
                    <a:pt x="83270" y="24045"/>
                    <a:pt x="78651" y="0"/>
                  </a:cubicBezTo>
                  <a:cubicBezTo>
                    <a:pt x="32988" y="8837"/>
                    <a:pt x="0" y="36721"/>
                    <a:pt x="0" y="96178"/>
                  </a:cubicBezTo>
                  <a:cubicBezTo>
                    <a:pt x="0" y="138889"/>
                    <a:pt x="17021" y="182887"/>
                    <a:pt x="43512" y="212605"/>
                  </a:cubicBezTo>
                  <a:cubicBezTo>
                    <a:pt x="52680" y="223164"/>
                    <a:pt x="63667" y="231994"/>
                    <a:pt x="75951" y="238674"/>
                  </a:cubicBezTo>
                  <a:cubicBezTo>
                    <a:pt x="87899" y="245198"/>
                    <a:pt x="101274" y="248669"/>
                    <a:pt x="114887" y="248777"/>
                  </a:cubicBezTo>
                  <a:lnTo>
                    <a:pt x="114887" y="248777"/>
                  </a:lnTo>
                  <a:cubicBezTo>
                    <a:pt x="141399" y="248777"/>
                    <a:pt x="165739" y="235046"/>
                    <a:pt x="185186" y="213702"/>
                  </a:cubicBezTo>
                  <a:cubicBezTo>
                    <a:pt x="206720" y="189994"/>
                    <a:pt x="222138" y="156880"/>
                    <a:pt x="227559" y="122522"/>
                  </a:cubicBezTo>
                  <a:cubicBezTo>
                    <a:pt x="228796" y="114627"/>
                    <a:pt x="229501" y="106657"/>
                    <a:pt x="229668" y="98667"/>
                  </a:cubicBezTo>
                  <a:lnTo>
                    <a:pt x="229668" y="94723"/>
                  </a:lnTo>
                  <a:cubicBezTo>
                    <a:pt x="229616" y="84968"/>
                    <a:pt x="228441" y="75251"/>
                    <a:pt x="226167" y="65764"/>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1721B873-E619-4B51-BA09-A69625ACE6AF}"/>
                </a:ext>
              </a:extLst>
            </p:cNvPr>
            <p:cNvSpPr/>
            <p:nvPr/>
          </p:nvSpPr>
          <p:spPr>
            <a:xfrm>
              <a:off x="3426362" y="3077228"/>
              <a:ext cx="307939" cy="40074"/>
            </a:xfrm>
            <a:custGeom>
              <a:avLst/>
              <a:gdLst>
                <a:gd name="connsiteX0" fmla="*/ 155045 w 307939"/>
                <a:gd name="connsiteY0" fmla="*/ 42183 h 40074"/>
                <a:gd name="connsiteX1" fmla="*/ 0 w 307939"/>
                <a:gd name="connsiteY1" fmla="*/ 0 h 40074"/>
                <a:gd name="connsiteX2" fmla="*/ 310049 w 307939"/>
                <a:gd name="connsiteY2" fmla="*/ 0 h 40074"/>
                <a:gd name="connsiteX3" fmla="*/ 155045 w 307939"/>
                <a:gd name="connsiteY3" fmla="*/ 42183 h 40074"/>
              </a:gdLst>
              <a:ahLst/>
              <a:cxnLst>
                <a:cxn ang="0">
                  <a:pos x="connsiteX0" y="connsiteY0"/>
                </a:cxn>
                <a:cxn ang="0">
                  <a:pos x="connsiteX1" y="connsiteY1"/>
                </a:cxn>
                <a:cxn ang="0">
                  <a:pos x="connsiteX2" y="connsiteY2"/>
                </a:cxn>
                <a:cxn ang="0">
                  <a:pos x="connsiteX3" y="connsiteY3"/>
                </a:cxn>
              </a:cxnLst>
              <a:rect l="l" t="t" r="r" b="b"/>
              <a:pathLst>
                <a:path w="307939" h="40074">
                  <a:moveTo>
                    <a:pt x="155045" y="42183"/>
                  </a:moveTo>
                  <a:cubicBezTo>
                    <a:pt x="19763" y="42183"/>
                    <a:pt x="0" y="0"/>
                    <a:pt x="0" y="0"/>
                  </a:cubicBezTo>
                  <a:lnTo>
                    <a:pt x="310049" y="0"/>
                  </a:lnTo>
                  <a:cubicBezTo>
                    <a:pt x="310049" y="0"/>
                    <a:pt x="292142" y="42183"/>
                    <a:pt x="155045" y="42183"/>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1D297D28-2197-44CB-A836-18FF0CB7D877}"/>
                </a:ext>
              </a:extLst>
            </p:cNvPr>
            <p:cNvSpPr/>
            <p:nvPr/>
          </p:nvSpPr>
          <p:spPr>
            <a:xfrm>
              <a:off x="3466436" y="2945419"/>
              <a:ext cx="227791" cy="97022"/>
            </a:xfrm>
            <a:custGeom>
              <a:avLst/>
              <a:gdLst>
                <a:gd name="connsiteX0" fmla="*/ 154202 w 227790"/>
                <a:gd name="connsiteY0" fmla="*/ 2348 h 97022"/>
                <a:gd name="connsiteX1" fmla="*/ 115393 w 227790"/>
                <a:gd name="connsiteY1" fmla="*/ 14623 h 97022"/>
                <a:gd name="connsiteX2" fmla="*/ 115140 w 227790"/>
                <a:gd name="connsiteY2" fmla="*/ 15298 h 97022"/>
                <a:gd name="connsiteX3" fmla="*/ 114908 w 227790"/>
                <a:gd name="connsiteY3" fmla="*/ 14665 h 97022"/>
                <a:gd name="connsiteX4" fmla="*/ 75508 w 227790"/>
                <a:gd name="connsiteY4" fmla="*/ 2348 h 97022"/>
                <a:gd name="connsiteX5" fmla="*/ 0 w 227790"/>
                <a:gd name="connsiteY5" fmla="*/ 77835 h 97022"/>
                <a:gd name="connsiteX6" fmla="*/ 0 w 227790"/>
                <a:gd name="connsiteY6" fmla="*/ 98252 h 97022"/>
                <a:gd name="connsiteX7" fmla="*/ 591 w 227790"/>
                <a:gd name="connsiteY7" fmla="*/ 98252 h 97022"/>
                <a:gd name="connsiteX8" fmla="*/ 229689 w 227790"/>
                <a:gd name="connsiteY8" fmla="*/ 98252 h 97022"/>
                <a:gd name="connsiteX9" fmla="*/ 229689 w 227790"/>
                <a:gd name="connsiteY9" fmla="*/ 77793 h 97022"/>
                <a:gd name="connsiteX10" fmla="*/ 154202 w 227790"/>
                <a:gd name="connsiteY10" fmla="*/ 2348 h 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790" h="97022">
                  <a:moveTo>
                    <a:pt x="154202" y="2348"/>
                  </a:moveTo>
                  <a:cubicBezTo>
                    <a:pt x="143656" y="5933"/>
                    <a:pt x="126614" y="14412"/>
                    <a:pt x="115393" y="14623"/>
                  </a:cubicBezTo>
                  <a:cubicBezTo>
                    <a:pt x="115393" y="14855"/>
                    <a:pt x="115203" y="15066"/>
                    <a:pt x="115140" y="15298"/>
                  </a:cubicBezTo>
                  <a:cubicBezTo>
                    <a:pt x="115140" y="15087"/>
                    <a:pt x="114971" y="14876"/>
                    <a:pt x="114908" y="14665"/>
                  </a:cubicBezTo>
                  <a:cubicBezTo>
                    <a:pt x="103645" y="14665"/>
                    <a:pt x="86160" y="5976"/>
                    <a:pt x="75508" y="2348"/>
                  </a:cubicBezTo>
                  <a:cubicBezTo>
                    <a:pt x="36046" y="-11109"/>
                    <a:pt x="0" y="36095"/>
                    <a:pt x="0" y="77835"/>
                  </a:cubicBezTo>
                  <a:lnTo>
                    <a:pt x="0" y="98252"/>
                  </a:lnTo>
                  <a:lnTo>
                    <a:pt x="591" y="98252"/>
                  </a:lnTo>
                  <a:lnTo>
                    <a:pt x="229689" y="98252"/>
                  </a:lnTo>
                  <a:lnTo>
                    <a:pt x="229689" y="77793"/>
                  </a:lnTo>
                  <a:cubicBezTo>
                    <a:pt x="229689" y="36158"/>
                    <a:pt x="193643" y="-11151"/>
                    <a:pt x="154202" y="2348"/>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AD9A5295-FA1C-4DA4-8BDB-32EC3477BB48}"/>
                </a:ext>
              </a:extLst>
            </p:cNvPr>
            <p:cNvSpPr/>
            <p:nvPr/>
          </p:nvSpPr>
          <p:spPr>
            <a:xfrm>
              <a:off x="3466457" y="3043714"/>
              <a:ext cx="227791" cy="31638"/>
            </a:xfrm>
            <a:custGeom>
              <a:avLst/>
              <a:gdLst>
                <a:gd name="connsiteX0" fmla="*/ 114823 w 227790"/>
                <a:gd name="connsiteY0" fmla="*/ 0 h 31637"/>
                <a:gd name="connsiteX1" fmla="*/ 0 w 227790"/>
                <a:gd name="connsiteY1" fmla="*/ 0 h 31637"/>
                <a:gd name="connsiteX2" fmla="*/ 0 w 227790"/>
                <a:gd name="connsiteY2" fmla="*/ 33536 h 31637"/>
                <a:gd name="connsiteX3" fmla="*/ 114823 w 227790"/>
                <a:gd name="connsiteY3" fmla="*/ 33536 h 31637"/>
                <a:gd name="connsiteX4" fmla="*/ 229668 w 227790"/>
                <a:gd name="connsiteY4" fmla="*/ 33536 h 31637"/>
                <a:gd name="connsiteX5" fmla="*/ 229668 w 227790"/>
                <a:gd name="connsiteY5" fmla="*/ 0 h 31637"/>
                <a:gd name="connsiteX6" fmla="*/ 114823 w 227790"/>
                <a:gd name="connsiteY6" fmla="*/ 0 h 3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90" h="31637">
                  <a:moveTo>
                    <a:pt x="114823" y="0"/>
                  </a:moveTo>
                  <a:lnTo>
                    <a:pt x="0" y="0"/>
                  </a:lnTo>
                  <a:lnTo>
                    <a:pt x="0" y="33536"/>
                  </a:lnTo>
                  <a:lnTo>
                    <a:pt x="114823" y="33536"/>
                  </a:lnTo>
                  <a:lnTo>
                    <a:pt x="229668" y="33536"/>
                  </a:lnTo>
                  <a:lnTo>
                    <a:pt x="229668" y="0"/>
                  </a:lnTo>
                  <a:lnTo>
                    <a:pt x="114823"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2AD66B1A-82C2-4943-AC5F-BDBE9A8BF8BB}"/>
                </a:ext>
              </a:extLst>
            </p:cNvPr>
            <p:cNvSpPr/>
            <p:nvPr/>
          </p:nvSpPr>
          <p:spPr>
            <a:xfrm>
              <a:off x="3547323" y="3132468"/>
              <a:ext cx="65384" cy="14764"/>
            </a:xfrm>
            <a:custGeom>
              <a:avLst/>
              <a:gdLst>
                <a:gd name="connsiteX0" fmla="*/ 0 w 65384"/>
                <a:gd name="connsiteY0" fmla="*/ 0 h 14764"/>
                <a:gd name="connsiteX1" fmla="*/ 67177 w 65384"/>
                <a:gd name="connsiteY1" fmla="*/ 0 h 14764"/>
                <a:gd name="connsiteX2" fmla="*/ 67177 w 65384"/>
                <a:gd name="connsiteY2" fmla="*/ 15397 h 14764"/>
                <a:gd name="connsiteX3" fmla="*/ 0 w 65384"/>
                <a:gd name="connsiteY3" fmla="*/ 15397 h 14764"/>
              </a:gdLst>
              <a:ahLst/>
              <a:cxnLst>
                <a:cxn ang="0">
                  <a:pos x="connsiteX0" y="connsiteY0"/>
                </a:cxn>
                <a:cxn ang="0">
                  <a:pos x="connsiteX1" y="connsiteY1"/>
                </a:cxn>
                <a:cxn ang="0">
                  <a:pos x="connsiteX2" y="connsiteY2"/>
                </a:cxn>
                <a:cxn ang="0">
                  <a:pos x="connsiteX3" y="connsiteY3"/>
                </a:cxn>
              </a:cxnLst>
              <a:rect l="l" t="t" r="r" b="b"/>
              <a:pathLst>
                <a:path w="65384" h="14764">
                  <a:moveTo>
                    <a:pt x="0" y="0"/>
                  </a:moveTo>
                  <a:lnTo>
                    <a:pt x="67177" y="0"/>
                  </a:lnTo>
                  <a:lnTo>
                    <a:pt x="67177" y="15397"/>
                  </a:lnTo>
                  <a:lnTo>
                    <a:pt x="0" y="15397"/>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F4C83EEC-D73A-413B-AC73-93A4F364313E}"/>
                </a:ext>
              </a:extLst>
            </p:cNvPr>
            <p:cNvSpPr/>
            <p:nvPr/>
          </p:nvSpPr>
          <p:spPr>
            <a:xfrm>
              <a:off x="3466436" y="3119210"/>
              <a:ext cx="101240" cy="71712"/>
            </a:xfrm>
            <a:custGeom>
              <a:avLst/>
              <a:gdLst>
                <a:gd name="connsiteX0" fmla="*/ 82405 w 101240"/>
                <a:gd name="connsiteY0" fmla="*/ 4188 h 71711"/>
                <a:gd name="connsiteX1" fmla="*/ 0 w 101240"/>
                <a:gd name="connsiteY1" fmla="*/ 21061 h 71711"/>
                <a:gd name="connsiteX2" fmla="*/ 50715 w 101240"/>
                <a:gd name="connsiteY2" fmla="*/ 71776 h 71711"/>
                <a:gd name="connsiteX3" fmla="*/ 101430 w 101240"/>
                <a:gd name="connsiteY3" fmla="*/ 21061 h 71711"/>
                <a:gd name="connsiteX4" fmla="*/ 82405 w 101240"/>
                <a:gd name="connsiteY4" fmla="*/ 4188 h 7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40" h="71711">
                  <a:moveTo>
                    <a:pt x="82405" y="4188"/>
                  </a:moveTo>
                  <a:cubicBezTo>
                    <a:pt x="53025" y="-4861"/>
                    <a:pt x="0" y="750"/>
                    <a:pt x="0" y="21061"/>
                  </a:cubicBezTo>
                  <a:cubicBezTo>
                    <a:pt x="0" y="49070"/>
                    <a:pt x="22706" y="71776"/>
                    <a:pt x="50715" y="71776"/>
                  </a:cubicBezTo>
                  <a:cubicBezTo>
                    <a:pt x="78724" y="71776"/>
                    <a:pt x="101430" y="49070"/>
                    <a:pt x="101430" y="21061"/>
                  </a:cubicBezTo>
                  <a:cubicBezTo>
                    <a:pt x="101430" y="13236"/>
                    <a:pt x="93647" y="7647"/>
                    <a:pt x="82405" y="4188"/>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E506C0AB-2EFA-411F-B574-845C16C72487}"/>
                </a:ext>
              </a:extLst>
            </p:cNvPr>
            <p:cNvSpPr/>
            <p:nvPr/>
          </p:nvSpPr>
          <p:spPr>
            <a:xfrm>
              <a:off x="3594842" y="3119210"/>
              <a:ext cx="101240" cy="71712"/>
            </a:xfrm>
            <a:custGeom>
              <a:avLst/>
              <a:gdLst>
                <a:gd name="connsiteX0" fmla="*/ 82405 w 101240"/>
                <a:gd name="connsiteY0" fmla="*/ 4188 h 71711"/>
                <a:gd name="connsiteX1" fmla="*/ 0 w 101240"/>
                <a:gd name="connsiteY1" fmla="*/ 21061 h 71711"/>
                <a:gd name="connsiteX2" fmla="*/ 50726 w 101240"/>
                <a:gd name="connsiteY2" fmla="*/ 71787 h 71711"/>
                <a:gd name="connsiteX3" fmla="*/ 101451 w 101240"/>
                <a:gd name="connsiteY3" fmla="*/ 21061 h 71711"/>
                <a:gd name="connsiteX4" fmla="*/ 82405 w 101240"/>
                <a:gd name="connsiteY4" fmla="*/ 4188 h 7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40" h="71711">
                  <a:moveTo>
                    <a:pt x="82405" y="4188"/>
                  </a:moveTo>
                  <a:cubicBezTo>
                    <a:pt x="53025" y="-4861"/>
                    <a:pt x="0" y="750"/>
                    <a:pt x="0" y="21061"/>
                  </a:cubicBezTo>
                  <a:cubicBezTo>
                    <a:pt x="0" y="49076"/>
                    <a:pt x="22711" y="71787"/>
                    <a:pt x="50726" y="71787"/>
                  </a:cubicBezTo>
                  <a:cubicBezTo>
                    <a:pt x="78741" y="71787"/>
                    <a:pt x="101451" y="49076"/>
                    <a:pt x="101451" y="21061"/>
                  </a:cubicBezTo>
                  <a:cubicBezTo>
                    <a:pt x="101451" y="13236"/>
                    <a:pt x="93647" y="7647"/>
                    <a:pt x="82405" y="4188"/>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FB8E935F-44BD-4AB1-B185-CCCA25954E63}"/>
                </a:ext>
              </a:extLst>
            </p:cNvPr>
            <p:cNvSpPr/>
            <p:nvPr/>
          </p:nvSpPr>
          <p:spPr>
            <a:xfrm>
              <a:off x="3517161" y="3389956"/>
              <a:ext cx="132878" cy="67494"/>
            </a:xfrm>
            <a:custGeom>
              <a:avLst/>
              <a:gdLst>
                <a:gd name="connsiteX0" fmla="*/ 0 w 132877"/>
                <a:gd name="connsiteY0" fmla="*/ 0 h 67493"/>
                <a:gd name="connsiteX1" fmla="*/ 134312 w 132877"/>
                <a:gd name="connsiteY1" fmla="*/ 0 h 67493"/>
                <a:gd name="connsiteX2" fmla="*/ 134312 w 132877"/>
                <a:gd name="connsiteY2" fmla="*/ 67894 h 67493"/>
                <a:gd name="connsiteX3" fmla="*/ 0 w 132877"/>
                <a:gd name="connsiteY3" fmla="*/ 67894 h 67493"/>
              </a:gdLst>
              <a:ahLst/>
              <a:cxnLst>
                <a:cxn ang="0">
                  <a:pos x="connsiteX0" y="connsiteY0"/>
                </a:cxn>
                <a:cxn ang="0">
                  <a:pos x="connsiteX1" y="connsiteY1"/>
                </a:cxn>
                <a:cxn ang="0">
                  <a:pos x="connsiteX2" y="connsiteY2"/>
                </a:cxn>
                <a:cxn ang="0">
                  <a:pos x="connsiteX3" y="connsiteY3"/>
                </a:cxn>
              </a:cxnLst>
              <a:rect l="l" t="t" r="r" b="b"/>
              <a:pathLst>
                <a:path w="132877" h="67493">
                  <a:moveTo>
                    <a:pt x="0" y="0"/>
                  </a:moveTo>
                  <a:lnTo>
                    <a:pt x="134312" y="0"/>
                  </a:lnTo>
                  <a:lnTo>
                    <a:pt x="134312" y="67894"/>
                  </a:lnTo>
                  <a:lnTo>
                    <a:pt x="0" y="67894"/>
                  </a:ln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311226C3-DDD8-455A-B4D5-988DE1D59913}"/>
                </a:ext>
              </a:extLst>
            </p:cNvPr>
            <p:cNvSpPr/>
            <p:nvPr/>
          </p:nvSpPr>
          <p:spPr>
            <a:xfrm>
              <a:off x="3530850" y="3404129"/>
              <a:ext cx="25310" cy="25310"/>
            </a:xfrm>
            <a:custGeom>
              <a:avLst/>
              <a:gdLst>
                <a:gd name="connsiteX0" fmla="*/ 27124 w 25310"/>
                <a:gd name="connsiteY0" fmla="*/ 13562 h 25310"/>
                <a:gd name="connsiteX1" fmla="*/ 13562 w 25310"/>
                <a:gd name="connsiteY1" fmla="*/ 27124 h 25310"/>
                <a:gd name="connsiteX2" fmla="*/ 0 w 25310"/>
                <a:gd name="connsiteY2" fmla="*/ 13562 h 25310"/>
                <a:gd name="connsiteX3" fmla="*/ 13562 w 25310"/>
                <a:gd name="connsiteY3" fmla="*/ 0 h 25310"/>
                <a:gd name="connsiteX4" fmla="*/ 27124 w 25310"/>
                <a:gd name="connsiteY4" fmla="*/ 13520 h 25310"/>
                <a:gd name="connsiteX5" fmla="*/ 27124 w 25310"/>
                <a:gd name="connsiteY5" fmla="*/ 13562 h 2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0" h="25310">
                  <a:moveTo>
                    <a:pt x="27124" y="13562"/>
                  </a:moveTo>
                  <a:cubicBezTo>
                    <a:pt x="27124" y="21052"/>
                    <a:pt x="21052" y="27124"/>
                    <a:pt x="13562" y="27124"/>
                  </a:cubicBezTo>
                  <a:cubicBezTo>
                    <a:pt x="6072" y="27124"/>
                    <a:pt x="0" y="21052"/>
                    <a:pt x="0" y="13562"/>
                  </a:cubicBezTo>
                  <a:cubicBezTo>
                    <a:pt x="0" y="6072"/>
                    <a:pt x="6072" y="0"/>
                    <a:pt x="13562" y="0"/>
                  </a:cubicBezTo>
                  <a:cubicBezTo>
                    <a:pt x="21040" y="-12"/>
                    <a:pt x="27112" y="6041"/>
                    <a:pt x="27124" y="13520"/>
                  </a:cubicBezTo>
                  <a:cubicBezTo>
                    <a:pt x="27124" y="13534"/>
                    <a:pt x="27124" y="13548"/>
                    <a:pt x="27124" y="13562"/>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166" name="群組 165">
            <a:extLst>
              <a:ext uri="{FF2B5EF4-FFF2-40B4-BE49-F238E27FC236}">
                <a16:creationId xmlns:a16="http://schemas.microsoft.com/office/drawing/2014/main" id="{82676F53-0A1A-49D9-823B-3A6FCE10FA31}"/>
              </a:ext>
            </a:extLst>
          </p:cNvPr>
          <p:cNvGrpSpPr/>
          <p:nvPr/>
        </p:nvGrpSpPr>
        <p:grpSpPr>
          <a:xfrm>
            <a:off x="2554813" y="3379115"/>
            <a:ext cx="698137" cy="698137"/>
            <a:chOff x="2554813" y="3379115"/>
            <a:chExt cx="698137" cy="698137"/>
          </a:xfrm>
        </p:grpSpPr>
        <p:sp>
          <p:nvSpPr>
            <p:cNvPr id="167" name="手繪多邊形: 圖案 166">
              <a:extLst>
                <a:ext uri="{FF2B5EF4-FFF2-40B4-BE49-F238E27FC236}">
                  <a16:creationId xmlns:a16="http://schemas.microsoft.com/office/drawing/2014/main" id="{99FD2D6D-E3D7-4BAA-8AFC-4C1202A72F2F}"/>
                </a:ext>
              </a:extLst>
            </p:cNvPr>
            <p:cNvSpPr/>
            <p:nvPr/>
          </p:nvSpPr>
          <p:spPr>
            <a:xfrm>
              <a:off x="2560030" y="3384430"/>
              <a:ext cx="687591" cy="687591"/>
            </a:xfrm>
            <a:custGeom>
              <a:avLst/>
              <a:gdLst>
                <a:gd name="connsiteX0" fmla="*/ 343795 w 687590"/>
                <a:gd name="connsiteY0" fmla="*/ 687591 h 687590"/>
                <a:gd name="connsiteX1" fmla="*/ 0 w 687590"/>
                <a:gd name="connsiteY1" fmla="*/ 343795 h 687590"/>
                <a:gd name="connsiteX2" fmla="*/ 343795 w 687590"/>
                <a:gd name="connsiteY2" fmla="*/ 0 h 687590"/>
                <a:gd name="connsiteX3" fmla="*/ 687591 w 687590"/>
                <a:gd name="connsiteY3" fmla="*/ 343795 h 687590"/>
                <a:gd name="connsiteX4" fmla="*/ 343795 w 687590"/>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90" h="687590">
                  <a:moveTo>
                    <a:pt x="343795" y="687591"/>
                  </a:moveTo>
                  <a:cubicBezTo>
                    <a:pt x="154202" y="687591"/>
                    <a:pt x="0" y="533347"/>
                    <a:pt x="0" y="343795"/>
                  </a:cubicBezTo>
                  <a:cubicBezTo>
                    <a:pt x="0" y="154244"/>
                    <a:pt x="154223" y="0"/>
                    <a:pt x="343795" y="0"/>
                  </a:cubicBezTo>
                  <a:cubicBezTo>
                    <a:pt x="533368" y="0"/>
                    <a:pt x="687591" y="154223"/>
                    <a:pt x="687591" y="343795"/>
                  </a:cubicBezTo>
                  <a:cubicBezTo>
                    <a:pt x="687591" y="533368"/>
                    <a:pt x="533368"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325CDDCE-FF8A-42ED-BE15-8B371402962C}"/>
                </a:ext>
              </a:extLst>
            </p:cNvPr>
            <p:cNvSpPr/>
            <p:nvPr/>
          </p:nvSpPr>
          <p:spPr>
            <a:xfrm>
              <a:off x="2554813" y="3379115"/>
              <a:ext cx="698137" cy="698137"/>
            </a:xfrm>
            <a:custGeom>
              <a:avLst/>
              <a:gdLst>
                <a:gd name="connsiteX0" fmla="*/ 349013 w 698136"/>
                <a:gd name="connsiteY0" fmla="*/ 10546 h 698136"/>
                <a:gd name="connsiteX1" fmla="*/ 687556 w 698136"/>
                <a:gd name="connsiteY1" fmla="*/ 349090 h 698136"/>
                <a:gd name="connsiteX2" fmla="*/ 349013 w 698136"/>
                <a:gd name="connsiteY2" fmla="*/ 687634 h 698136"/>
                <a:gd name="connsiteX3" fmla="*/ 10469 w 698136"/>
                <a:gd name="connsiteY3" fmla="*/ 349090 h 698136"/>
                <a:gd name="connsiteX4" fmla="*/ 349013 w 698136"/>
                <a:gd name="connsiteY4" fmla="*/ 10546 h 698136"/>
                <a:gd name="connsiteX5" fmla="*/ 349013 w 698136"/>
                <a:gd name="connsiteY5" fmla="*/ 0 h 698136"/>
                <a:gd name="connsiteX6" fmla="*/ 0 w 698136"/>
                <a:gd name="connsiteY6" fmla="*/ 349167 h 698136"/>
                <a:gd name="connsiteX7" fmla="*/ 102239 w 698136"/>
                <a:gd name="connsiteY7" fmla="*/ 595927 h 698136"/>
                <a:gd name="connsiteX8" fmla="*/ 595956 w 698136"/>
                <a:gd name="connsiteY8" fmla="*/ 595883 h 698136"/>
                <a:gd name="connsiteX9" fmla="*/ 698186 w 698136"/>
                <a:gd name="connsiteY9" fmla="*/ 349153 h 698136"/>
                <a:gd name="connsiteX10" fmla="*/ 670767 w 698136"/>
                <a:gd name="connsiteY10" fmla="*/ 213702 h 698136"/>
                <a:gd name="connsiteX11" fmla="*/ 485012 w 698136"/>
                <a:gd name="connsiteY11" fmla="*/ 27652 h 698136"/>
                <a:gd name="connsiteX12" fmla="*/ 349013 w 698136"/>
                <a:gd name="connsiteY12"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136" h="698136">
                  <a:moveTo>
                    <a:pt x="349013" y="10546"/>
                  </a:moveTo>
                  <a:cubicBezTo>
                    <a:pt x="535970" y="10546"/>
                    <a:pt x="687556" y="163145"/>
                    <a:pt x="687556" y="349090"/>
                  </a:cubicBezTo>
                  <a:cubicBezTo>
                    <a:pt x="687556" y="536062"/>
                    <a:pt x="535985" y="687634"/>
                    <a:pt x="349013" y="687634"/>
                  </a:cubicBezTo>
                  <a:cubicBezTo>
                    <a:pt x="162040" y="687634"/>
                    <a:pt x="10469" y="536062"/>
                    <a:pt x="10469" y="349090"/>
                  </a:cubicBezTo>
                  <a:cubicBezTo>
                    <a:pt x="10469" y="162117"/>
                    <a:pt x="162040" y="10546"/>
                    <a:pt x="349013" y="10546"/>
                  </a:cubicBezTo>
                  <a:moveTo>
                    <a:pt x="349013" y="0"/>
                  </a:moveTo>
                  <a:cubicBezTo>
                    <a:pt x="156216" y="43"/>
                    <a:pt x="-42" y="156370"/>
                    <a:pt x="0" y="349167"/>
                  </a:cubicBezTo>
                  <a:cubicBezTo>
                    <a:pt x="20" y="441721"/>
                    <a:pt x="36795" y="530479"/>
                    <a:pt x="102239" y="595927"/>
                  </a:cubicBezTo>
                  <a:cubicBezTo>
                    <a:pt x="238587" y="732251"/>
                    <a:pt x="459632" y="732231"/>
                    <a:pt x="595956" y="595883"/>
                  </a:cubicBezTo>
                  <a:cubicBezTo>
                    <a:pt x="661388" y="530440"/>
                    <a:pt x="698158" y="441695"/>
                    <a:pt x="698186" y="349153"/>
                  </a:cubicBezTo>
                  <a:cubicBezTo>
                    <a:pt x="698261" y="302617"/>
                    <a:pt x="688935" y="256545"/>
                    <a:pt x="670767" y="213702"/>
                  </a:cubicBezTo>
                  <a:cubicBezTo>
                    <a:pt x="635226" y="130006"/>
                    <a:pt x="568652" y="63326"/>
                    <a:pt x="485012" y="27652"/>
                  </a:cubicBezTo>
                  <a:cubicBezTo>
                    <a:pt x="442015" y="9334"/>
                    <a:pt x="395749" y="-72"/>
                    <a:pt x="349013" y="0"/>
                  </a:cubicBezTo>
                  <a:close/>
                </a:path>
              </a:pathLst>
            </a:custGeom>
            <a:solidFill>
              <a:srgbClr val="000000"/>
            </a:solidFill>
            <a:ln w="208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E876BADC-A946-431E-93CF-5BD98C1F9C9A}"/>
                </a:ext>
              </a:extLst>
            </p:cNvPr>
            <p:cNvSpPr/>
            <p:nvPr/>
          </p:nvSpPr>
          <p:spPr>
            <a:xfrm>
              <a:off x="2695767" y="3712818"/>
              <a:ext cx="415507" cy="31638"/>
            </a:xfrm>
            <a:custGeom>
              <a:avLst/>
              <a:gdLst>
                <a:gd name="connsiteX0" fmla="*/ 399530 w 415507"/>
                <a:gd name="connsiteY0" fmla="*/ 31796 h 31637"/>
                <a:gd name="connsiteX1" fmla="*/ 16482 w 415507"/>
                <a:gd name="connsiteY1" fmla="*/ 31796 h 31637"/>
                <a:gd name="connsiteX2" fmla="*/ 11 w 415507"/>
                <a:gd name="connsiteY2" fmla="*/ 16482 h 31637"/>
                <a:gd name="connsiteX3" fmla="*/ 15324 w 415507"/>
                <a:gd name="connsiteY3" fmla="*/ 11 h 31637"/>
                <a:gd name="connsiteX4" fmla="*/ 16482 w 415507"/>
                <a:gd name="connsiteY4" fmla="*/ 11 h 31637"/>
                <a:gd name="connsiteX5" fmla="*/ 399530 w 415507"/>
                <a:gd name="connsiteY5" fmla="*/ 11 h 31637"/>
                <a:gd name="connsiteX6" fmla="*/ 416001 w 415507"/>
                <a:gd name="connsiteY6" fmla="*/ 15324 h 31637"/>
                <a:gd name="connsiteX7" fmla="*/ 400688 w 415507"/>
                <a:gd name="connsiteY7" fmla="*/ 31796 h 31637"/>
                <a:gd name="connsiteX8" fmla="*/ 399530 w 415507"/>
                <a:gd name="connsiteY8" fmla="*/ 31796 h 3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07" h="31637">
                  <a:moveTo>
                    <a:pt x="399530" y="31796"/>
                  </a:moveTo>
                  <a:lnTo>
                    <a:pt x="16482" y="31796"/>
                  </a:lnTo>
                  <a:cubicBezTo>
                    <a:pt x="7705" y="32116"/>
                    <a:pt x="331" y="25260"/>
                    <a:pt x="11" y="16482"/>
                  </a:cubicBezTo>
                  <a:cubicBezTo>
                    <a:pt x="-309" y="7705"/>
                    <a:pt x="6547" y="331"/>
                    <a:pt x="15324" y="11"/>
                  </a:cubicBezTo>
                  <a:cubicBezTo>
                    <a:pt x="15710" y="-3"/>
                    <a:pt x="16097" y="-3"/>
                    <a:pt x="16482" y="11"/>
                  </a:cubicBezTo>
                  <a:lnTo>
                    <a:pt x="399530" y="11"/>
                  </a:lnTo>
                  <a:cubicBezTo>
                    <a:pt x="408307" y="-309"/>
                    <a:pt x="415682" y="6547"/>
                    <a:pt x="416001" y="15324"/>
                  </a:cubicBezTo>
                  <a:cubicBezTo>
                    <a:pt x="416321" y="24102"/>
                    <a:pt x="409465" y="31476"/>
                    <a:pt x="400688" y="31796"/>
                  </a:cubicBezTo>
                  <a:cubicBezTo>
                    <a:pt x="400302" y="31810"/>
                    <a:pt x="399916" y="31810"/>
                    <a:pt x="399530" y="31796"/>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A7628C8F-34FC-483D-895D-334ACBC85EB2}"/>
                </a:ext>
              </a:extLst>
            </p:cNvPr>
            <p:cNvSpPr/>
            <p:nvPr/>
          </p:nvSpPr>
          <p:spPr>
            <a:xfrm>
              <a:off x="2752534" y="3544981"/>
              <a:ext cx="301612" cy="166625"/>
            </a:xfrm>
            <a:custGeom>
              <a:avLst/>
              <a:gdLst>
                <a:gd name="connsiteX0" fmla="*/ 151291 w 301611"/>
                <a:gd name="connsiteY0" fmla="*/ 167194 h 166624"/>
                <a:gd name="connsiteX1" fmla="*/ 0 w 301611"/>
                <a:gd name="connsiteY1" fmla="*/ 15903 h 166624"/>
                <a:gd name="connsiteX2" fmla="*/ 16472 w 301611"/>
                <a:gd name="connsiteY2" fmla="*/ 590 h 166624"/>
                <a:gd name="connsiteX3" fmla="*/ 31785 w 301611"/>
                <a:gd name="connsiteY3" fmla="*/ 15903 h 166624"/>
                <a:gd name="connsiteX4" fmla="*/ 151270 w 301611"/>
                <a:gd name="connsiteY4" fmla="*/ 135388 h 166624"/>
                <a:gd name="connsiteX5" fmla="*/ 270755 w 301611"/>
                <a:gd name="connsiteY5" fmla="*/ 15903 h 166624"/>
                <a:gd name="connsiteX6" fmla="*/ 286658 w 301611"/>
                <a:gd name="connsiteY6" fmla="*/ 0 h 166624"/>
                <a:gd name="connsiteX7" fmla="*/ 302561 w 301611"/>
                <a:gd name="connsiteY7" fmla="*/ 15903 h 166624"/>
                <a:gd name="connsiteX8" fmla="*/ 151291 w 301611"/>
                <a:gd name="connsiteY8" fmla="*/ 167194 h 16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11" h="166624">
                  <a:moveTo>
                    <a:pt x="151291" y="167194"/>
                  </a:moveTo>
                  <a:cubicBezTo>
                    <a:pt x="67774" y="167101"/>
                    <a:pt x="93" y="99420"/>
                    <a:pt x="0" y="15903"/>
                  </a:cubicBezTo>
                  <a:cubicBezTo>
                    <a:pt x="320" y="7126"/>
                    <a:pt x="7694" y="270"/>
                    <a:pt x="16472" y="590"/>
                  </a:cubicBezTo>
                  <a:cubicBezTo>
                    <a:pt x="24800" y="893"/>
                    <a:pt x="31482" y="7575"/>
                    <a:pt x="31785" y="15903"/>
                  </a:cubicBezTo>
                  <a:cubicBezTo>
                    <a:pt x="31785" y="81893"/>
                    <a:pt x="85280" y="135388"/>
                    <a:pt x="151270" y="135388"/>
                  </a:cubicBezTo>
                  <a:cubicBezTo>
                    <a:pt x="217260" y="135388"/>
                    <a:pt x="270755" y="81893"/>
                    <a:pt x="270755" y="15903"/>
                  </a:cubicBezTo>
                  <a:cubicBezTo>
                    <a:pt x="270755" y="7120"/>
                    <a:pt x="277875" y="0"/>
                    <a:pt x="286658" y="0"/>
                  </a:cubicBezTo>
                  <a:cubicBezTo>
                    <a:pt x="295441" y="0"/>
                    <a:pt x="302561" y="7120"/>
                    <a:pt x="302561" y="15903"/>
                  </a:cubicBezTo>
                  <a:cubicBezTo>
                    <a:pt x="302468" y="99412"/>
                    <a:pt x="234800" y="167090"/>
                    <a:pt x="151291" y="167194"/>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60F6C1F5-7D92-4CBA-80A7-43DA44C7F90B}"/>
                </a:ext>
              </a:extLst>
            </p:cNvPr>
            <p:cNvSpPr/>
            <p:nvPr/>
          </p:nvSpPr>
          <p:spPr>
            <a:xfrm>
              <a:off x="2752524" y="3743355"/>
              <a:ext cx="301612" cy="168734"/>
            </a:xfrm>
            <a:custGeom>
              <a:avLst/>
              <a:gdLst>
                <a:gd name="connsiteX0" fmla="*/ 286669 w 301611"/>
                <a:gd name="connsiteY0" fmla="*/ 168960 h 168733"/>
                <a:gd name="connsiteX1" fmla="*/ 270766 w 301611"/>
                <a:gd name="connsiteY1" fmla="*/ 153078 h 168733"/>
                <a:gd name="connsiteX2" fmla="*/ 151281 w 301611"/>
                <a:gd name="connsiteY2" fmla="*/ 33593 h 168733"/>
                <a:gd name="connsiteX3" fmla="*/ 31796 w 301611"/>
                <a:gd name="connsiteY3" fmla="*/ 153078 h 168733"/>
                <a:gd name="connsiteX4" fmla="*/ 15324 w 301611"/>
                <a:gd name="connsiteY4" fmla="*/ 168391 h 168733"/>
                <a:gd name="connsiteX5" fmla="*/ 11 w 301611"/>
                <a:gd name="connsiteY5" fmla="*/ 153078 h 168733"/>
                <a:gd name="connsiteX6" fmla="*/ 149505 w 301611"/>
                <a:gd name="connsiteY6" fmla="*/ 11 h 168733"/>
                <a:gd name="connsiteX7" fmla="*/ 302572 w 301611"/>
                <a:gd name="connsiteY7" fmla="*/ 149505 h 168733"/>
                <a:gd name="connsiteX8" fmla="*/ 302572 w 301611"/>
                <a:gd name="connsiteY8" fmla="*/ 153078 h 168733"/>
                <a:gd name="connsiteX9" fmla="*/ 286669 w 301611"/>
                <a:gd name="connsiteY9" fmla="*/ 16896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11" h="168733">
                  <a:moveTo>
                    <a:pt x="286669" y="168960"/>
                  </a:moveTo>
                  <a:cubicBezTo>
                    <a:pt x="277894" y="168960"/>
                    <a:pt x="270777" y="161852"/>
                    <a:pt x="270766" y="153078"/>
                  </a:cubicBezTo>
                  <a:cubicBezTo>
                    <a:pt x="270766" y="87088"/>
                    <a:pt x="217270" y="33593"/>
                    <a:pt x="151281" y="33593"/>
                  </a:cubicBezTo>
                  <a:cubicBezTo>
                    <a:pt x="85291" y="33593"/>
                    <a:pt x="31796" y="87088"/>
                    <a:pt x="31796" y="153078"/>
                  </a:cubicBezTo>
                  <a:cubicBezTo>
                    <a:pt x="31476" y="161855"/>
                    <a:pt x="24102" y="168711"/>
                    <a:pt x="15324" y="168391"/>
                  </a:cubicBezTo>
                  <a:cubicBezTo>
                    <a:pt x="6996" y="168088"/>
                    <a:pt x="314" y="161406"/>
                    <a:pt x="11" y="153078"/>
                  </a:cubicBezTo>
                  <a:cubicBezTo>
                    <a:pt x="-976" y="69528"/>
                    <a:pt x="65955" y="997"/>
                    <a:pt x="149505" y="11"/>
                  </a:cubicBezTo>
                  <a:cubicBezTo>
                    <a:pt x="233055" y="-976"/>
                    <a:pt x="301585" y="65955"/>
                    <a:pt x="302572" y="149505"/>
                  </a:cubicBezTo>
                  <a:cubicBezTo>
                    <a:pt x="302586" y="150696"/>
                    <a:pt x="302586" y="151887"/>
                    <a:pt x="302572" y="153078"/>
                  </a:cubicBezTo>
                  <a:cubicBezTo>
                    <a:pt x="302560" y="161852"/>
                    <a:pt x="295444" y="168960"/>
                    <a:pt x="286669" y="168960"/>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6F380CF5-E700-423A-AA13-738F84E1263F}"/>
                </a:ext>
              </a:extLst>
            </p:cNvPr>
            <p:cNvSpPr/>
            <p:nvPr/>
          </p:nvSpPr>
          <p:spPr>
            <a:xfrm>
              <a:off x="2788095" y="3637046"/>
              <a:ext cx="103350" cy="215136"/>
            </a:xfrm>
            <a:custGeom>
              <a:avLst/>
              <a:gdLst>
                <a:gd name="connsiteX0" fmla="*/ 33979 w 103349"/>
                <a:gd name="connsiteY0" fmla="*/ 0 h 215135"/>
                <a:gd name="connsiteX1" fmla="*/ 9639 w 103349"/>
                <a:gd name="connsiteY1" fmla="*/ 15988 h 215135"/>
                <a:gd name="connsiteX2" fmla="*/ 8584 w 103349"/>
                <a:gd name="connsiteY2" fmla="*/ 18729 h 215135"/>
                <a:gd name="connsiteX3" fmla="*/ 0 w 103349"/>
                <a:gd name="connsiteY3" fmla="*/ 73188 h 215135"/>
                <a:gd name="connsiteX4" fmla="*/ 104974 w 103349"/>
                <a:gd name="connsiteY4" fmla="*/ 216507 h 215135"/>
                <a:gd name="connsiteX5" fmla="*/ 104974 w 103349"/>
                <a:gd name="connsiteY5" fmla="*/ 0 h 2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49" h="215135">
                  <a:moveTo>
                    <a:pt x="33979" y="0"/>
                  </a:moveTo>
                  <a:cubicBezTo>
                    <a:pt x="33979" y="0"/>
                    <a:pt x="16599" y="0"/>
                    <a:pt x="9639" y="15988"/>
                  </a:cubicBezTo>
                  <a:cubicBezTo>
                    <a:pt x="9259" y="16852"/>
                    <a:pt x="8901" y="17759"/>
                    <a:pt x="8584" y="18729"/>
                  </a:cubicBezTo>
                  <a:cubicBezTo>
                    <a:pt x="2906" y="36325"/>
                    <a:pt x="10" y="54699"/>
                    <a:pt x="0" y="73188"/>
                  </a:cubicBezTo>
                  <a:cubicBezTo>
                    <a:pt x="0" y="148170"/>
                    <a:pt x="46107" y="209757"/>
                    <a:pt x="104974" y="216507"/>
                  </a:cubicBezTo>
                  <a:lnTo>
                    <a:pt x="104974" y="0"/>
                  </a:ln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DC34C862-E91B-4553-B10B-C1F77F77136B}"/>
                </a:ext>
              </a:extLst>
            </p:cNvPr>
            <p:cNvSpPr/>
            <p:nvPr/>
          </p:nvSpPr>
          <p:spPr>
            <a:xfrm>
              <a:off x="2914561" y="3637046"/>
              <a:ext cx="103350" cy="215136"/>
            </a:xfrm>
            <a:custGeom>
              <a:avLst/>
              <a:gdLst>
                <a:gd name="connsiteX0" fmla="*/ 96368 w 103349"/>
                <a:gd name="connsiteY0" fmla="*/ 18983 h 215135"/>
                <a:gd name="connsiteX1" fmla="*/ 95166 w 103349"/>
                <a:gd name="connsiteY1" fmla="*/ 16473 h 215135"/>
                <a:gd name="connsiteX2" fmla="*/ 71058 w 103349"/>
                <a:gd name="connsiteY2" fmla="*/ 0 h 215135"/>
                <a:gd name="connsiteX3" fmla="*/ 0 w 103349"/>
                <a:gd name="connsiteY3" fmla="*/ 0 h 215135"/>
                <a:gd name="connsiteX4" fmla="*/ 0 w 103349"/>
                <a:gd name="connsiteY4" fmla="*/ 216528 h 215135"/>
                <a:gd name="connsiteX5" fmla="*/ 104974 w 103349"/>
                <a:gd name="connsiteY5" fmla="*/ 73209 h 215135"/>
                <a:gd name="connsiteX6" fmla="*/ 96368 w 103349"/>
                <a:gd name="connsiteY6" fmla="*/ 18983 h 21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9" h="215135">
                  <a:moveTo>
                    <a:pt x="96368" y="18983"/>
                  </a:moveTo>
                  <a:cubicBezTo>
                    <a:pt x="95989" y="18097"/>
                    <a:pt x="95567" y="17295"/>
                    <a:pt x="95166" y="16473"/>
                  </a:cubicBezTo>
                  <a:cubicBezTo>
                    <a:pt x="90668" y="7054"/>
                    <a:pt x="81468" y="767"/>
                    <a:pt x="71058" y="0"/>
                  </a:cubicBezTo>
                  <a:lnTo>
                    <a:pt x="0" y="0"/>
                  </a:lnTo>
                  <a:lnTo>
                    <a:pt x="0" y="216528"/>
                  </a:lnTo>
                  <a:cubicBezTo>
                    <a:pt x="58867" y="209779"/>
                    <a:pt x="104974" y="148191"/>
                    <a:pt x="104974" y="73209"/>
                  </a:cubicBezTo>
                  <a:cubicBezTo>
                    <a:pt x="104974" y="53995"/>
                    <a:pt x="103307" y="35160"/>
                    <a:pt x="96368" y="18983"/>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B252B77A-B865-4B06-95C3-6B5ED4F08FA8}"/>
                </a:ext>
              </a:extLst>
            </p:cNvPr>
            <p:cNvSpPr/>
            <p:nvPr/>
          </p:nvSpPr>
          <p:spPr>
            <a:xfrm>
              <a:off x="2811619" y="3491966"/>
              <a:ext cx="183498" cy="360669"/>
            </a:xfrm>
            <a:custGeom>
              <a:avLst/>
              <a:gdLst>
                <a:gd name="connsiteX0" fmla="*/ 141519 w 183498"/>
                <a:gd name="connsiteY0" fmla="*/ 104289 h 360668"/>
                <a:gd name="connsiteX1" fmla="*/ 148690 w 183498"/>
                <a:gd name="connsiteY1" fmla="*/ 85074 h 360668"/>
                <a:gd name="connsiteX2" fmla="*/ 152402 w 183498"/>
                <a:gd name="connsiteY2" fmla="*/ 82775 h 360668"/>
                <a:gd name="connsiteX3" fmla="*/ 165226 w 183498"/>
                <a:gd name="connsiteY3" fmla="*/ 74803 h 360668"/>
                <a:gd name="connsiteX4" fmla="*/ 165584 w 183498"/>
                <a:gd name="connsiteY4" fmla="*/ 74592 h 360668"/>
                <a:gd name="connsiteX5" fmla="*/ 165922 w 183498"/>
                <a:gd name="connsiteY5" fmla="*/ 74318 h 360668"/>
                <a:gd name="connsiteX6" fmla="*/ 178218 w 183498"/>
                <a:gd name="connsiteY6" fmla="*/ 18952 h 360668"/>
                <a:gd name="connsiteX7" fmla="*/ 169993 w 183498"/>
                <a:gd name="connsiteY7" fmla="*/ 5706 h 360668"/>
                <a:gd name="connsiteX8" fmla="*/ 153530 w 183498"/>
                <a:gd name="connsiteY8" fmla="*/ 1899 h 360668"/>
                <a:gd name="connsiteX9" fmla="*/ 149723 w 183498"/>
                <a:gd name="connsiteY9" fmla="*/ 18361 h 360668"/>
                <a:gd name="connsiteX10" fmla="*/ 157949 w 183498"/>
                <a:gd name="connsiteY10" fmla="*/ 31628 h 360668"/>
                <a:gd name="connsiteX11" fmla="*/ 152550 w 183498"/>
                <a:gd name="connsiteY11" fmla="*/ 54618 h 360668"/>
                <a:gd name="connsiteX12" fmla="*/ 139726 w 183498"/>
                <a:gd name="connsiteY12" fmla="*/ 62569 h 360668"/>
                <a:gd name="connsiteX13" fmla="*/ 136035 w 183498"/>
                <a:gd name="connsiteY13" fmla="*/ 64784 h 360668"/>
                <a:gd name="connsiteX14" fmla="*/ 117685 w 183498"/>
                <a:gd name="connsiteY14" fmla="*/ 91360 h 360668"/>
                <a:gd name="connsiteX15" fmla="*/ 66706 w 183498"/>
                <a:gd name="connsiteY15" fmla="*/ 91360 h 360668"/>
                <a:gd name="connsiteX16" fmla="*/ 48356 w 183498"/>
                <a:gd name="connsiteY16" fmla="*/ 64763 h 360668"/>
                <a:gd name="connsiteX17" fmla="*/ 44644 w 183498"/>
                <a:gd name="connsiteY17" fmla="*/ 62464 h 360668"/>
                <a:gd name="connsiteX18" fmla="*/ 31820 w 183498"/>
                <a:gd name="connsiteY18" fmla="*/ 54512 h 360668"/>
                <a:gd name="connsiteX19" fmla="*/ 26358 w 183498"/>
                <a:gd name="connsiteY19" fmla="*/ 31544 h 360668"/>
                <a:gd name="connsiteX20" fmla="*/ 34562 w 183498"/>
                <a:gd name="connsiteY20" fmla="*/ 18277 h 360668"/>
                <a:gd name="connsiteX21" fmla="*/ 30755 w 183498"/>
                <a:gd name="connsiteY21" fmla="*/ 1815 h 360668"/>
                <a:gd name="connsiteX22" fmla="*/ 14293 w 183498"/>
                <a:gd name="connsiteY22" fmla="*/ 5622 h 360668"/>
                <a:gd name="connsiteX23" fmla="*/ 6067 w 183498"/>
                <a:gd name="connsiteY23" fmla="*/ 18867 h 360668"/>
                <a:gd name="connsiteX24" fmla="*/ 18448 w 183498"/>
                <a:gd name="connsiteY24" fmla="*/ 74233 h 360668"/>
                <a:gd name="connsiteX25" fmla="*/ 18807 w 183498"/>
                <a:gd name="connsiteY25" fmla="*/ 74507 h 360668"/>
                <a:gd name="connsiteX26" fmla="*/ 19165 w 183498"/>
                <a:gd name="connsiteY26" fmla="*/ 74718 h 360668"/>
                <a:gd name="connsiteX27" fmla="*/ 31989 w 183498"/>
                <a:gd name="connsiteY27" fmla="*/ 82691 h 360668"/>
                <a:gd name="connsiteX28" fmla="*/ 35701 w 183498"/>
                <a:gd name="connsiteY28" fmla="*/ 84990 h 360668"/>
                <a:gd name="connsiteX29" fmla="*/ 42767 w 183498"/>
                <a:gd name="connsiteY29" fmla="*/ 104247 h 360668"/>
                <a:gd name="connsiteX30" fmla="*/ 10455 w 183498"/>
                <a:gd name="connsiteY30" fmla="*/ 145080 h 360668"/>
                <a:gd name="connsiteX31" fmla="*/ 81449 w 183498"/>
                <a:gd name="connsiteY31" fmla="*/ 145080 h 360668"/>
                <a:gd name="connsiteX32" fmla="*/ 81449 w 183498"/>
                <a:gd name="connsiteY32" fmla="*/ 361608 h 360668"/>
                <a:gd name="connsiteX33" fmla="*/ 102942 w 183498"/>
                <a:gd name="connsiteY33" fmla="*/ 361608 h 360668"/>
                <a:gd name="connsiteX34" fmla="*/ 102942 w 183498"/>
                <a:gd name="connsiteY34" fmla="*/ 145080 h 360668"/>
                <a:gd name="connsiteX35" fmla="*/ 174000 w 183498"/>
                <a:gd name="connsiteY35" fmla="*/ 145080 h 360668"/>
                <a:gd name="connsiteX36" fmla="*/ 141519 w 183498"/>
                <a:gd name="connsiteY36" fmla="*/ 104289 h 3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98" h="360668">
                  <a:moveTo>
                    <a:pt x="141519" y="104289"/>
                  </a:moveTo>
                  <a:cubicBezTo>
                    <a:pt x="139217" y="96997"/>
                    <a:pt x="142174" y="89075"/>
                    <a:pt x="148690" y="85074"/>
                  </a:cubicBezTo>
                  <a:lnTo>
                    <a:pt x="152402" y="82775"/>
                  </a:lnTo>
                  <a:lnTo>
                    <a:pt x="165226" y="74803"/>
                  </a:lnTo>
                  <a:lnTo>
                    <a:pt x="165584" y="74592"/>
                  </a:lnTo>
                  <a:lnTo>
                    <a:pt x="165922" y="74318"/>
                  </a:lnTo>
                  <a:cubicBezTo>
                    <a:pt x="184377" y="62265"/>
                    <a:pt x="189837" y="37684"/>
                    <a:pt x="178218" y="18952"/>
                  </a:cubicBezTo>
                  <a:lnTo>
                    <a:pt x="169993" y="5706"/>
                  </a:lnTo>
                  <a:cubicBezTo>
                    <a:pt x="166498" y="109"/>
                    <a:pt x="159128" y="-1596"/>
                    <a:pt x="153530" y="1899"/>
                  </a:cubicBezTo>
                  <a:cubicBezTo>
                    <a:pt x="147933" y="5394"/>
                    <a:pt x="146229" y="12764"/>
                    <a:pt x="149723" y="18361"/>
                  </a:cubicBezTo>
                  <a:lnTo>
                    <a:pt x="157949" y="31628"/>
                  </a:lnTo>
                  <a:cubicBezTo>
                    <a:pt x="162791" y="39470"/>
                    <a:pt x="160376" y="49751"/>
                    <a:pt x="152550" y="54618"/>
                  </a:cubicBezTo>
                  <a:lnTo>
                    <a:pt x="139726" y="62569"/>
                  </a:lnTo>
                  <a:lnTo>
                    <a:pt x="136035" y="64784"/>
                  </a:lnTo>
                  <a:cubicBezTo>
                    <a:pt x="126489" y="70706"/>
                    <a:pt x="119840" y="80335"/>
                    <a:pt x="117685" y="91360"/>
                  </a:cubicBezTo>
                  <a:cubicBezTo>
                    <a:pt x="101184" y="85580"/>
                    <a:pt x="83208" y="85580"/>
                    <a:pt x="66706" y="91360"/>
                  </a:cubicBezTo>
                  <a:cubicBezTo>
                    <a:pt x="64559" y="80326"/>
                    <a:pt x="57909" y="70687"/>
                    <a:pt x="48356" y="64763"/>
                  </a:cubicBezTo>
                  <a:lnTo>
                    <a:pt x="44644" y="62464"/>
                  </a:lnTo>
                  <a:lnTo>
                    <a:pt x="31820" y="54512"/>
                  </a:lnTo>
                  <a:cubicBezTo>
                    <a:pt x="23974" y="49675"/>
                    <a:pt x="21530" y="39396"/>
                    <a:pt x="26358" y="31544"/>
                  </a:cubicBezTo>
                  <a:lnTo>
                    <a:pt x="34562" y="18277"/>
                  </a:lnTo>
                  <a:cubicBezTo>
                    <a:pt x="38057" y="12680"/>
                    <a:pt x="36353" y="5309"/>
                    <a:pt x="30755" y="1815"/>
                  </a:cubicBezTo>
                  <a:cubicBezTo>
                    <a:pt x="25158" y="-1680"/>
                    <a:pt x="17788" y="25"/>
                    <a:pt x="14293" y="5622"/>
                  </a:cubicBezTo>
                  <a:lnTo>
                    <a:pt x="6067" y="18867"/>
                  </a:lnTo>
                  <a:cubicBezTo>
                    <a:pt x="-5523" y="37623"/>
                    <a:pt x="-27" y="62201"/>
                    <a:pt x="18448" y="74233"/>
                  </a:cubicBezTo>
                  <a:cubicBezTo>
                    <a:pt x="18596" y="74233"/>
                    <a:pt x="18680" y="74423"/>
                    <a:pt x="18807" y="74507"/>
                  </a:cubicBezTo>
                  <a:lnTo>
                    <a:pt x="19165" y="74718"/>
                  </a:lnTo>
                  <a:lnTo>
                    <a:pt x="31989" y="82691"/>
                  </a:lnTo>
                  <a:lnTo>
                    <a:pt x="35701" y="84990"/>
                  </a:lnTo>
                  <a:cubicBezTo>
                    <a:pt x="42184" y="89037"/>
                    <a:pt x="45094" y="96967"/>
                    <a:pt x="42767" y="104247"/>
                  </a:cubicBezTo>
                  <a:cubicBezTo>
                    <a:pt x="28902" y="115094"/>
                    <a:pt x="17824" y="129093"/>
                    <a:pt x="10455" y="145080"/>
                  </a:cubicBezTo>
                  <a:lnTo>
                    <a:pt x="81449" y="145080"/>
                  </a:lnTo>
                  <a:lnTo>
                    <a:pt x="81449" y="361608"/>
                  </a:lnTo>
                  <a:cubicBezTo>
                    <a:pt x="88589" y="362452"/>
                    <a:pt x="95803" y="362452"/>
                    <a:pt x="102942" y="361608"/>
                  </a:cubicBezTo>
                  <a:lnTo>
                    <a:pt x="102942" y="145080"/>
                  </a:lnTo>
                  <a:lnTo>
                    <a:pt x="174000" y="145080"/>
                  </a:lnTo>
                  <a:cubicBezTo>
                    <a:pt x="166574" y="129092"/>
                    <a:pt x="155439" y="115107"/>
                    <a:pt x="141519" y="104289"/>
                  </a:cubicBezTo>
                  <a:close/>
                </a:path>
              </a:pathLst>
            </a:custGeom>
            <a:solidFill>
              <a:srgbClr val="0099FF"/>
            </a:solidFill>
            <a:ln w="2085" cap="flat">
              <a:solidFill>
                <a:schemeClr val="bg1"/>
              </a:solidFill>
              <a:prstDash val="solid"/>
              <a:miter/>
            </a:ln>
          </p:spPr>
          <p:txBody>
            <a:bodyPr rtlCol="0" anchor="ctr"/>
            <a:lstStyle/>
            <a:p>
              <a:endParaRPr lang="zh-TW" altLang="en-US"/>
            </a:p>
          </p:txBody>
        </p:sp>
      </p:grpSp>
      <p:grpSp>
        <p:nvGrpSpPr>
          <p:cNvPr id="175" name="群組 174">
            <a:extLst>
              <a:ext uri="{FF2B5EF4-FFF2-40B4-BE49-F238E27FC236}">
                <a16:creationId xmlns:a16="http://schemas.microsoft.com/office/drawing/2014/main" id="{0F45A857-D7EA-4FF3-8D15-D3BD19C4C9D3}"/>
              </a:ext>
            </a:extLst>
          </p:cNvPr>
          <p:cNvGrpSpPr/>
          <p:nvPr/>
        </p:nvGrpSpPr>
        <p:grpSpPr>
          <a:xfrm>
            <a:off x="2269229" y="4156462"/>
            <a:ext cx="698137" cy="698137"/>
            <a:chOff x="2269229" y="4156462"/>
            <a:chExt cx="698137" cy="698137"/>
          </a:xfrm>
        </p:grpSpPr>
        <p:sp>
          <p:nvSpPr>
            <p:cNvPr id="176" name="手繪多邊形: 圖案 175">
              <a:extLst>
                <a:ext uri="{FF2B5EF4-FFF2-40B4-BE49-F238E27FC236}">
                  <a16:creationId xmlns:a16="http://schemas.microsoft.com/office/drawing/2014/main" id="{407FB00D-6F7F-4709-A8F6-33512F0655A7}"/>
                </a:ext>
              </a:extLst>
            </p:cNvPr>
            <p:cNvSpPr/>
            <p:nvPr/>
          </p:nvSpPr>
          <p:spPr>
            <a:xfrm>
              <a:off x="2274446" y="4161777"/>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31204E38-E2D7-49ED-9C9E-C6210385FE9F}"/>
                </a:ext>
              </a:extLst>
            </p:cNvPr>
            <p:cNvSpPr/>
            <p:nvPr/>
          </p:nvSpPr>
          <p:spPr>
            <a:xfrm>
              <a:off x="2269229" y="4156462"/>
              <a:ext cx="698137" cy="698137"/>
            </a:xfrm>
            <a:custGeom>
              <a:avLst/>
              <a:gdLst>
                <a:gd name="connsiteX0" fmla="*/ 349013 w 698136"/>
                <a:gd name="connsiteY0" fmla="*/ 10546 h 698136"/>
                <a:gd name="connsiteX1" fmla="*/ 687577 w 698136"/>
                <a:gd name="connsiteY1" fmla="*/ 349090 h 698136"/>
                <a:gd name="connsiteX2" fmla="*/ 349034 w 698136"/>
                <a:gd name="connsiteY2" fmla="*/ 687634 h 698136"/>
                <a:gd name="connsiteX3" fmla="*/ 10490 w 698136"/>
                <a:gd name="connsiteY3" fmla="*/ 349090 h 698136"/>
                <a:gd name="connsiteX4" fmla="*/ 349013 w 698136"/>
                <a:gd name="connsiteY4" fmla="*/ 10546 h 698136"/>
                <a:gd name="connsiteX5" fmla="*/ 349013 w 698136"/>
                <a:gd name="connsiteY5" fmla="*/ 0 h 698136"/>
                <a:gd name="connsiteX6" fmla="*/ 0 w 698136"/>
                <a:gd name="connsiteY6" fmla="*/ 349167 h 698136"/>
                <a:gd name="connsiteX7" fmla="*/ 102239 w 698136"/>
                <a:gd name="connsiteY7" fmla="*/ 595927 h 698136"/>
                <a:gd name="connsiteX8" fmla="*/ 595956 w 698136"/>
                <a:gd name="connsiteY8" fmla="*/ 595883 h 698136"/>
                <a:gd name="connsiteX9" fmla="*/ 698186 w 698136"/>
                <a:gd name="connsiteY9" fmla="*/ 349153 h 698136"/>
                <a:gd name="connsiteX10" fmla="*/ 670767 w 698136"/>
                <a:gd name="connsiteY10" fmla="*/ 213702 h 698136"/>
                <a:gd name="connsiteX11" fmla="*/ 485012 w 698136"/>
                <a:gd name="connsiteY11" fmla="*/ 27652 h 698136"/>
                <a:gd name="connsiteX12" fmla="*/ 349013 w 698136"/>
                <a:gd name="connsiteY12"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136" h="698136">
                  <a:moveTo>
                    <a:pt x="349013" y="10546"/>
                  </a:moveTo>
                  <a:cubicBezTo>
                    <a:pt x="535991" y="10546"/>
                    <a:pt x="687577" y="163145"/>
                    <a:pt x="687577" y="349090"/>
                  </a:cubicBezTo>
                  <a:cubicBezTo>
                    <a:pt x="687577" y="536062"/>
                    <a:pt x="536006" y="687634"/>
                    <a:pt x="349034" y="687634"/>
                  </a:cubicBezTo>
                  <a:cubicBezTo>
                    <a:pt x="162061" y="687634"/>
                    <a:pt x="10490" y="536062"/>
                    <a:pt x="10490" y="349090"/>
                  </a:cubicBezTo>
                  <a:cubicBezTo>
                    <a:pt x="10490" y="162126"/>
                    <a:pt x="162048" y="10558"/>
                    <a:pt x="349013" y="10546"/>
                  </a:cubicBezTo>
                  <a:moveTo>
                    <a:pt x="349013" y="0"/>
                  </a:moveTo>
                  <a:cubicBezTo>
                    <a:pt x="156216" y="43"/>
                    <a:pt x="-42" y="156370"/>
                    <a:pt x="0" y="349167"/>
                  </a:cubicBezTo>
                  <a:cubicBezTo>
                    <a:pt x="20" y="441721"/>
                    <a:pt x="36795" y="530479"/>
                    <a:pt x="102239" y="595927"/>
                  </a:cubicBezTo>
                  <a:cubicBezTo>
                    <a:pt x="238587" y="732251"/>
                    <a:pt x="459632" y="732231"/>
                    <a:pt x="595956" y="595883"/>
                  </a:cubicBezTo>
                  <a:cubicBezTo>
                    <a:pt x="661388" y="530440"/>
                    <a:pt x="698158" y="441695"/>
                    <a:pt x="698186" y="349153"/>
                  </a:cubicBezTo>
                  <a:cubicBezTo>
                    <a:pt x="698261" y="302617"/>
                    <a:pt x="688935" y="256545"/>
                    <a:pt x="670767" y="213702"/>
                  </a:cubicBezTo>
                  <a:cubicBezTo>
                    <a:pt x="635226" y="130006"/>
                    <a:pt x="568652" y="63326"/>
                    <a:pt x="485012" y="27652"/>
                  </a:cubicBezTo>
                  <a:cubicBezTo>
                    <a:pt x="442015" y="9335"/>
                    <a:pt x="395749" y="-72"/>
                    <a:pt x="349013" y="0"/>
                  </a:cubicBezTo>
                  <a:close/>
                </a:path>
              </a:pathLst>
            </a:custGeom>
            <a:noFill/>
            <a:ln w="2085"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3DDBEB5D-035C-4C54-A468-00B63AB84546}"/>
                </a:ext>
              </a:extLst>
            </p:cNvPr>
            <p:cNvSpPr/>
            <p:nvPr/>
          </p:nvSpPr>
          <p:spPr>
            <a:xfrm>
              <a:off x="2458598" y="4301784"/>
              <a:ext cx="261538" cy="335359"/>
            </a:xfrm>
            <a:custGeom>
              <a:avLst/>
              <a:gdLst>
                <a:gd name="connsiteX0" fmla="*/ 194234 w 261537"/>
                <a:gd name="connsiteY0" fmla="*/ 0 h 335358"/>
                <a:gd name="connsiteX1" fmla="*/ 0 w 261537"/>
                <a:gd name="connsiteY1" fmla="*/ 0 h 335358"/>
                <a:gd name="connsiteX2" fmla="*/ 0 w 261537"/>
                <a:gd name="connsiteY2" fmla="*/ 336266 h 335358"/>
                <a:gd name="connsiteX3" fmla="*/ 262149 w 261537"/>
                <a:gd name="connsiteY3" fmla="*/ 336266 h 335358"/>
                <a:gd name="connsiteX4" fmla="*/ 262149 w 261537"/>
                <a:gd name="connsiteY4" fmla="*/ 67915 h 335358"/>
                <a:gd name="connsiteX5" fmla="*/ 194234 w 261537"/>
                <a:gd name="connsiteY5" fmla="*/ 0 h 33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37" h="335358">
                  <a:moveTo>
                    <a:pt x="194234" y="0"/>
                  </a:moveTo>
                  <a:lnTo>
                    <a:pt x="0" y="0"/>
                  </a:lnTo>
                  <a:lnTo>
                    <a:pt x="0" y="336266"/>
                  </a:lnTo>
                  <a:lnTo>
                    <a:pt x="262149" y="336266"/>
                  </a:lnTo>
                  <a:lnTo>
                    <a:pt x="262149" y="67915"/>
                  </a:lnTo>
                  <a:lnTo>
                    <a:pt x="194234" y="0"/>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954CE98F-07BA-45D1-AD8A-8FE4208F9506}"/>
                </a:ext>
              </a:extLst>
            </p:cNvPr>
            <p:cNvSpPr/>
            <p:nvPr/>
          </p:nvSpPr>
          <p:spPr>
            <a:xfrm>
              <a:off x="2652832" y="4301784"/>
              <a:ext cx="67494" cy="67494"/>
            </a:xfrm>
            <a:custGeom>
              <a:avLst/>
              <a:gdLst>
                <a:gd name="connsiteX0" fmla="*/ 0 w 67493"/>
                <a:gd name="connsiteY0" fmla="*/ 67915 h 67493"/>
                <a:gd name="connsiteX1" fmla="*/ 67915 w 67493"/>
                <a:gd name="connsiteY1" fmla="*/ 67915 h 67493"/>
                <a:gd name="connsiteX2" fmla="*/ 0 w 67493"/>
                <a:gd name="connsiteY2" fmla="*/ 0 h 67493"/>
                <a:gd name="connsiteX3" fmla="*/ 0 w 67493"/>
                <a:gd name="connsiteY3" fmla="*/ 67915 h 67493"/>
              </a:gdLst>
              <a:ahLst/>
              <a:cxnLst>
                <a:cxn ang="0">
                  <a:pos x="connsiteX0" y="connsiteY0"/>
                </a:cxn>
                <a:cxn ang="0">
                  <a:pos x="connsiteX1" y="connsiteY1"/>
                </a:cxn>
                <a:cxn ang="0">
                  <a:pos x="connsiteX2" y="connsiteY2"/>
                </a:cxn>
                <a:cxn ang="0">
                  <a:pos x="connsiteX3" y="connsiteY3"/>
                </a:cxn>
              </a:cxnLst>
              <a:rect l="l" t="t" r="r" b="b"/>
              <a:pathLst>
                <a:path w="67493" h="67493">
                  <a:moveTo>
                    <a:pt x="0" y="67915"/>
                  </a:moveTo>
                  <a:lnTo>
                    <a:pt x="67915" y="67915"/>
                  </a:lnTo>
                  <a:lnTo>
                    <a:pt x="0" y="0"/>
                  </a:lnTo>
                  <a:lnTo>
                    <a:pt x="0" y="67915"/>
                  </a:lnTo>
                  <a:close/>
                </a:path>
              </a:pathLst>
            </a:custGeom>
            <a:noFill/>
            <a:ln w="2085"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9DE72BCF-6D9B-4913-A39E-AE63EC287635}"/>
                </a:ext>
              </a:extLst>
            </p:cNvPr>
            <p:cNvSpPr/>
            <p:nvPr/>
          </p:nvSpPr>
          <p:spPr>
            <a:xfrm>
              <a:off x="2652832" y="4369700"/>
              <a:ext cx="67494" cy="67494"/>
            </a:xfrm>
            <a:custGeom>
              <a:avLst/>
              <a:gdLst>
                <a:gd name="connsiteX0" fmla="*/ 67915 w 67493"/>
                <a:gd name="connsiteY0" fmla="*/ 0 h 67493"/>
                <a:gd name="connsiteX1" fmla="*/ 0 w 67493"/>
                <a:gd name="connsiteY1" fmla="*/ 0 h 67493"/>
                <a:gd name="connsiteX2" fmla="*/ 67915 w 67493"/>
                <a:gd name="connsiteY2" fmla="*/ 67915 h 67493"/>
                <a:gd name="connsiteX3" fmla="*/ 67915 w 67493"/>
                <a:gd name="connsiteY3" fmla="*/ 0 h 67493"/>
              </a:gdLst>
              <a:ahLst/>
              <a:cxnLst>
                <a:cxn ang="0">
                  <a:pos x="connsiteX0" y="connsiteY0"/>
                </a:cxn>
                <a:cxn ang="0">
                  <a:pos x="connsiteX1" y="connsiteY1"/>
                </a:cxn>
                <a:cxn ang="0">
                  <a:pos x="connsiteX2" y="connsiteY2"/>
                </a:cxn>
                <a:cxn ang="0">
                  <a:pos x="connsiteX3" y="connsiteY3"/>
                </a:cxn>
              </a:cxnLst>
              <a:rect l="l" t="t" r="r" b="b"/>
              <a:pathLst>
                <a:path w="67493" h="67493">
                  <a:moveTo>
                    <a:pt x="67915" y="0"/>
                  </a:moveTo>
                  <a:lnTo>
                    <a:pt x="0" y="0"/>
                  </a:lnTo>
                  <a:lnTo>
                    <a:pt x="67915" y="67915"/>
                  </a:lnTo>
                  <a:lnTo>
                    <a:pt x="67915" y="0"/>
                  </a:lnTo>
                  <a:close/>
                </a:path>
              </a:pathLst>
            </a:custGeom>
            <a:noFill/>
            <a:ln w="2085" cap="flat">
              <a:solidFill>
                <a:schemeClr val="bg1"/>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064DCB5F-20F3-4884-911D-2AD803E7FA26}"/>
                </a:ext>
              </a:extLst>
            </p:cNvPr>
            <p:cNvSpPr/>
            <p:nvPr/>
          </p:nvSpPr>
          <p:spPr>
            <a:xfrm>
              <a:off x="2486840" y="4570873"/>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E4AF9F9C-CADB-4E58-B9E9-066003DE4578}"/>
                </a:ext>
              </a:extLst>
            </p:cNvPr>
            <p:cNvSpPr/>
            <p:nvPr/>
          </p:nvSpPr>
          <p:spPr>
            <a:xfrm>
              <a:off x="2486840" y="4534679"/>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C8B6D61D-750F-4094-8B6A-7AD119E698A8}"/>
                </a:ext>
              </a:extLst>
            </p:cNvPr>
            <p:cNvSpPr/>
            <p:nvPr/>
          </p:nvSpPr>
          <p:spPr>
            <a:xfrm>
              <a:off x="2486840" y="4442065"/>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43ABAF90-03F6-4A1F-A7D4-7D77FE8DE039}"/>
                </a:ext>
              </a:extLst>
            </p:cNvPr>
            <p:cNvSpPr/>
            <p:nvPr/>
          </p:nvSpPr>
          <p:spPr>
            <a:xfrm>
              <a:off x="2486840" y="4405851"/>
              <a:ext cx="204590" cy="16873"/>
            </a:xfrm>
            <a:custGeom>
              <a:avLst/>
              <a:gdLst>
                <a:gd name="connsiteX0" fmla="*/ 0 w 204589"/>
                <a:gd name="connsiteY0" fmla="*/ 0 h 16873"/>
                <a:gd name="connsiteX1" fmla="*/ 206678 w 204589"/>
                <a:gd name="connsiteY1" fmla="*/ 0 h 16873"/>
                <a:gd name="connsiteX2" fmla="*/ 206678 w 204589"/>
                <a:gd name="connsiteY2" fmla="*/ 18097 h 16873"/>
                <a:gd name="connsiteX3" fmla="*/ 0 w 204589"/>
                <a:gd name="connsiteY3" fmla="*/ 18097 h 16873"/>
              </a:gdLst>
              <a:ahLst/>
              <a:cxnLst>
                <a:cxn ang="0">
                  <a:pos x="connsiteX0" y="connsiteY0"/>
                </a:cxn>
                <a:cxn ang="0">
                  <a:pos x="connsiteX1" y="connsiteY1"/>
                </a:cxn>
                <a:cxn ang="0">
                  <a:pos x="connsiteX2" y="connsiteY2"/>
                </a:cxn>
                <a:cxn ang="0">
                  <a:pos x="connsiteX3" y="connsiteY3"/>
                </a:cxn>
              </a:cxnLst>
              <a:rect l="l" t="t" r="r" b="b"/>
              <a:pathLst>
                <a:path w="204589" h="16873">
                  <a:moveTo>
                    <a:pt x="0" y="0"/>
                  </a:moveTo>
                  <a:lnTo>
                    <a:pt x="206678" y="0"/>
                  </a:lnTo>
                  <a:lnTo>
                    <a:pt x="20667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7A59CCD3-F004-4933-BA88-9E130E7B7131}"/>
                </a:ext>
              </a:extLst>
            </p:cNvPr>
            <p:cNvSpPr/>
            <p:nvPr/>
          </p:nvSpPr>
          <p:spPr>
            <a:xfrm>
              <a:off x="2486840" y="4369636"/>
              <a:ext cx="101240" cy="16873"/>
            </a:xfrm>
            <a:custGeom>
              <a:avLst/>
              <a:gdLst>
                <a:gd name="connsiteX0" fmla="*/ 0 w 101240"/>
                <a:gd name="connsiteY0" fmla="*/ 0 h 16873"/>
                <a:gd name="connsiteX1" fmla="*/ 103328 w 101240"/>
                <a:gd name="connsiteY1" fmla="*/ 0 h 16873"/>
                <a:gd name="connsiteX2" fmla="*/ 103328 w 101240"/>
                <a:gd name="connsiteY2" fmla="*/ 18097 h 16873"/>
                <a:gd name="connsiteX3" fmla="*/ 0 w 101240"/>
                <a:gd name="connsiteY3" fmla="*/ 18097 h 16873"/>
              </a:gdLst>
              <a:ahLst/>
              <a:cxnLst>
                <a:cxn ang="0">
                  <a:pos x="connsiteX0" y="connsiteY0"/>
                </a:cxn>
                <a:cxn ang="0">
                  <a:pos x="connsiteX1" y="connsiteY1"/>
                </a:cxn>
                <a:cxn ang="0">
                  <a:pos x="connsiteX2" y="connsiteY2"/>
                </a:cxn>
                <a:cxn ang="0">
                  <a:pos x="connsiteX3" y="connsiteY3"/>
                </a:cxn>
              </a:cxnLst>
              <a:rect l="l" t="t" r="r" b="b"/>
              <a:pathLst>
                <a:path w="101240" h="16873">
                  <a:moveTo>
                    <a:pt x="0" y="0"/>
                  </a:moveTo>
                  <a:lnTo>
                    <a:pt x="103328" y="0"/>
                  </a:lnTo>
                  <a:lnTo>
                    <a:pt x="10332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6EAF758E-2FC9-4191-AD6A-5D1C66E56983}"/>
                </a:ext>
              </a:extLst>
            </p:cNvPr>
            <p:cNvSpPr/>
            <p:nvPr/>
          </p:nvSpPr>
          <p:spPr>
            <a:xfrm>
              <a:off x="2486840" y="4333422"/>
              <a:ext cx="101240" cy="16873"/>
            </a:xfrm>
            <a:custGeom>
              <a:avLst/>
              <a:gdLst>
                <a:gd name="connsiteX0" fmla="*/ 0 w 101240"/>
                <a:gd name="connsiteY0" fmla="*/ 0 h 16873"/>
                <a:gd name="connsiteX1" fmla="*/ 103328 w 101240"/>
                <a:gd name="connsiteY1" fmla="*/ 0 h 16873"/>
                <a:gd name="connsiteX2" fmla="*/ 103328 w 101240"/>
                <a:gd name="connsiteY2" fmla="*/ 18097 h 16873"/>
                <a:gd name="connsiteX3" fmla="*/ 0 w 101240"/>
                <a:gd name="connsiteY3" fmla="*/ 18097 h 16873"/>
              </a:gdLst>
              <a:ahLst/>
              <a:cxnLst>
                <a:cxn ang="0">
                  <a:pos x="connsiteX0" y="connsiteY0"/>
                </a:cxn>
                <a:cxn ang="0">
                  <a:pos x="connsiteX1" y="connsiteY1"/>
                </a:cxn>
                <a:cxn ang="0">
                  <a:pos x="connsiteX2" y="connsiteY2"/>
                </a:cxn>
                <a:cxn ang="0">
                  <a:pos x="connsiteX3" y="connsiteY3"/>
                </a:cxn>
              </a:cxnLst>
              <a:rect l="l" t="t" r="r" b="b"/>
              <a:pathLst>
                <a:path w="101240" h="16873">
                  <a:moveTo>
                    <a:pt x="0" y="0"/>
                  </a:moveTo>
                  <a:lnTo>
                    <a:pt x="103328" y="0"/>
                  </a:lnTo>
                  <a:lnTo>
                    <a:pt x="103328" y="18097"/>
                  </a:lnTo>
                  <a:lnTo>
                    <a:pt x="0" y="18097"/>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41BED4ED-ED09-4BF3-A2E5-7E461746E45D}"/>
                </a:ext>
              </a:extLst>
            </p:cNvPr>
            <p:cNvSpPr/>
            <p:nvPr/>
          </p:nvSpPr>
          <p:spPr>
            <a:xfrm>
              <a:off x="2503797" y="4488214"/>
              <a:ext cx="179280" cy="236228"/>
            </a:xfrm>
            <a:custGeom>
              <a:avLst/>
              <a:gdLst>
                <a:gd name="connsiteX0" fmla="*/ 175632 w 179279"/>
                <a:gd name="connsiteY0" fmla="*/ 119400 h 236227"/>
                <a:gd name="connsiteX1" fmla="*/ 137414 w 179279"/>
                <a:gd name="connsiteY1" fmla="*/ 118704 h 236227"/>
                <a:gd name="connsiteX2" fmla="*/ 137414 w 179279"/>
                <a:gd name="connsiteY2" fmla="*/ 0 h 236227"/>
                <a:gd name="connsiteX3" fmla="*/ 44758 w 179279"/>
                <a:gd name="connsiteY3" fmla="*/ 0 h 236227"/>
                <a:gd name="connsiteX4" fmla="*/ 44758 w 179279"/>
                <a:gd name="connsiteY4" fmla="*/ 117059 h 236227"/>
                <a:gd name="connsiteX5" fmla="*/ 3903 w 179279"/>
                <a:gd name="connsiteY5" fmla="*/ 116300 h 236227"/>
                <a:gd name="connsiteX6" fmla="*/ 1794 w 179279"/>
                <a:gd name="connsiteY6" fmla="*/ 122965 h 236227"/>
                <a:gd name="connsiteX7" fmla="*/ 91202 w 179279"/>
                <a:gd name="connsiteY7" fmla="*/ 236734 h 236227"/>
                <a:gd name="connsiteX8" fmla="*/ 177952 w 179279"/>
                <a:gd name="connsiteY8" fmla="*/ 126318 h 236227"/>
                <a:gd name="connsiteX9" fmla="*/ 175632 w 179279"/>
                <a:gd name="connsiteY9" fmla="*/ 119400 h 23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279" h="236227">
                  <a:moveTo>
                    <a:pt x="175632" y="119400"/>
                  </a:moveTo>
                  <a:lnTo>
                    <a:pt x="137414" y="118704"/>
                  </a:lnTo>
                  <a:lnTo>
                    <a:pt x="137414" y="0"/>
                  </a:lnTo>
                  <a:lnTo>
                    <a:pt x="44758" y="0"/>
                  </a:lnTo>
                  <a:lnTo>
                    <a:pt x="44758" y="117059"/>
                  </a:lnTo>
                  <a:lnTo>
                    <a:pt x="3903" y="116300"/>
                  </a:lnTo>
                  <a:cubicBezTo>
                    <a:pt x="-315" y="116300"/>
                    <a:pt x="-1264" y="119211"/>
                    <a:pt x="1794" y="122965"/>
                  </a:cubicBezTo>
                  <a:lnTo>
                    <a:pt x="91202" y="236734"/>
                  </a:lnTo>
                  <a:lnTo>
                    <a:pt x="177952" y="126318"/>
                  </a:lnTo>
                  <a:cubicBezTo>
                    <a:pt x="180778" y="122585"/>
                    <a:pt x="179787" y="119485"/>
                    <a:pt x="175632" y="11940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485409A6-3615-4E7C-BE1F-BCDC4FD5A6CC}"/>
                </a:ext>
              </a:extLst>
            </p:cNvPr>
            <p:cNvSpPr/>
            <p:nvPr/>
          </p:nvSpPr>
          <p:spPr>
            <a:xfrm>
              <a:off x="2499221" y="4752916"/>
              <a:ext cx="187717" cy="18983"/>
            </a:xfrm>
            <a:custGeom>
              <a:avLst/>
              <a:gdLst>
                <a:gd name="connsiteX0" fmla="*/ 94343 w 187716"/>
                <a:gd name="connsiteY0" fmla="*/ 0 h 18982"/>
                <a:gd name="connsiteX1" fmla="*/ 0 w 187716"/>
                <a:gd name="connsiteY1" fmla="*/ 0 h 18982"/>
                <a:gd name="connsiteX2" fmla="*/ 0 w 187716"/>
                <a:gd name="connsiteY2" fmla="*/ 19721 h 18982"/>
                <a:gd name="connsiteX3" fmla="*/ 94343 w 187716"/>
                <a:gd name="connsiteY3" fmla="*/ 19721 h 18982"/>
                <a:gd name="connsiteX4" fmla="*/ 188687 w 187716"/>
                <a:gd name="connsiteY4" fmla="*/ 19721 h 18982"/>
                <a:gd name="connsiteX5" fmla="*/ 188687 w 187716"/>
                <a:gd name="connsiteY5" fmla="*/ 0 h 18982"/>
                <a:gd name="connsiteX6" fmla="*/ 94343 w 187716"/>
                <a:gd name="connsiteY6" fmla="*/ 0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16" h="18982">
                  <a:moveTo>
                    <a:pt x="94343" y="0"/>
                  </a:moveTo>
                  <a:lnTo>
                    <a:pt x="0" y="0"/>
                  </a:lnTo>
                  <a:lnTo>
                    <a:pt x="0" y="19721"/>
                  </a:lnTo>
                  <a:lnTo>
                    <a:pt x="94343" y="19721"/>
                  </a:lnTo>
                  <a:lnTo>
                    <a:pt x="188687" y="19721"/>
                  </a:lnTo>
                  <a:lnTo>
                    <a:pt x="188687" y="0"/>
                  </a:lnTo>
                  <a:lnTo>
                    <a:pt x="94343" y="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18C88720-D3E6-45D7-8967-00331448D561}"/>
                </a:ext>
              </a:extLst>
            </p:cNvPr>
            <p:cNvSpPr/>
            <p:nvPr/>
          </p:nvSpPr>
          <p:spPr>
            <a:xfrm>
              <a:off x="2619760" y="4232477"/>
              <a:ext cx="200372" cy="200372"/>
            </a:xfrm>
            <a:custGeom>
              <a:avLst/>
              <a:gdLst>
                <a:gd name="connsiteX0" fmla="*/ 200287 w 200371"/>
                <a:gd name="connsiteY0" fmla="*/ 82785 h 200371"/>
                <a:gd name="connsiteX1" fmla="*/ 108707 w 200371"/>
                <a:gd name="connsiteY1" fmla="*/ 316 h 200371"/>
                <a:gd name="connsiteX2" fmla="*/ 100966 w 200371"/>
                <a:gd name="connsiteY2" fmla="*/ 0 h 200371"/>
                <a:gd name="connsiteX3" fmla="*/ 0 w 200371"/>
                <a:gd name="connsiteY3" fmla="*/ 100966 h 200371"/>
                <a:gd name="connsiteX4" fmla="*/ 100966 w 200371"/>
                <a:gd name="connsiteY4" fmla="*/ 201932 h 200371"/>
                <a:gd name="connsiteX5" fmla="*/ 201637 w 200371"/>
                <a:gd name="connsiteY5" fmla="*/ 108686 h 200371"/>
                <a:gd name="connsiteX6" fmla="*/ 201953 w 200371"/>
                <a:gd name="connsiteY6" fmla="*/ 100966 h 200371"/>
                <a:gd name="connsiteX7" fmla="*/ 200287 w 200371"/>
                <a:gd name="connsiteY7" fmla="*/ 82785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371" h="200371">
                  <a:moveTo>
                    <a:pt x="200287" y="82785"/>
                  </a:moveTo>
                  <a:cubicBezTo>
                    <a:pt x="192016" y="37696"/>
                    <a:pt x="154413" y="3834"/>
                    <a:pt x="108707" y="316"/>
                  </a:cubicBezTo>
                  <a:cubicBezTo>
                    <a:pt x="106133" y="127"/>
                    <a:pt x="103581" y="0"/>
                    <a:pt x="100966" y="0"/>
                  </a:cubicBezTo>
                  <a:cubicBezTo>
                    <a:pt x="45204" y="0"/>
                    <a:pt x="0" y="45204"/>
                    <a:pt x="0" y="100966"/>
                  </a:cubicBezTo>
                  <a:cubicBezTo>
                    <a:pt x="0" y="156729"/>
                    <a:pt x="45204" y="201933"/>
                    <a:pt x="100966" y="201932"/>
                  </a:cubicBezTo>
                  <a:cubicBezTo>
                    <a:pt x="153734" y="201932"/>
                    <a:pt x="197602" y="161299"/>
                    <a:pt x="201637" y="108686"/>
                  </a:cubicBezTo>
                  <a:cubicBezTo>
                    <a:pt x="201827" y="106134"/>
                    <a:pt x="201953" y="103560"/>
                    <a:pt x="201953" y="100966"/>
                  </a:cubicBezTo>
                  <a:cubicBezTo>
                    <a:pt x="201946" y="94868"/>
                    <a:pt x="201388" y="88783"/>
                    <a:pt x="200287" y="82785"/>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80E73168-06A4-490A-B57A-87C05E6A5838}"/>
                </a:ext>
              </a:extLst>
            </p:cNvPr>
            <p:cNvSpPr/>
            <p:nvPr/>
          </p:nvSpPr>
          <p:spPr>
            <a:xfrm>
              <a:off x="2701090" y="4260149"/>
              <a:ext cx="37965" cy="80149"/>
            </a:xfrm>
            <a:custGeom>
              <a:avLst/>
              <a:gdLst>
                <a:gd name="connsiteX0" fmla="*/ 0 w 37965"/>
                <a:gd name="connsiteY0" fmla="*/ 0 h 80148"/>
                <a:gd name="connsiteX1" fmla="*/ 39315 w 37965"/>
                <a:gd name="connsiteY1" fmla="*/ 0 h 80148"/>
                <a:gd name="connsiteX2" fmla="*/ 39315 w 37965"/>
                <a:gd name="connsiteY2" fmla="*/ 80360 h 80148"/>
                <a:gd name="connsiteX3" fmla="*/ 0 w 37965"/>
                <a:gd name="connsiteY3" fmla="*/ 80360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315" y="0"/>
                  </a:lnTo>
                  <a:lnTo>
                    <a:pt x="39315" y="80360"/>
                  </a:lnTo>
                  <a:lnTo>
                    <a:pt x="0" y="8036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9A598CFD-703A-4EC9-B972-7A111EAAA5BA}"/>
                </a:ext>
              </a:extLst>
            </p:cNvPr>
            <p:cNvSpPr/>
            <p:nvPr/>
          </p:nvSpPr>
          <p:spPr>
            <a:xfrm>
              <a:off x="2701069" y="4367316"/>
              <a:ext cx="37965" cy="37965"/>
            </a:xfrm>
            <a:custGeom>
              <a:avLst/>
              <a:gdLst>
                <a:gd name="connsiteX0" fmla="*/ 39315 w 37965"/>
                <a:gd name="connsiteY0" fmla="*/ 19658 h 37965"/>
                <a:gd name="connsiteX1" fmla="*/ 19658 w 37965"/>
                <a:gd name="connsiteY1" fmla="*/ 39315 h 37965"/>
                <a:gd name="connsiteX2" fmla="*/ 0 w 37965"/>
                <a:gd name="connsiteY2" fmla="*/ 19658 h 37965"/>
                <a:gd name="connsiteX3" fmla="*/ 19658 w 37965"/>
                <a:gd name="connsiteY3" fmla="*/ 0 h 37965"/>
                <a:gd name="connsiteX4" fmla="*/ 39315 w 37965"/>
                <a:gd name="connsiteY4" fmla="*/ 19658 h 3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5" h="37965">
                  <a:moveTo>
                    <a:pt x="39315" y="19658"/>
                  </a:moveTo>
                  <a:cubicBezTo>
                    <a:pt x="39315" y="30514"/>
                    <a:pt x="30514" y="39315"/>
                    <a:pt x="19658" y="39315"/>
                  </a:cubicBezTo>
                  <a:cubicBezTo>
                    <a:pt x="8801" y="39315"/>
                    <a:pt x="0" y="30514"/>
                    <a:pt x="0" y="19658"/>
                  </a:cubicBezTo>
                  <a:cubicBezTo>
                    <a:pt x="0" y="8801"/>
                    <a:pt x="8801" y="0"/>
                    <a:pt x="19658" y="0"/>
                  </a:cubicBezTo>
                  <a:cubicBezTo>
                    <a:pt x="30514" y="0"/>
                    <a:pt x="39315" y="8801"/>
                    <a:pt x="39315" y="19658"/>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192" name="群組 191">
            <a:extLst>
              <a:ext uri="{FF2B5EF4-FFF2-40B4-BE49-F238E27FC236}">
                <a16:creationId xmlns:a16="http://schemas.microsoft.com/office/drawing/2014/main" id="{A45876A3-D856-4388-8B57-F6B8EA8972E7}"/>
              </a:ext>
            </a:extLst>
          </p:cNvPr>
          <p:cNvGrpSpPr/>
          <p:nvPr/>
        </p:nvGrpSpPr>
        <p:grpSpPr>
          <a:xfrm>
            <a:off x="4990224" y="2914878"/>
            <a:ext cx="698137" cy="698137"/>
            <a:chOff x="4990224" y="2914878"/>
            <a:chExt cx="698137" cy="698137"/>
          </a:xfrm>
        </p:grpSpPr>
        <p:sp>
          <p:nvSpPr>
            <p:cNvPr id="193" name="手繪多邊形: 圖案 192">
              <a:extLst>
                <a:ext uri="{FF2B5EF4-FFF2-40B4-BE49-F238E27FC236}">
                  <a16:creationId xmlns:a16="http://schemas.microsoft.com/office/drawing/2014/main" id="{4BA3BE4C-282E-4757-9ADC-F766E204D455}"/>
                </a:ext>
              </a:extLst>
            </p:cNvPr>
            <p:cNvSpPr/>
            <p:nvPr/>
          </p:nvSpPr>
          <p:spPr>
            <a:xfrm>
              <a:off x="4995517" y="2920256"/>
              <a:ext cx="687591" cy="687591"/>
            </a:xfrm>
            <a:custGeom>
              <a:avLst/>
              <a:gdLst>
                <a:gd name="connsiteX0" fmla="*/ 343796 w 687590"/>
                <a:gd name="connsiteY0" fmla="*/ 687591 h 687590"/>
                <a:gd name="connsiteX1" fmla="*/ 1 w 687590"/>
                <a:gd name="connsiteY1" fmla="*/ 345105 h 687590"/>
                <a:gd name="connsiteX2" fmla="*/ 1 w 687590"/>
                <a:gd name="connsiteY2" fmla="*/ 343795 h 687590"/>
                <a:gd name="connsiteX3" fmla="*/ 343796 w 687590"/>
                <a:gd name="connsiteY3" fmla="*/ 0 h 687590"/>
                <a:gd name="connsiteX4" fmla="*/ 687592 w 687590"/>
                <a:gd name="connsiteY4" fmla="*/ 343795 h 687590"/>
                <a:gd name="connsiteX5" fmla="*/ 343796 w 687590"/>
                <a:gd name="connsiteY5" fmla="*/ 687591 h 68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590" h="687590">
                  <a:moveTo>
                    <a:pt x="343796" y="687591"/>
                  </a:moveTo>
                  <a:cubicBezTo>
                    <a:pt x="154285" y="687952"/>
                    <a:pt x="362" y="534617"/>
                    <a:pt x="1" y="345105"/>
                  </a:cubicBezTo>
                  <a:cubicBezTo>
                    <a:pt x="0" y="344669"/>
                    <a:pt x="0" y="344232"/>
                    <a:pt x="1" y="343795"/>
                  </a:cubicBezTo>
                  <a:cubicBezTo>
                    <a:pt x="1" y="154202"/>
                    <a:pt x="154223" y="0"/>
                    <a:pt x="343796" y="0"/>
                  </a:cubicBezTo>
                  <a:cubicBezTo>
                    <a:pt x="533369" y="0"/>
                    <a:pt x="687592" y="154223"/>
                    <a:pt x="687592" y="343795"/>
                  </a:cubicBezTo>
                  <a:cubicBezTo>
                    <a:pt x="687592" y="533368"/>
                    <a:pt x="533369" y="687591"/>
                    <a:pt x="343796" y="687591"/>
                  </a:cubicBezTo>
                  <a:close/>
                </a:path>
              </a:pathLst>
            </a:custGeom>
            <a:solidFill>
              <a:srgbClr val="003E85"/>
            </a:solidFill>
            <a:ln w="2085"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B24FD942-5DE4-469E-8C75-1C43361FCEB1}"/>
                </a:ext>
              </a:extLst>
            </p:cNvPr>
            <p:cNvSpPr/>
            <p:nvPr/>
          </p:nvSpPr>
          <p:spPr>
            <a:xfrm>
              <a:off x="4990224" y="2914878"/>
              <a:ext cx="698137" cy="698137"/>
            </a:xfrm>
            <a:custGeom>
              <a:avLst/>
              <a:gdLst>
                <a:gd name="connsiteX0" fmla="*/ 349089 w 698136"/>
                <a:gd name="connsiteY0" fmla="*/ 10609 h 698136"/>
                <a:gd name="connsiteX1" fmla="*/ 687633 w 698136"/>
                <a:gd name="connsiteY1" fmla="*/ 349153 h 698136"/>
                <a:gd name="connsiteX2" fmla="*/ 349089 w 698136"/>
                <a:gd name="connsiteY2" fmla="*/ 687696 h 698136"/>
                <a:gd name="connsiteX3" fmla="*/ 10546 w 698136"/>
                <a:gd name="connsiteY3" fmla="*/ 349153 h 698136"/>
                <a:gd name="connsiteX4" fmla="*/ 349089 w 698136"/>
                <a:gd name="connsiteY4" fmla="*/ 10609 h 698136"/>
                <a:gd name="connsiteX5" fmla="*/ 349089 w 698136"/>
                <a:gd name="connsiteY5" fmla="*/ 63 h 698136"/>
                <a:gd name="connsiteX6" fmla="*/ 0 w 698136"/>
                <a:gd name="connsiteY6" fmla="*/ 349068 h 698136"/>
                <a:gd name="connsiteX7" fmla="*/ 0 w 698136"/>
                <a:gd name="connsiteY7" fmla="*/ 349153 h 698136"/>
                <a:gd name="connsiteX8" fmla="*/ 349165 w 698136"/>
                <a:gd name="connsiteY8" fmla="*/ 698166 h 698136"/>
                <a:gd name="connsiteX9" fmla="*/ 595926 w 698136"/>
                <a:gd name="connsiteY9" fmla="*/ 595926 h 698136"/>
                <a:gd name="connsiteX10" fmla="*/ 595914 w 698136"/>
                <a:gd name="connsiteY10" fmla="*/ 102239 h 698136"/>
                <a:gd name="connsiteX11" fmla="*/ 349153 w 698136"/>
                <a:gd name="connsiteY11" fmla="*/ 0 h 6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36" h="698136">
                  <a:moveTo>
                    <a:pt x="349089" y="10609"/>
                  </a:moveTo>
                  <a:cubicBezTo>
                    <a:pt x="536062" y="10609"/>
                    <a:pt x="687633" y="162180"/>
                    <a:pt x="687633" y="349153"/>
                  </a:cubicBezTo>
                  <a:cubicBezTo>
                    <a:pt x="687633" y="536125"/>
                    <a:pt x="536062" y="687696"/>
                    <a:pt x="349089" y="687696"/>
                  </a:cubicBezTo>
                  <a:cubicBezTo>
                    <a:pt x="162117" y="687696"/>
                    <a:pt x="10546" y="536125"/>
                    <a:pt x="10546" y="349153"/>
                  </a:cubicBezTo>
                  <a:cubicBezTo>
                    <a:pt x="10546" y="162180"/>
                    <a:pt x="162117" y="10609"/>
                    <a:pt x="349089" y="10609"/>
                  </a:cubicBezTo>
                  <a:moveTo>
                    <a:pt x="349089" y="63"/>
                  </a:moveTo>
                  <a:cubicBezTo>
                    <a:pt x="156316" y="40"/>
                    <a:pt x="23" y="156295"/>
                    <a:pt x="0" y="349068"/>
                  </a:cubicBezTo>
                  <a:cubicBezTo>
                    <a:pt x="0" y="349096"/>
                    <a:pt x="0" y="349125"/>
                    <a:pt x="0" y="349153"/>
                  </a:cubicBezTo>
                  <a:cubicBezTo>
                    <a:pt x="42" y="541950"/>
                    <a:pt x="156370" y="698208"/>
                    <a:pt x="349165" y="698166"/>
                  </a:cubicBezTo>
                  <a:cubicBezTo>
                    <a:pt x="441720" y="698145"/>
                    <a:pt x="530479" y="661370"/>
                    <a:pt x="595926" y="595926"/>
                  </a:cubicBezTo>
                  <a:cubicBezTo>
                    <a:pt x="732251" y="459595"/>
                    <a:pt x="732244" y="238562"/>
                    <a:pt x="595914" y="102239"/>
                  </a:cubicBezTo>
                  <a:cubicBezTo>
                    <a:pt x="530466" y="36795"/>
                    <a:pt x="441708" y="20"/>
                    <a:pt x="349153" y="0"/>
                  </a:cubicBezTo>
                  <a:close/>
                </a:path>
              </a:pathLst>
            </a:custGeom>
            <a:solidFill>
              <a:srgbClr val="003E85"/>
            </a:solidFill>
            <a:ln w="2085" cap="flat">
              <a:no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37C67476-2F24-4C8E-8BB7-8761E4ABC0DD}"/>
                </a:ext>
              </a:extLst>
            </p:cNvPr>
            <p:cNvSpPr/>
            <p:nvPr/>
          </p:nvSpPr>
          <p:spPr>
            <a:xfrm>
              <a:off x="5157313" y="3043537"/>
              <a:ext cx="333250" cy="402852"/>
            </a:xfrm>
            <a:custGeom>
              <a:avLst/>
              <a:gdLst>
                <a:gd name="connsiteX0" fmla="*/ 0 w 333249"/>
                <a:gd name="connsiteY0" fmla="*/ 0 h 402852"/>
                <a:gd name="connsiteX1" fmla="*/ 334178 w 333249"/>
                <a:gd name="connsiteY1" fmla="*/ 0 h 402852"/>
                <a:gd name="connsiteX2" fmla="*/ 334178 w 333249"/>
                <a:gd name="connsiteY2" fmla="*/ 403063 h 402852"/>
                <a:gd name="connsiteX3" fmla="*/ 0 w 333249"/>
                <a:gd name="connsiteY3" fmla="*/ 403063 h 402852"/>
              </a:gdLst>
              <a:ahLst/>
              <a:cxnLst>
                <a:cxn ang="0">
                  <a:pos x="connsiteX0" y="connsiteY0"/>
                </a:cxn>
                <a:cxn ang="0">
                  <a:pos x="connsiteX1" y="connsiteY1"/>
                </a:cxn>
                <a:cxn ang="0">
                  <a:pos x="connsiteX2" y="connsiteY2"/>
                </a:cxn>
                <a:cxn ang="0">
                  <a:pos x="connsiteX3" y="connsiteY3"/>
                </a:cxn>
              </a:cxnLst>
              <a:rect l="l" t="t" r="r" b="b"/>
              <a:pathLst>
                <a:path w="333249" h="402852">
                  <a:moveTo>
                    <a:pt x="0" y="0"/>
                  </a:moveTo>
                  <a:lnTo>
                    <a:pt x="334178" y="0"/>
                  </a:lnTo>
                  <a:lnTo>
                    <a:pt x="334178" y="403063"/>
                  </a:lnTo>
                  <a:lnTo>
                    <a:pt x="0" y="403063"/>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4D805735-BF6B-4B1B-AA3B-7E20C660A815}"/>
                </a:ext>
              </a:extLst>
            </p:cNvPr>
            <p:cNvSpPr/>
            <p:nvPr/>
          </p:nvSpPr>
          <p:spPr>
            <a:xfrm>
              <a:off x="5117660" y="3043537"/>
              <a:ext cx="413398" cy="402852"/>
            </a:xfrm>
            <a:custGeom>
              <a:avLst/>
              <a:gdLst>
                <a:gd name="connsiteX0" fmla="*/ 373809 w 413398"/>
                <a:gd name="connsiteY0" fmla="*/ 0 h 402852"/>
                <a:gd name="connsiteX1" fmla="*/ 373809 w 413398"/>
                <a:gd name="connsiteY1" fmla="*/ 403063 h 402852"/>
                <a:gd name="connsiteX2" fmla="*/ 39652 w 413398"/>
                <a:gd name="connsiteY2" fmla="*/ 403063 h 402852"/>
                <a:gd name="connsiteX3" fmla="*/ 39652 w 413398"/>
                <a:gd name="connsiteY3" fmla="*/ 0 h 402852"/>
                <a:gd name="connsiteX4" fmla="*/ 0 w 413398"/>
                <a:gd name="connsiteY4" fmla="*/ 39652 h 402852"/>
                <a:gd name="connsiteX5" fmla="*/ 0 w 413398"/>
                <a:gd name="connsiteY5" fmla="*/ 363453 h 402852"/>
                <a:gd name="connsiteX6" fmla="*/ 39652 w 413398"/>
                <a:gd name="connsiteY6" fmla="*/ 403105 h 402852"/>
                <a:gd name="connsiteX7" fmla="*/ 373809 w 413398"/>
                <a:gd name="connsiteY7" fmla="*/ 403105 h 402852"/>
                <a:gd name="connsiteX8" fmla="*/ 413462 w 413398"/>
                <a:gd name="connsiteY8" fmla="*/ 363453 h 402852"/>
                <a:gd name="connsiteX9" fmla="*/ 413462 w 413398"/>
                <a:gd name="connsiteY9" fmla="*/ 39652 h 402852"/>
                <a:gd name="connsiteX10" fmla="*/ 373809 w 413398"/>
                <a:gd name="connsiteY10" fmla="*/ 0 h 40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8" h="402852">
                  <a:moveTo>
                    <a:pt x="373809" y="0"/>
                  </a:moveTo>
                  <a:lnTo>
                    <a:pt x="373809" y="403063"/>
                  </a:lnTo>
                  <a:lnTo>
                    <a:pt x="39652" y="403063"/>
                  </a:lnTo>
                  <a:lnTo>
                    <a:pt x="39652" y="0"/>
                  </a:lnTo>
                  <a:cubicBezTo>
                    <a:pt x="17753" y="0"/>
                    <a:pt x="0" y="17753"/>
                    <a:pt x="0" y="39652"/>
                  </a:cubicBezTo>
                  <a:lnTo>
                    <a:pt x="0" y="363453"/>
                  </a:lnTo>
                  <a:cubicBezTo>
                    <a:pt x="0" y="385353"/>
                    <a:pt x="17753" y="403105"/>
                    <a:pt x="39652" y="403105"/>
                  </a:cubicBezTo>
                  <a:lnTo>
                    <a:pt x="373809" y="403105"/>
                  </a:lnTo>
                  <a:cubicBezTo>
                    <a:pt x="395709" y="403105"/>
                    <a:pt x="413462" y="385353"/>
                    <a:pt x="413462" y="363453"/>
                  </a:cubicBezTo>
                  <a:lnTo>
                    <a:pt x="413462" y="39652"/>
                  </a:lnTo>
                  <a:cubicBezTo>
                    <a:pt x="413462" y="17753"/>
                    <a:pt x="395709" y="0"/>
                    <a:pt x="373809" y="0"/>
                  </a:cubicBez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7D95BC25-EE80-488F-9713-A34D824358AB}"/>
                </a:ext>
              </a:extLst>
            </p:cNvPr>
            <p:cNvSpPr/>
            <p:nvPr/>
          </p:nvSpPr>
          <p:spPr>
            <a:xfrm>
              <a:off x="5184795" y="3125099"/>
              <a:ext cx="278411" cy="63275"/>
            </a:xfrm>
            <a:custGeom>
              <a:avLst/>
              <a:gdLst>
                <a:gd name="connsiteX0" fmla="*/ 0 w 278411"/>
                <a:gd name="connsiteY0" fmla="*/ 0 h 63275"/>
                <a:gd name="connsiteX1" fmla="*/ 279213 w 278411"/>
                <a:gd name="connsiteY1" fmla="*/ 0 h 63275"/>
                <a:gd name="connsiteX2" fmla="*/ 279213 w 278411"/>
                <a:gd name="connsiteY2" fmla="*/ 63571 h 63275"/>
                <a:gd name="connsiteX3" fmla="*/ 0 w 278411"/>
                <a:gd name="connsiteY3" fmla="*/ 63571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71"/>
                  </a:lnTo>
                  <a:lnTo>
                    <a:pt x="0" y="63571"/>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B79C5433-AA38-4BBF-AF96-358E1767D7CD}"/>
                </a:ext>
              </a:extLst>
            </p:cNvPr>
            <p:cNvSpPr/>
            <p:nvPr/>
          </p:nvSpPr>
          <p:spPr>
            <a:xfrm>
              <a:off x="5184795" y="3214486"/>
              <a:ext cx="278411" cy="63275"/>
            </a:xfrm>
            <a:custGeom>
              <a:avLst/>
              <a:gdLst>
                <a:gd name="connsiteX0" fmla="*/ 0 w 278411"/>
                <a:gd name="connsiteY0" fmla="*/ 0 h 63275"/>
                <a:gd name="connsiteX1" fmla="*/ 279213 w 278411"/>
                <a:gd name="connsiteY1" fmla="*/ 0 h 63275"/>
                <a:gd name="connsiteX2" fmla="*/ 279213 w 278411"/>
                <a:gd name="connsiteY2" fmla="*/ 63549 h 63275"/>
                <a:gd name="connsiteX3" fmla="*/ 0 w 278411"/>
                <a:gd name="connsiteY3" fmla="*/ 63549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49"/>
                  </a:lnTo>
                  <a:lnTo>
                    <a:pt x="0" y="63549"/>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A1FBAF6C-1BBE-4EED-A3DF-388C5479DAE4}"/>
                </a:ext>
              </a:extLst>
            </p:cNvPr>
            <p:cNvSpPr/>
            <p:nvPr/>
          </p:nvSpPr>
          <p:spPr>
            <a:xfrm>
              <a:off x="5184795" y="3303852"/>
              <a:ext cx="278411" cy="63275"/>
            </a:xfrm>
            <a:custGeom>
              <a:avLst/>
              <a:gdLst>
                <a:gd name="connsiteX0" fmla="*/ 0 w 278411"/>
                <a:gd name="connsiteY0" fmla="*/ 0 h 63275"/>
                <a:gd name="connsiteX1" fmla="*/ 279213 w 278411"/>
                <a:gd name="connsiteY1" fmla="*/ 0 h 63275"/>
                <a:gd name="connsiteX2" fmla="*/ 279213 w 278411"/>
                <a:gd name="connsiteY2" fmla="*/ 63571 h 63275"/>
                <a:gd name="connsiteX3" fmla="*/ 0 w 278411"/>
                <a:gd name="connsiteY3" fmla="*/ 63571 h 63275"/>
              </a:gdLst>
              <a:ahLst/>
              <a:cxnLst>
                <a:cxn ang="0">
                  <a:pos x="connsiteX0" y="connsiteY0"/>
                </a:cxn>
                <a:cxn ang="0">
                  <a:pos x="connsiteX1" y="connsiteY1"/>
                </a:cxn>
                <a:cxn ang="0">
                  <a:pos x="connsiteX2" y="connsiteY2"/>
                </a:cxn>
                <a:cxn ang="0">
                  <a:pos x="connsiteX3" y="connsiteY3"/>
                </a:cxn>
              </a:cxnLst>
              <a:rect l="l" t="t" r="r" b="b"/>
              <a:pathLst>
                <a:path w="278411" h="63275">
                  <a:moveTo>
                    <a:pt x="0" y="0"/>
                  </a:moveTo>
                  <a:lnTo>
                    <a:pt x="279213" y="0"/>
                  </a:lnTo>
                  <a:lnTo>
                    <a:pt x="279213" y="63571"/>
                  </a:lnTo>
                  <a:lnTo>
                    <a:pt x="0" y="63571"/>
                  </a:ln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C524D9BD-7D41-4A87-A9E0-C105E0B3B834}"/>
                </a:ext>
              </a:extLst>
            </p:cNvPr>
            <p:cNvSpPr/>
            <p:nvPr/>
          </p:nvSpPr>
          <p:spPr>
            <a:xfrm>
              <a:off x="5184795"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DDCAFDD9-905D-43B7-9D93-F08A27D89FF5}"/>
                </a:ext>
              </a:extLst>
            </p:cNvPr>
            <p:cNvSpPr/>
            <p:nvPr/>
          </p:nvSpPr>
          <p:spPr>
            <a:xfrm>
              <a:off x="5400880"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62C255EA-8AD2-468E-8779-C0FC7852E292}"/>
                </a:ext>
              </a:extLst>
            </p:cNvPr>
            <p:cNvSpPr/>
            <p:nvPr/>
          </p:nvSpPr>
          <p:spPr>
            <a:xfrm>
              <a:off x="5292827" y="3084160"/>
              <a:ext cx="61166" cy="21092"/>
            </a:xfrm>
            <a:custGeom>
              <a:avLst/>
              <a:gdLst>
                <a:gd name="connsiteX0" fmla="*/ 0 w 61166"/>
                <a:gd name="connsiteY0" fmla="*/ 0 h 21091"/>
                <a:gd name="connsiteX1" fmla="*/ 63128 w 61166"/>
                <a:gd name="connsiteY1" fmla="*/ 0 h 21091"/>
                <a:gd name="connsiteX2" fmla="*/ 63128 w 61166"/>
                <a:gd name="connsiteY2" fmla="*/ 21366 h 21091"/>
                <a:gd name="connsiteX3" fmla="*/ 0 w 61166"/>
                <a:gd name="connsiteY3" fmla="*/ 21366 h 21091"/>
              </a:gdLst>
              <a:ahLst/>
              <a:cxnLst>
                <a:cxn ang="0">
                  <a:pos x="connsiteX0" y="connsiteY0"/>
                </a:cxn>
                <a:cxn ang="0">
                  <a:pos x="connsiteX1" y="connsiteY1"/>
                </a:cxn>
                <a:cxn ang="0">
                  <a:pos x="connsiteX2" y="connsiteY2"/>
                </a:cxn>
                <a:cxn ang="0">
                  <a:pos x="connsiteX3" y="connsiteY3"/>
                </a:cxn>
              </a:cxnLst>
              <a:rect l="l" t="t" r="r" b="b"/>
              <a:pathLst>
                <a:path w="61166" h="21091">
                  <a:moveTo>
                    <a:pt x="0" y="0"/>
                  </a:moveTo>
                  <a:lnTo>
                    <a:pt x="63128" y="0"/>
                  </a:lnTo>
                  <a:lnTo>
                    <a:pt x="63128" y="21366"/>
                  </a:lnTo>
                  <a:lnTo>
                    <a:pt x="0" y="21366"/>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7D20090A-5191-40C1-A651-873AA032BB5F}"/>
                </a:ext>
              </a:extLst>
            </p:cNvPr>
            <p:cNvSpPr/>
            <p:nvPr/>
          </p:nvSpPr>
          <p:spPr>
            <a:xfrm>
              <a:off x="5347311" y="3290225"/>
              <a:ext cx="232009" cy="206699"/>
            </a:xfrm>
            <a:custGeom>
              <a:avLst/>
              <a:gdLst>
                <a:gd name="connsiteX0" fmla="*/ 231500 w 232009"/>
                <a:gd name="connsiteY0" fmla="*/ 180251 h 206699"/>
                <a:gd name="connsiteX1" fmla="*/ 176323 w 232009"/>
                <a:gd name="connsiteY1" fmla="*/ 84748 h 206699"/>
                <a:gd name="connsiteX2" fmla="*/ 132643 w 232009"/>
                <a:gd name="connsiteY2" fmla="*/ 9049 h 206699"/>
                <a:gd name="connsiteX3" fmla="*/ 107921 w 232009"/>
                <a:gd name="connsiteY3" fmla="*/ 2429 h 206699"/>
                <a:gd name="connsiteX4" fmla="*/ 101300 w 232009"/>
                <a:gd name="connsiteY4" fmla="*/ 9049 h 206699"/>
                <a:gd name="connsiteX5" fmla="*/ 2464 w 232009"/>
                <a:gd name="connsiteY5" fmla="*/ 180251 h 206699"/>
                <a:gd name="connsiteX6" fmla="*/ 8988 w 232009"/>
                <a:gd name="connsiteY6" fmla="*/ 204998 h 206699"/>
                <a:gd name="connsiteX7" fmla="*/ 18135 w 232009"/>
                <a:gd name="connsiteY7" fmla="*/ 207459 h 206699"/>
                <a:gd name="connsiteX8" fmla="*/ 215828 w 232009"/>
                <a:gd name="connsiteY8" fmla="*/ 207459 h 206699"/>
                <a:gd name="connsiteX9" fmla="*/ 233923 w 232009"/>
                <a:gd name="connsiteY9" fmla="*/ 189361 h 206699"/>
                <a:gd name="connsiteX10" fmla="*/ 231500 w 232009"/>
                <a:gd name="connsiteY10" fmla="*/ 180314 h 20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09" h="206699">
                  <a:moveTo>
                    <a:pt x="231500" y="180251"/>
                  </a:moveTo>
                  <a:lnTo>
                    <a:pt x="176323" y="84748"/>
                  </a:lnTo>
                  <a:lnTo>
                    <a:pt x="132643" y="9049"/>
                  </a:lnTo>
                  <a:cubicBezTo>
                    <a:pt x="127644" y="395"/>
                    <a:pt x="116577" y="-2570"/>
                    <a:pt x="107921" y="2429"/>
                  </a:cubicBezTo>
                  <a:cubicBezTo>
                    <a:pt x="105171" y="4017"/>
                    <a:pt x="102888" y="6299"/>
                    <a:pt x="101300" y="9049"/>
                  </a:cubicBezTo>
                  <a:lnTo>
                    <a:pt x="2464" y="180251"/>
                  </a:lnTo>
                  <a:cubicBezTo>
                    <a:pt x="-2568" y="188886"/>
                    <a:pt x="353" y="199965"/>
                    <a:pt x="8988" y="204998"/>
                  </a:cubicBezTo>
                  <a:cubicBezTo>
                    <a:pt x="11764" y="206616"/>
                    <a:pt x="14921" y="207466"/>
                    <a:pt x="18135" y="207459"/>
                  </a:cubicBezTo>
                  <a:lnTo>
                    <a:pt x="215828" y="207459"/>
                  </a:lnTo>
                  <a:cubicBezTo>
                    <a:pt x="225824" y="207459"/>
                    <a:pt x="233925" y="199356"/>
                    <a:pt x="233923" y="189361"/>
                  </a:cubicBezTo>
                  <a:cubicBezTo>
                    <a:pt x="233923" y="186186"/>
                    <a:pt x="233088" y="183065"/>
                    <a:pt x="231500" y="180314"/>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7D243F12-31BE-4FFC-AF25-11C74A3A5C98}"/>
                </a:ext>
              </a:extLst>
            </p:cNvPr>
            <p:cNvSpPr/>
            <p:nvPr/>
          </p:nvSpPr>
          <p:spPr>
            <a:xfrm>
              <a:off x="5444161" y="3335131"/>
              <a:ext cx="37965" cy="80149"/>
            </a:xfrm>
            <a:custGeom>
              <a:avLst/>
              <a:gdLst>
                <a:gd name="connsiteX0" fmla="*/ 0 w 37965"/>
                <a:gd name="connsiteY0" fmla="*/ 0 h 80148"/>
                <a:gd name="connsiteX1" fmla="*/ 39674 w 37965"/>
                <a:gd name="connsiteY1" fmla="*/ 0 h 80148"/>
                <a:gd name="connsiteX2" fmla="*/ 39674 w 37965"/>
                <a:gd name="connsiteY2" fmla="*/ 81098 h 80148"/>
                <a:gd name="connsiteX3" fmla="*/ 0 w 37965"/>
                <a:gd name="connsiteY3" fmla="*/ 81098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674" y="0"/>
                  </a:lnTo>
                  <a:lnTo>
                    <a:pt x="39674" y="81098"/>
                  </a:lnTo>
                  <a:lnTo>
                    <a:pt x="0" y="81098"/>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8AE0DEFA-5985-4043-B0E9-7A53795E2DE5}"/>
                </a:ext>
              </a:extLst>
            </p:cNvPr>
            <p:cNvSpPr/>
            <p:nvPr/>
          </p:nvSpPr>
          <p:spPr>
            <a:xfrm>
              <a:off x="5444139" y="3443331"/>
              <a:ext cx="37965" cy="37965"/>
            </a:xfrm>
            <a:custGeom>
              <a:avLst/>
              <a:gdLst>
                <a:gd name="connsiteX0" fmla="*/ 39695 w 37965"/>
                <a:gd name="connsiteY0" fmla="*/ 19847 h 37965"/>
                <a:gd name="connsiteX1" fmla="*/ 19847 w 37965"/>
                <a:gd name="connsiteY1" fmla="*/ 39695 h 37965"/>
                <a:gd name="connsiteX2" fmla="*/ 0 w 37965"/>
                <a:gd name="connsiteY2" fmla="*/ 19847 h 37965"/>
                <a:gd name="connsiteX3" fmla="*/ 19826 w 37965"/>
                <a:gd name="connsiteY3" fmla="*/ 0 h 37965"/>
                <a:gd name="connsiteX4" fmla="*/ 39695 w 37965"/>
                <a:gd name="connsiteY4" fmla="*/ 19826 h 37965"/>
                <a:gd name="connsiteX5" fmla="*/ 39695 w 37965"/>
                <a:gd name="connsiteY5" fmla="*/ 19847 h 3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65" h="37965">
                  <a:moveTo>
                    <a:pt x="39695" y="19847"/>
                  </a:moveTo>
                  <a:cubicBezTo>
                    <a:pt x="39695" y="30809"/>
                    <a:pt x="30809" y="39695"/>
                    <a:pt x="19847" y="39695"/>
                  </a:cubicBezTo>
                  <a:cubicBezTo>
                    <a:pt x="8886" y="39695"/>
                    <a:pt x="0" y="30809"/>
                    <a:pt x="0" y="19847"/>
                  </a:cubicBezTo>
                  <a:cubicBezTo>
                    <a:pt x="0" y="8894"/>
                    <a:pt x="8873" y="13"/>
                    <a:pt x="19826" y="0"/>
                  </a:cubicBezTo>
                  <a:cubicBezTo>
                    <a:pt x="30788" y="-11"/>
                    <a:pt x="39682" y="8865"/>
                    <a:pt x="39695" y="19826"/>
                  </a:cubicBezTo>
                  <a:cubicBezTo>
                    <a:pt x="39695" y="19833"/>
                    <a:pt x="39695" y="19841"/>
                    <a:pt x="39695" y="19847"/>
                  </a:cubicBezTo>
                  <a:close/>
                </a:path>
              </a:pathLst>
            </a:custGeom>
            <a:solidFill>
              <a:schemeClr val="bg1"/>
            </a:solidFill>
            <a:ln w="2085" cap="flat">
              <a:solidFill>
                <a:schemeClr val="bg1"/>
              </a:solidFill>
              <a:prstDash val="solid"/>
              <a:miter/>
            </a:ln>
          </p:spPr>
          <p:txBody>
            <a:bodyPr rtlCol="0" anchor="ctr"/>
            <a:lstStyle/>
            <a:p>
              <a:endParaRPr lang="zh-TW" altLang="en-US"/>
            </a:p>
          </p:txBody>
        </p:sp>
      </p:grpSp>
      <p:grpSp>
        <p:nvGrpSpPr>
          <p:cNvPr id="206" name="群組 205">
            <a:extLst>
              <a:ext uri="{FF2B5EF4-FFF2-40B4-BE49-F238E27FC236}">
                <a16:creationId xmlns:a16="http://schemas.microsoft.com/office/drawing/2014/main" id="{70E56BE1-9890-4646-BFBC-F4D572C685BE}"/>
              </a:ext>
            </a:extLst>
          </p:cNvPr>
          <p:cNvGrpSpPr/>
          <p:nvPr/>
        </p:nvGrpSpPr>
        <p:grpSpPr>
          <a:xfrm>
            <a:off x="6014761" y="4217123"/>
            <a:ext cx="685482" cy="687591"/>
            <a:chOff x="6014761" y="4217123"/>
            <a:chExt cx="685482" cy="687591"/>
          </a:xfrm>
        </p:grpSpPr>
        <p:sp>
          <p:nvSpPr>
            <p:cNvPr id="207" name="手繪多邊形: 圖案 206">
              <a:extLst>
                <a:ext uri="{FF2B5EF4-FFF2-40B4-BE49-F238E27FC236}">
                  <a16:creationId xmlns:a16="http://schemas.microsoft.com/office/drawing/2014/main" id="{83785D24-77E1-4757-BD48-F215887DA47B}"/>
                </a:ext>
              </a:extLst>
            </p:cNvPr>
            <p:cNvSpPr/>
            <p:nvPr/>
          </p:nvSpPr>
          <p:spPr>
            <a:xfrm>
              <a:off x="6014761" y="4217123"/>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A979470B-C40F-4285-B37E-AFA3C9087277}"/>
                </a:ext>
              </a:extLst>
            </p:cNvPr>
            <p:cNvSpPr/>
            <p:nvPr/>
          </p:nvSpPr>
          <p:spPr>
            <a:xfrm>
              <a:off x="6271321" y="4476129"/>
              <a:ext cx="16873" cy="50620"/>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noFill/>
            <a:ln w="2085" cap="flat">
              <a:solidFill>
                <a:schemeClr val="bg1"/>
              </a:solid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2DFC5B4D-BA9E-4EB0-87C3-759253AB74E2}"/>
                </a:ext>
              </a:extLst>
            </p:cNvPr>
            <p:cNvSpPr/>
            <p:nvPr/>
          </p:nvSpPr>
          <p:spPr>
            <a:xfrm>
              <a:off x="6437208" y="4476129"/>
              <a:ext cx="16873" cy="50620"/>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noFill/>
            <a:ln w="2085" cap="flat">
              <a:solidFill>
                <a:schemeClr val="bg1"/>
              </a:solid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D2C8572E-081C-4F64-AB7B-2D97029F947F}"/>
                </a:ext>
              </a:extLst>
            </p:cNvPr>
            <p:cNvSpPr/>
            <p:nvPr/>
          </p:nvSpPr>
          <p:spPr>
            <a:xfrm>
              <a:off x="6280369" y="4384844"/>
              <a:ext cx="164516" cy="242555"/>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noFill/>
            <a:ln w="2085" cap="flat">
              <a:solidFill>
                <a:schemeClr val="bg1"/>
              </a:solid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6DD0C592-45DC-4BB5-9EED-30883C2644F4}"/>
                </a:ext>
              </a:extLst>
            </p:cNvPr>
            <p:cNvSpPr/>
            <p:nvPr/>
          </p:nvSpPr>
          <p:spPr>
            <a:xfrm>
              <a:off x="6191489" y="4633453"/>
              <a:ext cx="343795" cy="200372"/>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32EB28DA-8EF9-4579-8B67-10C4E2552085}"/>
                </a:ext>
              </a:extLst>
            </p:cNvPr>
            <p:cNvSpPr/>
            <p:nvPr/>
          </p:nvSpPr>
          <p:spPr>
            <a:xfrm>
              <a:off x="6257843" y="4582706"/>
              <a:ext cx="103350" cy="168734"/>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2D2238B0-9C78-496E-8A67-7D8BB7BF6794}"/>
                </a:ext>
              </a:extLst>
            </p:cNvPr>
            <p:cNvSpPr/>
            <p:nvPr/>
          </p:nvSpPr>
          <p:spPr>
            <a:xfrm>
              <a:off x="6362648" y="4582706"/>
              <a:ext cx="103350" cy="168734"/>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0C84E4FB-218C-4813-A592-F66BE6F8044C}"/>
                </a:ext>
              </a:extLst>
            </p:cNvPr>
            <p:cNvSpPr/>
            <p:nvPr/>
          </p:nvSpPr>
          <p:spPr>
            <a:xfrm>
              <a:off x="6267984" y="4355181"/>
              <a:ext cx="191935" cy="141315"/>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BE4F219E-860A-4CDA-84E2-47F0BDA9A83D}"/>
                </a:ext>
              </a:extLst>
            </p:cNvPr>
            <p:cNvSpPr/>
            <p:nvPr/>
          </p:nvSpPr>
          <p:spPr>
            <a:xfrm>
              <a:off x="6347083" y="4733069"/>
              <a:ext cx="29528" cy="101240"/>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noFill/>
            <a:ln w="2085" cap="flat">
              <a:solidFill>
                <a:schemeClr val="bg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4BA6416F-F1E5-41CB-A6B7-01A3B312E9B4}"/>
                </a:ext>
              </a:extLst>
            </p:cNvPr>
            <p:cNvSpPr/>
            <p:nvPr/>
          </p:nvSpPr>
          <p:spPr>
            <a:xfrm>
              <a:off x="6353853" y="4767997"/>
              <a:ext cx="18983" cy="18983"/>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noFill/>
            <a:ln w="2085" cap="flat">
              <a:solidFill>
                <a:schemeClr val="bg1"/>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481D2183-335D-43CA-9E32-7DBA449C22F1}"/>
                </a:ext>
              </a:extLst>
            </p:cNvPr>
            <p:cNvSpPr/>
            <p:nvPr/>
          </p:nvSpPr>
          <p:spPr>
            <a:xfrm>
              <a:off x="6353800" y="4818363"/>
              <a:ext cx="18983" cy="16873"/>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noFill/>
            <a:ln w="2085" cap="flat">
              <a:solidFill>
                <a:schemeClr val="bg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2AFA93DA-A0B3-4C41-A998-EBE65C836C16}"/>
                </a:ext>
              </a:extLst>
            </p:cNvPr>
            <p:cNvSpPr/>
            <p:nvPr/>
          </p:nvSpPr>
          <p:spPr>
            <a:xfrm>
              <a:off x="6090568" y="4552903"/>
              <a:ext cx="200372" cy="200372"/>
            </a:xfrm>
            <a:custGeom>
              <a:avLst/>
              <a:gdLst>
                <a:gd name="connsiteX0" fmla="*/ 198828 w 200371"/>
                <a:gd name="connsiteY0" fmla="*/ 82806 h 200371"/>
                <a:gd name="connsiteX1" fmla="*/ 107248 w 200371"/>
                <a:gd name="connsiteY1" fmla="*/ 337 h 200371"/>
                <a:gd name="connsiteX2" fmla="*/ 99528 w 200371"/>
                <a:gd name="connsiteY2" fmla="*/ 0 h 200371"/>
                <a:gd name="connsiteX3" fmla="*/ 11 w 200371"/>
                <a:gd name="connsiteY3" fmla="*/ 102436 h 200371"/>
                <a:gd name="connsiteX4" fmla="*/ 99528 w 200371"/>
                <a:gd name="connsiteY4" fmla="*/ 201953 h 200371"/>
                <a:gd name="connsiteX5" fmla="*/ 117562 w 200371"/>
                <a:gd name="connsiteY5" fmla="*/ 200308 h 200371"/>
                <a:gd name="connsiteX6" fmla="*/ 200178 w 200371"/>
                <a:gd name="connsiteY6" fmla="*/ 108707 h 200371"/>
                <a:gd name="connsiteX7" fmla="*/ 200515 w 200371"/>
                <a:gd name="connsiteY7" fmla="*/ 100987 h 200371"/>
                <a:gd name="connsiteX8" fmla="*/ 198828 w 200371"/>
                <a:gd name="connsiteY8" fmla="*/ 82806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71" h="200371">
                  <a:moveTo>
                    <a:pt x="198828" y="82806"/>
                  </a:moveTo>
                  <a:cubicBezTo>
                    <a:pt x="190564" y="37714"/>
                    <a:pt x="152958" y="3847"/>
                    <a:pt x="107248" y="337"/>
                  </a:cubicBezTo>
                  <a:cubicBezTo>
                    <a:pt x="104696" y="127"/>
                    <a:pt x="102122" y="0"/>
                    <a:pt x="99528" y="0"/>
                  </a:cubicBezTo>
                  <a:cubicBezTo>
                    <a:pt x="43760" y="806"/>
                    <a:pt x="-795" y="46668"/>
                    <a:pt x="11" y="102436"/>
                  </a:cubicBezTo>
                  <a:cubicBezTo>
                    <a:pt x="800" y="157068"/>
                    <a:pt x="44897" y="201165"/>
                    <a:pt x="99528" y="201953"/>
                  </a:cubicBezTo>
                  <a:cubicBezTo>
                    <a:pt x="105577" y="201953"/>
                    <a:pt x="111613" y="201403"/>
                    <a:pt x="117562" y="200308"/>
                  </a:cubicBezTo>
                  <a:cubicBezTo>
                    <a:pt x="162723" y="192108"/>
                    <a:pt x="196668" y="154472"/>
                    <a:pt x="200178" y="108707"/>
                  </a:cubicBezTo>
                  <a:cubicBezTo>
                    <a:pt x="200368" y="106155"/>
                    <a:pt x="200515" y="103582"/>
                    <a:pt x="200515" y="100987"/>
                  </a:cubicBezTo>
                  <a:cubicBezTo>
                    <a:pt x="200503" y="94888"/>
                    <a:pt x="199938" y="88803"/>
                    <a:pt x="198828" y="82806"/>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E712452C-220B-4DCF-A54C-6063166616D4}"/>
                </a:ext>
              </a:extLst>
            </p:cNvPr>
            <p:cNvSpPr/>
            <p:nvPr/>
          </p:nvSpPr>
          <p:spPr>
            <a:xfrm>
              <a:off x="6170418" y="4580618"/>
              <a:ext cx="37965" cy="80149"/>
            </a:xfrm>
            <a:custGeom>
              <a:avLst/>
              <a:gdLst>
                <a:gd name="connsiteX0" fmla="*/ 0 w 37965"/>
                <a:gd name="connsiteY0" fmla="*/ 0 h 80148"/>
                <a:gd name="connsiteX1" fmla="*/ 39315 w 37965"/>
                <a:gd name="connsiteY1" fmla="*/ 0 h 80148"/>
                <a:gd name="connsiteX2" fmla="*/ 39315 w 37965"/>
                <a:gd name="connsiteY2" fmla="*/ 80360 h 80148"/>
                <a:gd name="connsiteX3" fmla="*/ 0 w 37965"/>
                <a:gd name="connsiteY3" fmla="*/ 80360 h 80148"/>
              </a:gdLst>
              <a:ahLst/>
              <a:cxnLst>
                <a:cxn ang="0">
                  <a:pos x="connsiteX0" y="connsiteY0"/>
                </a:cxn>
                <a:cxn ang="0">
                  <a:pos x="connsiteX1" y="connsiteY1"/>
                </a:cxn>
                <a:cxn ang="0">
                  <a:pos x="connsiteX2" y="connsiteY2"/>
                </a:cxn>
                <a:cxn ang="0">
                  <a:pos x="connsiteX3" y="connsiteY3"/>
                </a:cxn>
              </a:cxnLst>
              <a:rect l="l" t="t" r="r" b="b"/>
              <a:pathLst>
                <a:path w="37965" h="80148">
                  <a:moveTo>
                    <a:pt x="0" y="0"/>
                  </a:moveTo>
                  <a:lnTo>
                    <a:pt x="39315" y="0"/>
                  </a:lnTo>
                  <a:lnTo>
                    <a:pt x="39315" y="80360"/>
                  </a:lnTo>
                  <a:lnTo>
                    <a:pt x="0" y="8036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66423C66-C737-4485-9000-29CE737B0AE6}"/>
                </a:ext>
              </a:extLst>
            </p:cNvPr>
            <p:cNvSpPr/>
            <p:nvPr/>
          </p:nvSpPr>
          <p:spPr>
            <a:xfrm>
              <a:off x="6170418" y="4687827"/>
              <a:ext cx="37965" cy="37965"/>
            </a:xfrm>
            <a:custGeom>
              <a:avLst/>
              <a:gdLst>
                <a:gd name="connsiteX0" fmla="*/ 39315 w 37965"/>
                <a:gd name="connsiteY0" fmla="*/ 19679 h 37965"/>
                <a:gd name="connsiteX1" fmla="*/ 19636 w 37965"/>
                <a:gd name="connsiteY1" fmla="*/ 39315 h 37965"/>
                <a:gd name="connsiteX2" fmla="*/ 0 w 37965"/>
                <a:gd name="connsiteY2" fmla="*/ 19636 h 37965"/>
                <a:gd name="connsiteX3" fmla="*/ 19658 w 37965"/>
                <a:gd name="connsiteY3" fmla="*/ 0 h 37965"/>
                <a:gd name="connsiteX4" fmla="*/ 39315 w 37965"/>
                <a:gd name="connsiteY4" fmla="*/ 19657 h 37965"/>
                <a:gd name="connsiteX5" fmla="*/ 39315 w 37965"/>
                <a:gd name="connsiteY5" fmla="*/ 19679 h 3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65" h="37965">
                  <a:moveTo>
                    <a:pt x="39315" y="19679"/>
                  </a:moveTo>
                  <a:cubicBezTo>
                    <a:pt x="39303" y="30535"/>
                    <a:pt x="30493" y="39328"/>
                    <a:pt x="19636" y="39315"/>
                  </a:cubicBezTo>
                  <a:cubicBezTo>
                    <a:pt x="8780" y="39302"/>
                    <a:pt x="-12" y="30492"/>
                    <a:pt x="0" y="19636"/>
                  </a:cubicBezTo>
                  <a:cubicBezTo>
                    <a:pt x="12" y="8789"/>
                    <a:pt x="8809" y="0"/>
                    <a:pt x="19658" y="0"/>
                  </a:cubicBezTo>
                  <a:cubicBezTo>
                    <a:pt x="30514" y="0"/>
                    <a:pt x="39315" y="8802"/>
                    <a:pt x="39315" y="19657"/>
                  </a:cubicBezTo>
                  <a:cubicBezTo>
                    <a:pt x="39315" y="19664"/>
                    <a:pt x="39315" y="19672"/>
                    <a:pt x="39315" y="19679"/>
                  </a:cubicBez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670E9494-9E8C-4FFA-88BE-8DB8050B80C1}"/>
                </a:ext>
              </a:extLst>
            </p:cNvPr>
            <p:cNvSpPr/>
            <p:nvPr/>
          </p:nvSpPr>
          <p:spPr>
            <a:xfrm>
              <a:off x="6449082" y="4300420"/>
              <a:ext cx="111786" cy="107568"/>
            </a:xfrm>
            <a:custGeom>
              <a:avLst/>
              <a:gdLst>
                <a:gd name="connsiteX0" fmla="*/ 0 w 111786"/>
                <a:gd name="connsiteY0" fmla="*/ 19884 h 107567"/>
                <a:gd name="connsiteX1" fmla="*/ 96031 w 111786"/>
                <a:gd name="connsiteY1" fmla="*/ 19884 h 107567"/>
                <a:gd name="connsiteX2" fmla="*/ 96031 w 111786"/>
                <a:gd name="connsiteY2" fmla="*/ 96700 h 107567"/>
                <a:gd name="connsiteX3" fmla="*/ 34584 w 111786"/>
                <a:gd name="connsiteY3" fmla="*/ 96715 h 107567"/>
                <a:gd name="connsiteX4" fmla="*/ 34569 w 111786"/>
                <a:gd name="connsiteY4" fmla="*/ 96700 h 107567"/>
                <a:gd name="connsiteX5" fmla="*/ 34569 w 111786"/>
                <a:gd name="connsiteY5" fmla="*/ 47535 h 107567"/>
                <a:gd name="connsiteX6" fmla="*/ 73905 w 111786"/>
                <a:gd name="connsiteY6" fmla="*/ 47535 h 107567"/>
                <a:gd name="connsiteX7" fmla="*/ 73905 w 111786"/>
                <a:gd name="connsiteY7" fmla="*/ 79004 h 107567"/>
                <a:gd name="connsiteX8" fmla="*/ 48730 w 111786"/>
                <a:gd name="connsiteY8" fmla="*/ 79013 h 107567"/>
                <a:gd name="connsiteX9" fmla="*/ 48722 w 111786"/>
                <a:gd name="connsiteY9" fmla="*/ 79004 h 107567"/>
                <a:gd name="connsiteX10" fmla="*/ 48722 w 111786"/>
                <a:gd name="connsiteY10" fmla="*/ 58861 h 107567"/>
                <a:gd name="connsiteX11" fmla="*/ 64836 w 111786"/>
                <a:gd name="connsiteY11" fmla="*/ 58861 h 107567"/>
                <a:gd name="connsiteX12" fmla="*/ 64838 w 111786"/>
                <a:gd name="connsiteY12" fmla="*/ 71747 h 107567"/>
                <a:gd name="connsiteX13" fmla="*/ 64836 w 111786"/>
                <a:gd name="connsiteY13" fmla="*/ 71749 h 1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786" h="107567">
                  <a:moveTo>
                    <a:pt x="0" y="19884"/>
                  </a:moveTo>
                  <a:cubicBezTo>
                    <a:pt x="26521" y="-6628"/>
                    <a:pt x="69510" y="-6628"/>
                    <a:pt x="96031" y="19884"/>
                  </a:cubicBezTo>
                  <a:cubicBezTo>
                    <a:pt x="117224" y="41104"/>
                    <a:pt x="117224" y="75480"/>
                    <a:pt x="96031" y="96700"/>
                  </a:cubicBezTo>
                  <a:cubicBezTo>
                    <a:pt x="79067" y="113672"/>
                    <a:pt x="51557" y="113679"/>
                    <a:pt x="34584" y="96715"/>
                  </a:cubicBezTo>
                  <a:cubicBezTo>
                    <a:pt x="34580" y="96710"/>
                    <a:pt x="34574" y="96705"/>
                    <a:pt x="34569" y="96700"/>
                  </a:cubicBezTo>
                  <a:cubicBezTo>
                    <a:pt x="21014" y="83115"/>
                    <a:pt x="21014" y="61120"/>
                    <a:pt x="34569" y="47535"/>
                  </a:cubicBezTo>
                  <a:cubicBezTo>
                    <a:pt x="45442" y="36699"/>
                    <a:pt x="63033" y="36699"/>
                    <a:pt x="73905" y="47535"/>
                  </a:cubicBezTo>
                  <a:cubicBezTo>
                    <a:pt x="82595" y="56225"/>
                    <a:pt x="82595" y="70314"/>
                    <a:pt x="73905" y="79004"/>
                  </a:cubicBezTo>
                  <a:cubicBezTo>
                    <a:pt x="66956" y="85958"/>
                    <a:pt x="55684" y="85962"/>
                    <a:pt x="48730" y="79013"/>
                  </a:cubicBezTo>
                  <a:cubicBezTo>
                    <a:pt x="48728" y="79010"/>
                    <a:pt x="48724" y="79007"/>
                    <a:pt x="48722" y="79004"/>
                  </a:cubicBezTo>
                  <a:cubicBezTo>
                    <a:pt x="43179" y="73434"/>
                    <a:pt x="43179" y="64432"/>
                    <a:pt x="48722" y="58861"/>
                  </a:cubicBezTo>
                  <a:cubicBezTo>
                    <a:pt x="53181" y="54432"/>
                    <a:pt x="60377" y="54432"/>
                    <a:pt x="64836" y="58861"/>
                  </a:cubicBezTo>
                  <a:cubicBezTo>
                    <a:pt x="68394" y="62419"/>
                    <a:pt x="68396" y="68188"/>
                    <a:pt x="64838" y="71747"/>
                  </a:cubicBezTo>
                  <a:cubicBezTo>
                    <a:pt x="64836" y="71748"/>
                    <a:pt x="64836" y="71748"/>
                    <a:pt x="64836" y="71749"/>
                  </a:cubicBezTo>
                </a:path>
              </a:pathLst>
            </a:custGeom>
            <a:noFill/>
            <a:ln w="2085" cap="flat">
              <a:solidFill>
                <a:schemeClr val="bg1"/>
              </a:solid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EC0CA173-C422-4A83-9D2B-6505DF794564}"/>
                </a:ext>
              </a:extLst>
            </p:cNvPr>
            <p:cNvSpPr/>
            <p:nvPr/>
          </p:nvSpPr>
          <p:spPr>
            <a:xfrm>
              <a:off x="6151288" y="4398173"/>
              <a:ext cx="65384" cy="80149"/>
            </a:xfrm>
            <a:custGeom>
              <a:avLst/>
              <a:gdLst>
                <a:gd name="connsiteX0" fmla="*/ 66776 w 65384"/>
                <a:gd name="connsiteY0" fmla="*/ 78168 h 80148"/>
                <a:gd name="connsiteX1" fmla="*/ 3269 w 65384"/>
                <a:gd name="connsiteY1" fmla="*/ 53448 h 80148"/>
                <a:gd name="connsiteX2" fmla="*/ 23053 w 65384"/>
                <a:gd name="connsiteY2" fmla="*/ 2617 h 80148"/>
                <a:gd name="connsiteX3" fmla="*/ 63695 w 65384"/>
                <a:gd name="connsiteY3" fmla="*/ 18430 h 80148"/>
                <a:gd name="connsiteX4" fmla="*/ 63697 w 65384"/>
                <a:gd name="connsiteY4" fmla="*/ 18436 h 80148"/>
                <a:gd name="connsiteX5" fmla="*/ 51042 w 65384"/>
                <a:gd name="connsiteY5" fmla="*/ 50959 h 80148"/>
                <a:gd name="connsiteX6" fmla="*/ 25019 w 65384"/>
                <a:gd name="connsiteY6" fmla="*/ 40846 h 80148"/>
                <a:gd name="connsiteX7" fmla="*/ 25015 w 65384"/>
                <a:gd name="connsiteY7" fmla="*/ 40835 h 80148"/>
                <a:gd name="connsiteX8" fmla="*/ 33114 w 65384"/>
                <a:gd name="connsiteY8" fmla="*/ 20018 h 80148"/>
                <a:gd name="connsiteX9" fmla="*/ 49777 w 65384"/>
                <a:gd name="connsiteY9" fmla="*/ 26514 h 80148"/>
                <a:gd name="connsiteX10" fmla="*/ 44588 w 65384"/>
                <a:gd name="connsiteY10" fmla="*/ 39823 h 80148"/>
                <a:gd name="connsiteX11" fmla="*/ 34042 w 65384"/>
                <a:gd name="connsiteY11" fmla="*/ 35605 h 80148"/>
                <a:gd name="connsiteX12" fmla="*/ 37353 w 65384"/>
                <a:gd name="connsiteY12" fmla="*/ 27168 h 8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84" h="80148">
                  <a:moveTo>
                    <a:pt x="66776" y="78168"/>
                  </a:moveTo>
                  <a:cubicBezTo>
                    <a:pt x="42413" y="88874"/>
                    <a:pt x="13983" y="77809"/>
                    <a:pt x="3269" y="53448"/>
                  </a:cubicBezTo>
                  <a:cubicBezTo>
                    <a:pt x="-5300" y="33949"/>
                    <a:pt x="3557" y="11193"/>
                    <a:pt x="23053" y="2617"/>
                  </a:cubicBezTo>
                  <a:cubicBezTo>
                    <a:pt x="38643" y="-4239"/>
                    <a:pt x="56838" y="2840"/>
                    <a:pt x="63695" y="18430"/>
                  </a:cubicBezTo>
                  <a:cubicBezTo>
                    <a:pt x="63695" y="18432"/>
                    <a:pt x="63697" y="18434"/>
                    <a:pt x="63697" y="18436"/>
                  </a:cubicBezTo>
                  <a:cubicBezTo>
                    <a:pt x="69183" y="30912"/>
                    <a:pt x="63518" y="45473"/>
                    <a:pt x="51042" y="50959"/>
                  </a:cubicBezTo>
                  <a:cubicBezTo>
                    <a:pt x="41063" y="55353"/>
                    <a:pt x="29412" y="50824"/>
                    <a:pt x="25019" y="40846"/>
                  </a:cubicBezTo>
                  <a:cubicBezTo>
                    <a:pt x="25018" y="40842"/>
                    <a:pt x="25016" y="40840"/>
                    <a:pt x="25015" y="40835"/>
                  </a:cubicBezTo>
                  <a:cubicBezTo>
                    <a:pt x="21517" y="32850"/>
                    <a:pt x="25139" y="23540"/>
                    <a:pt x="33114" y="20018"/>
                  </a:cubicBezTo>
                  <a:cubicBezTo>
                    <a:pt x="39509" y="17217"/>
                    <a:pt x="46965" y="20123"/>
                    <a:pt x="49777" y="26514"/>
                  </a:cubicBezTo>
                  <a:cubicBezTo>
                    <a:pt x="52018" y="31622"/>
                    <a:pt x="49695" y="37579"/>
                    <a:pt x="44588" y="39823"/>
                  </a:cubicBezTo>
                  <a:cubicBezTo>
                    <a:pt x="40511" y="41542"/>
                    <a:pt x="35809" y="39663"/>
                    <a:pt x="34042" y="35605"/>
                  </a:cubicBezTo>
                  <a:cubicBezTo>
                    <a:pt x="32678" y="32361"/>
                    <a:pt x="34146" y="28619"/>
                    <a:pt x="37353" y="27168"/>
                  </a:cubicBezTo>
                </a:path>
              </a:pathLst>
            </a:custGeom>
            <a:noFill/>
            <a:ln w="2085" cap="flat">
              <a:solidFill>
                <a:schemeClr val="bg1"/>
              </a:solidFill>
              <a:prstDash val="solid"/>
              <a:miter/>
            </a:ln>
          </p:spPr>
          <p:txBody>
            <a:bodyPr rtlCol="0" anchor="ctr"/>
            <a:lstStyle/>
            <a:p>
              <a:endParaRPr lang="zh-TW" altLang="en-US"/>
            </a:p>
          </p:txBody>
        </p:sp>
      </p:grpSp>
      <p:grpSp>
        <p:nvGrpSpPr>
          <p:cNvPr id="223" name="群組 222">
            <a:extLst>
              <a:ext uri="{FF2B5EF4-FFF2-40B4-BE49-F238E27FC236}">
                <a16:creationId xmlns:a16="http://schemas.microsoft.com/office/drawing/2014/main" id="{DD8E2683-352F-4B8B-971F-CDDEDF06A7A4}"/>
              </a:ext>
            </a:extLst>
          </p:cNvPr>
          <p:cNvGrpSpPr/>
          <p:nvPr/>
        </p:nvGrpSpPr>
        <p:grpSpPr>
          <a:xfrm>
            <a:off x="5652255" y="3475964"/>
            <a:ext cx="685482" cy="687591"/>
            <a:chOff x="5652255" y="3475964"/>
            <a:chExt cx="685482" cy="687591"/>
          </a:xfrm>
        </p:grpSpPr>
        <p:sp>
          <p:nvSpPr>
            <p:cNvPr id="224" name="手繪多邊形: 圖案 223">
              <a:extLst>
                <a:ext uri="{FF2B5EF4-FFF2-40B4-BE49-F238E27FC236}">
                  <a16:creationId xmlns:a16="http://schemas.microsoft.com/office/drawing/2014/main" id="{2CCB5FA9-D70E-43FA-8637-2908D919BFE7}"/>
                </a:ext>
              </a:extLst>
            </p:cNvPr>
            <p:cNvSpPr/>
            <p:nvPr/>
          </p:nvSpPr>
          <p:spPr>
            <a:xfrm>
              <a:off x="5652255" y="3475964"/>
              <a:ext cx="685482" cy="687591"/>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2085"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A017C6D3-79EE-4D1B-89B3-381F518D7C89}"/>
                </a:ext>
              </a:extLst>
            </p:cNvPr>
            <p:cNvSpPr/>
            <p:nvPr/>
          </p:nvSpPr>
          <p:spPr>
            <a:xfrm>
              <a:off x="5750233" y="3698672"/>
              <a:ext cx="402852" cy="331140"/>
            </a:xfrm>
            <a:custGeom>
              <a:avLst/>
              <a:gdLst>
                <a:gd name="connsiteX0" fmla="*/ 20048 w 402852"/>
                <a:gd name="connsiteY0" fmla="*/ 331225 h 331140"/>
                <a:gd name="connsiteX1" fmla="*/ 39663 w 402852"/>
                <a:gd name="connsiteY1" fmla="*/ 311609 h 331140"/>
                <a:gd name="connsiteX2" fmla="*/ 39663 w 402852"/>
                <a:gd name="connsiteY2" fmla="*/ 257383 h 331140"/>
                <a:gd name="connsiteX3" fmla="*/ 135272 w 402852"/>
                <a:gd name="connsiteY3" fmla="*/ 257383 h 331140"/>
                <a:gd name="connsiteX4" fmla="*/ 154887 w 402852"/>
                <a:gd name="connsiteY4" fmla="*/ 237767 h 331140"/>
                <a:gd name="connsiteX5" fmla="*/ 154887 w 402852"/>
                <a:gd name="connsiteY5" fmla="*/ 237746 h 331140"/>
                <a:gd name="connsiteX6" fmla="*/ 154887 w 402852"/>
                <a:gd name="connsiteY6" fmla="*/ 184131 h 331140"/>
                <a:gd name="connsiteX7" fmla="*/ 383986 w 402852"/>
                <a:gd name="connsiteY7" fmla="*/ 184131 h 331140"/>
                <a:gd name="connsiteX8" fmla="*/ 403601 w 402852"/>
                <a:gd name="connsiteY8" fmla="*/ 164516 h 331140"/>
                <a:gd name="connsiteX9" fmla="*/ 403601 w 402852"/>
                <a:gd name="connsiteY9" fmla="*/ 0 h 331140"/>
                <a:gd name="connsiteX10" fmla="*/ 364370 w 402852"/>
                <a:gd name="connsiteY10" fmla="*/ 0 h 331140"/>
                <a:gd name="connsiteX11" fmla="*/ 364370 w 402852"/>
                <a:gd name="connsiteY11" fmla="*/ 144964 h 331140"/>
                <a:gd name="connsiteX12" fmla="*/ 135272 w 402852"/>
                <a:gd name="connsiteY12" fmla="*/ 144964 h 331140"/>
                <a:gd name="connsiteX13" fmla="*/ 115656 w 402852"/>
                <a:gd name="connsiteY13" fmla="*/ 164579 h 331140"/>
                <a:gd name="connsiteX14" fmla="*/ 115656 w 402852"/>
                <a:gd name="connsiteY14" fmla="*/ 218194 h 331140"/>
                <a:gd name="connsiteX15" fmla="*/ 20048 w 402852"/>
                <a:gd name="connsiteY15" fmla="*/ 218194 h 331140"/>
                <a:gd name="connsiteX16" fmla="*/ 432 w 402852"/>
                <a:gd name="connsiteY16" fmla="*/ 237809 h 331140"/>
                <a:gd name="connsiteX17" fmla="*/ 432 w 402852"/>
                <a:gd name="connsiteY17" fmla="*/ 292057 h 331140"/>
                <a:gd name="connsiteX18" fmla="*/ 20048 w 402852"/>
                <a:gd name="connsiteY18" fmla="*/ 331225 h 3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852" h="331140">
                  <a:moveTo>
                    <a:pt x="20048" y="331225"/>
                  </a:moveTo>
                  <a:cubicBezTo>
                    <a:pt x="30881" y="331225"/>
                    <a:pt x="39663" y="322442"/>
                    <a:pt x="39663" y="311609"/>
                  </a:cubicBezTo>
                  <a:lnTo>
                    <a:pt x="39663" y="257383"/>
                  </a:lnTo>
                  <a:lnTo>
                    <a:pt x="135272" y="257383"/>
                  </a:lnTo>
                  <a:cubicBezTo>
                    <a:pt x="146104" y="257383"/>
                    <a:pt x="154887" y="248600"/>
                    <a:pt x="154887" y="237767"/>
                  </a:cubicBezTo>
                  <a:cubicBezTo>
                    <a:pt x="154887" y="237761"/>
                    <a:pt x="154887" y="237752"/>
                    <a:pt x="154887" y="237746"/>
                  </a:cubicBezTo>
                  <a:lnTo>
                    <a:pt x="154887" y="184131"/>
                  </a:lnTo>
                  <a:lnTo>
                    <a:pt x="383986" y="184131"/>
                  </a:lnTo>
                  <a:cubicBezTo>
                    <a:pt x="394818" y="184131"/>
                    <a:pt x="403601" y="175348"/>
                    <a:pt x="403601" y="164516"/>
                  </a:cubicBezTo>
                  <a:lnTo>
                    <a:pt x="403601" y="0"/>
                  </a:lnTo>
                  <a:lnTo>
                    <a:pt x="364370" y="0"/>
                  </a:lnTo>
                  <a:lnTo>
                    <a:pt x="364370" y="144964"/>
                  </a:lnTo>
                  <a:lnTo>
                    <a:pt x="135272" y="144964"/>
                  </a:lnTo>
                  <a:cubicBezTo>
                    <a:pt x="124443" y="144976"/>
                    <a:pt x="115669" y="153750"/>
                    <a:pt x="115656" y="164579"/>
                  </a:cubicBezTo>
                  <a:lnTo>
                    <a:pt x="115656" y="218194"/>
                  </a:lnTo>
                  <a:lnTo>
                    <a:pt x="20048" y="218194"/>
                  </a:lnTo>
                  <a:cubicBezTo>
                    <a:pt x="9214" y="218194"/>
                    <a:pt x="432" y="226977"/>
                    <a:pt x="432" y="237809"/>
                  </a:cubicBezTo>
                  <a:lnTo>
                    <a:pt x="432" y="292057"/>
                  </a:lnTo>
                  <a:cubicBezTo>
                    <a:pt x="432" y="292057"/>
                    <a:pt x="-4651" y="331267"/>
                    <a:pt x="20048" y="331225"/>
                  </a:cubicBezTo>
                  <a:close/>
                </a:path>
              </a:pathLst>
            </a:custGeom>
            <a:solidFill>
              <a:srgbClr val="003E85"/>
            </a:solidFill>
            <a:ln w="2085" cap="flat">
              <a:solidFill>
                <a:schemeClr val="bg1"/>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9350F1C5-8BBE-493D-BBF0-EF375697E65C}"/>
                </a:ext>
              </a:extLst>
            </p:cNvPr>
            <p:cNvSpPr/>
            <p:nvPr/>
          </p:nvSpPr>
          <p:spPr>
            <a:xfrm>
              <a:off x="6061621" y="3627930"/>
              <a:ext cx="141315" cy="128660"/>
            </a:xfrm>
            <a:custGeom>
              <a:avLst/>
              <a:gdLst>
                <a:gd name="connsiteX0" fmla="*/ 0 w 141314"/>
                <a:gd name="connsiteY0" fmla="*/ 0 h 128659"/>
                <a:gd name="connsiteX1" fmla="*/ 142158 w 141314"/>
                <a:gd name="connsiteY1" fmla="*/ 0 h 128659"/>
                <a:gd name="connsiteX2" fmla="*/ 142158 w 141314"/>
                <a:gd name="connsiteY2" fmla="*/ 128849 h 128659"/>
                <a:gd name="connsiteX3" fmla="*/ 0 w 141314"/>
                <a:gd name="connsiteY3" fmla="*/ 128849 h 128659"/>
              </a:gdLst>
              <a:ahLst/>
              <a:cxnLst>
                <a:cxn ang="0">
                  <a:pos x="connsiteX0" y="connsiteY0"/>
                </a:cxn>
                <a:cxn ang="0">
                  <a:pos x="connsiteX1" y="connsiteY1"/>
                </a:cxn>
                <a:cxn ang="0">
                  <a:pos x="connsiteX2" y="connsiteY2"/>
                </a:cxn>
                <a:cxn ang="0">
                  <a:pos x="connsiteX3" y="connsiteY3"/>
                </a:cxn>
              </a:cxnLst>
              <a:rect l="l" t="t" r="r" b="b"/>
              <a:pathLst>
                <a:path w="141314" h="128659">
                  <a:moveTo>
                    <a:pt x="0" y="0"/>
                  </a:moveTo>
                  <a:lnTo>
                    <a:pt x="142158" y="0"/>
                  </a:lnTo>
                  <a:lnTo>
                    <a:pt x="142158" y="128849"/>
                  </a:lnTo>
                  <a:lnTo>
                    <a:pt x="0" y="128849"/>
                  </a:lnTo>
                  <a:close/>
                </a:path>
              </a:pathLst>
            </a:custGeom>
            <a:solidFill>
              <a:srgbClr val="0099FF"/>
            </a:solidFill>
            <a:ln w="2085" cap="flat">
              <a:solidFill>
                <a:schemeClr val="bg1"/>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CCCB6295-4729-4498-94D8-F997C7DECD91}"/>
                </a:ext>
              </a:extLst>
            </p:cNvPr>
            <p:cNvSpPr/>
            <p:nvPr/>
          </p:nvSpPr>
          <p:spPr>
            <a:xfrm>
              <a:off x="5789827" y="3648723"/>
              <a:ext cx="232009" cy="206699"/>
            </a:xfrm>
            <a:custGeom>
              <a:avLst/>
              <a:gdLst>
                <a:gd name="connsiteX0" fmla="*/ 231445 w 232009"/>
                <a:gd name="connsiteY0" fmla="*/ 180254 h 206699"/>
                <a:gd name="connsiteX1" fmla="*/ 176290 w 232009"/>
                <a:gd name="connsiteY1" fmla="*/ 84730 h 206699"/>
                <a:gd name="connsiteX2" fmla="*/ 132588 w 232009"/>
                <a:gd name="connsiteY2" fmla="*/ 9031 h 206699"/>
                <a:gd name="connsiteX3" fmla="*/ 107858 w 232009"/>
                <a:gd name="connsiteY3" fmla="*/ 2439 h 206699"/>
                <a:gd name="connsiteX4" fmla="*/ 101267 w 232009"/>
                <a:gd name="connsiteY4" fmla="*/ 9031 h 206699"/>
                <a:gd name="connsiteX5" fmla="*/ 2431 w 232009"/>
                <a:gd name="connsiteY5" fmla="*/ 180254 h 206699"/>
                <a:gd name="connsiteX6" fmla="*/ 9030 w 232009"/>
                <a:gd name="connsiteY6" fmla="*/ 204950 h 206699"/>
                <a:gd name="connsiteX7" fmla="*/ 17997 w 232009"/>
                <a:gd name="connsiteY7" fmla="*/ 207378 h 206699"/>
                <a:gd name="connsiteX8" fmla="*/ 215689 w 232009"/>
                <a:gd name="connsiteY8" fmla="*/ 207378 h 206699"/>
                <a:gd name="connsiteX9" fmla="*/ 233788 w 232009"/>
                <a:gd name="connsiteY9" fmla="*/ 189326 h 206699"/>
                <a:gd name="connsiteX10" fmla="*/ 231361 w 232009"/>
                <a:gd name="connsiteY10" fmla="*/ 180254 h 20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009" h="206699">
                  <a:moveTo>
                    <a:pt x="231445" y="180254"/>
                  </a:moveTo>
                  <a:lnTo>
                    <a:pt x="176290" y="84730"/>
                  </a:lnTo>
                  <a:lnTo>
                    <a:pt x="132588" y="9031"/>
                  </a:lnTo>
                  <a:cubicBezTo>
                    <a:pt x="127579" y="382"/>
                    <a:pt x="116508" y="-2569"/>
                    <a:pt x="107858" y="2439"/>
                  </a:cubicBezTo>
                  <a:cubicBezTo>
                    <a:pt x="105124" y="4023"/>
                    <a:pt x="102851" y="6296"/>
                    <a:pt x="101267" y="9031"/>
                  </a:cubicBezTo>
                  <a:lnTo>
                    <a:pt x="2431" y="180254"/>
                  </a:lnTo>
                  <a:cubicBezTo>
                    <a:pt x="-2566" y="188895"/>
                    <a:pt x="388" y="199954"/>
                    <a:pt x="9030" y="204950"/>
                  </a:cubicBezTo>
                  <a:cubicBezTo>
                    <a:pt x="11756" y="206526"/>
                    <a:pt x="14847" y="207363"/>
                    <a:pt x="17997" y="207378"/>
                  </a:cubicBezTo>
                  <a:lnTo>
                    <a:pt x="215689" y="207378"/>
                  </a:lnTo>
                  <a:cubicBezTo>
                    <a:pt x="225672" y="207391"/>
                    <a:pt x="233776" y="199308"/>
                    <a:pt x="233788" y="189326"/>
                  </a:cubicBezTo>
                  <a:cubicBezTo>
                    <a:pt x="233793" y="186141"/>
                    <a:pt x="232955" y="183011"/>
                    <a:pt x="231361" y="180254"/>
                  </a:cubicBezTo>
                  <a:close/>
                </a:path>
              </a:pathLst>
            </a:custGeom>
            <a:solidFill>
              <a:srgbClr val="C00000"/>
            </a:solidFill>
            <a:ln w="2085" cap="flat">
              <a:solidFill>
                <a:schemeClr val="bg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A9C46DAC-385B-4AE1-931C-3056D32B7535}"/>
                </a:ext>
              </a:extLst>
            </p:cNvPr>
            <p:cNvSpPr/>
            <p:nvPr/>
          </p:nvSpPr>
          <p:spPr>
            <a:xfrm>
              <a:off x="5871626" y="3699326"/>
              <a:ext cx="69603" cy="141315"/>
            </a:xfrm>
            <a:custGeom>
              <a:avLst/>
              <a:gdLst>
                <a:gd name="connsiteX0" fmla="*/ 19025 w 69602"/>
                <a:gd name="connsiteY0" fmla="*/ 0 h 141314"/>
                <a:gd name="connsiteX1" fmla="*/ 61883 w 69602"/>
                <a:gd name="connsiteY1" fmla="*/ 0 h 141314"/>
                <a:gd name="connsiteX2" fmla="*/ 31342 w 69602"/>
                <a:gd name="connsiteY2" fmla="*/ 63866 h 141314"/>
                <a:gd name="connsiteX3" fmla="*/ 70046 w 69602"/>
                <a:gd name="connsiteY3" fmla="*/ 63866 h 141314"/>
                <a:gd name="connsiteX4" fmla="*/ 17105 w 69602"/>
                <a:gd name="connsiteY4" fmla="*/ 143382 h 141314"/>
                <a:gd name="connsiteX5" fmla="*/ 31342 w 69602"/>
                <a:gd name="connsiteY5" fmla="*/ 82933 h 141314"/>
                <a:gd name="connsiteX6" fmla="*/ 0 w 69602"/>
                <a:gd name="connsiteY6" fmla="*/ 82933 h 141314"/>
                <a:gd name="connsiteX7" fmla="*/ 19025 w 69602"/>
                <a:gd name="connsiteY7" fmla="*/ 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141314">
                  <a:moveTo>
                    <a:pt x="19025" y="0"/>
                  </a:moveTo>
                  <a:lnTo>
                    <a:pt x="61883" y="0"/>
                  </a:lnTo>
                  <a:lnTo>
                    <a:pt x="31342" y="63866"/>
                  </a:lnTo>
                  <a:lnTo>
                    <a:pt x="70046" y="63866"/>
                  </a:lnTo>
                  <a:lnTo>
                    <a:pt x="17105" y="143382"/>
                  </a:lnTo>
                  <a:lnTo>
                    <a:pt x="31342" y="82933"/>
                  </a:lnTo>
                  <a:lnTo>
                    <a:pt x="0" y="82933"/>
                  </a:lnTo>
                  <a:lnTo>
                    <a:pt x="19025" y="0"/>
                  </a:lnTo>
                  <a:close/>
                </a:path>
              </a:pathLst>
            </a:custGeom>
            <a:solidFill>
              <a:schemeClr val="bg1"/>
            </a:solidFill>
            <a:ln w="2085" cap="flat">
              <a:solidFill>
                <a:schemeClr val="bg1"/>
              </a:solidFill>
              <a:prstDash val="solid"/>
              <a:miter/>
            </a:ln>
          </p:spPr>
          <p:txBody>
            <a:bodyPr rtlCol="0" anchor="ctr"/>
            <a:lstStyle/>
            <a:p>
              <a:endParaRPr lang="zh-TW" altLang="en-US"/>
            </a:p>
          </p:txBody>
        </p:sp>
        <p:sp>
          <p:nvSpPr>
            <p:cNvPr id="229" name="矩形 228">
              <a:extLst>
                <a:ext uri="{FF2B5EF4-FFF2-40B4-BE49-F238E27FC236}">
                  <a16:creationId xmlns:a16="http://schemas.microsoft.com/office/drawing/2014/main" id="{4A4EAC25-F4BC-4EB4-8CEF-6B5BDA0C4A7C}"/>
                </a:ext>
              </a:extLst>
            </p:cNvPr>
            <p:cNvSpPr/>
            <p:nvPr/>
          </p:nvSpPr>
          <p:spPr>
            <a:xfrm>
              <a:off x="6079462" y="3555999"/>
              <a:ext cx="36000" cy="69851"/>
            </a:xfrm>
            <a:prstGeom prst="rect">
              <a:avLst/>
            </a:prstGeom>
            <a:solidFill>
              <a:srgbClr val="003E85"/>
            </a:solidFill>
            <a:ln w="2085"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rgbClr val="000000"/>
                </a:solidFill>
                <a:latin typeface="Arial"/>
                <a:cs typeface="Arial"/>
              </a:endParaRPr>
            </a:p>
          </p:txBody>
        </p:sp>
        <p:sp>
          <p:nvSpPr>
            <p:cNvPr id="230" name="矩形 229">
              <a:extLst>
                <a:ext uri="{FF2B5EF4-FFF2-40B4-BE49-F238E27FC236}">
                  <a16:creationId xmlns:a16="http://schemas.microsoft.com/office/drawing/2014/main" id="{B0C5AE1D-F8D3-4762-B1E4-349D22E14231}"/>
                </a:ext>
              </a:extLst>
            </p:cNvPr>
            <p:cNvSpPr/>
            <p:nvPr/>
          </p:nvSpPr>
          <p:spPr>
            <a:xfrm>
              <a:off x="6141113" y="3555999"/>
              <a:ext cx="36000" cy="69851"/>
            </a:xfrm>
            <a:prstGeom prst="rect">
              <a:avLst/>
            </a:prstGeom>
            <a:solidFill>
              <a:srgbClr val="003E85"/>
            </a:solidFill>
            <a:ln w="2085"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TW" altLang="en-US">
                <a:solidFill>
                  <a:srgbClr val="000000"/>
                </a:solidFill>
                <a:latin typeface="Arial"/>
                <a:cs typeface="Arial"/>
              </a:endParaRPr>
            </a:p>
          </p:txBody>
        </p:sp>
      </p:grpSp>
      <p:grpSp>
        <p:nvGrpSpPr>
          <p:cNvPr id="231" name="群組 230">
            <a:extLst>
              <a:ext uri="{FF2B5EF4-FFF2-40B4-BE49-F238E27FC236}">
                <a16:creationId xmlns:a16="http://schemas.microsoft.com/office/drawing/2014/main" id="{70C3BE0D-E22A-431D-A0C7-BD83E45A3D79}"/>
              </a:ext>
            </a:extLst>
          </p:cNvPr>
          <p:cNvGrpSpPr/>
          <p:nvPr/>
        </p:nvGrpSpPr>
        <p:grpSpPr>
          <a:xfrm>
            <a:off x="0" y="159490"/>
            <a:ext cx="765543" cy="627322"/>
            <a:chOff x="1" y="272901"/>
            <a:chExt cx="723011" cy="435641"/>
          </a:xfrm>
        </p:grpSpPr>
        <p:sp>
          <p:nvSpPr>
            <p:cNvPr id="232" name="矩形 231">
              <a:extLst>
                <a:ext uri="{FF2B5EF4-FFF2-40B4-BE49-F238E27FC236}">
                  <a16:creationId xmlns:a16="http://schemas.microsoft.com/office/drawing/2014/main" id="{60BE865F-99D5-42FC-9FAE-66289A81B912}"/>
                </a:ext>
              </a:extLst>
            </p:cNvPr>
            <p:cNvSpPr/>
            <p:nvPr/>
          </p:nvSpPr>
          <p:spPr>
            <a:xfrm>
              <a:off x="1" y="279127"/>
              <a:ext cx="701748" cy="423529"/>
            </a:xfrm>
            <a:prstGeom prst="rect">
              <a:avLst/>
            </a:prstGeom>
            <a:solidFill>
              <a:srgbClr val="3399FF"/>
            </a:solidFill>
          </p:spPr>
          <p:txBody>
            <a:bodyPr wrap="square" anchor="ctr">
              <a:spAutoFit/>
            </a:bodyPr>
            <a:lstStyle/>
            <a:p>
              <a:pPr algn="ct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3" name="矩形 232">
              <a:extLst>
                <a:ext uri="{FF2B5EF4-FFF2-40B4-BE49-F238E27FC236}">
                  <a16:creationId xmlns:a16="http://schemas.microsoft.com/office/drawing/2014/main" id="{DADED05E-42E8-42FA-99F5-52F8E78685E8}"/>
                </a:ext>
              </a:extLst>
            </p:cNvPr>
            <p:cNvSpPr/>
            <p:nvPr/>
          </p:nvSpPr>
          <p:spPr>
            <a:xfrm flipH="1">
              <a:off x="190796" y="272901"/>
              <a:ext cx="532216" cy="435641"/>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4" name="矩形 233">
            <a:extLst>
              <a:ext uri="{FF2B5EF4-FFF2-40B4-BE49-F238E27FC236}">
                <a16:creationId xmlns:a16="http://schemas.microsoft.com/office/drawing/2014/main" id="{5213ACF9-8137-43BB-B2C0-72D9A2342336}"/>
              </a:ext>
            </a:extLst>
          </p:cNvPr>
          <p:cNvSpPr/>
          <p:nvPr/>
        </p:nvSpPr>
        <p:spPr>
          <a:xfrm>
            <a:off x="75024"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5" name="矩形 234">
            <a:extLst>
              <a:ext uri="{FF2B5EF4-FFF2-40B4-BE49-F238E27FC236}">
                <a16:creationId xmlns:a16="http://schemas.microsoft.com/office/drawing/2014/main" id="{26C7EAD3-CE7F-4119-9B44-35210DD26E2E}"/>
              </a:ext>
            </a:extLst>
          </p:cNvPr>
          <p:cNvSpPr/>
          <p:nvPr/>
        </p:nvSpPr>
        <p:spPr>
          <a:xfrm>
            <a:off x="189551"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7362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860" y="228599"/>
            <a:ext cx="8097932" cy="765573"/>
          </a:xfrm>
        </p:spPr>
        <p:txBody>
          <a:bodyPr>
            <a:normAutofit fontScale="90000"/>
          </a:bodyPr>
          <a:lstStyle/>
          <a:p>
            <a:r>
              <a:rPr lang="en-US" sz="3200">
                <a:latin typeface="Arial"/>
                <a:ea typeface="微軟正黑體"/>
                <a:cs typeface="Arial"/>
              </a:rPr>
              <a:t>Multi-cloud backup and management for organizations</a:t>
            </a:r>
          </a:p>
        </p:txBody>
      </p:sp>
      <p:pic>
        <p:nvPicPr>
          <p:cNvPr id="13" name="Picture 28">
            <a:extLst>
              <a:ext uri="{FF2B5EF4-FFF2-40B4-BE49-F238E27FC236}">
                <a16:creationId xmlns:a16="http://schemas.microsoft.com/office/drawing/2014/main" id="{41C813B8-882A-483B-A412-2E33FF7B759D}"/>
              </a:ext>
            </a:extLst>
          </p:cNvPr>
          <p:cNvPicPr>
            <a:picLocks noChangeAspect="1"/>
          </p:cNvPicPr>
          <p:nvPr/>
        </p:nvPicPr>
        <p:blipFill rotWithShape="1">
          <a:blip r:embed="rId3"/>
          <a:srcRect l="10266" t="7849" r="6567" b="17931"/>
          <a:stretch/>
        </p:blipFill>
        <p:spPr>
          <a:xfrm>
            <a:off x="2830766" y="2751138"/>
            <a:ext cx="2742948" cy="1485905"/>
          </a:xfrm>
          <a:prstGeom prst="rect">
            <a:avLst/>
          </a:prstGeom>
        </p:spPr>
      </p:pic>
      <p:sp>
        <p:nvSpPr>
          <p:cNvPr id="15" name="文字方塊 14">
            <a:extLst>
              <a:ext uri="{FF2B5EF4-FFF2-40B4-BE49-F238E27FC236}">
                <a16:creationId xmlns:a16="http://schemas.microsoft.com/office/drawing/2014/main" id="{B311C5B6-D443-4066-A83A-EFF679D9D8F7}"/>
              </a:ext>
            </a:extLst>
          </p:cNvPr>
          <p:cNvSpPr txBox="1"/>
          <p:nvPr/>
        </p:nvSpPr>
        <p:spPr>
          <a:xfrm>
            <a:off x="6009588" y="4038244"/>
            <a:ext cx="2375123" cy="307777"/>
          </a:xfrm>
          <a:prstGeom prst="rect">
            <a:avLst/>
          </a:prstGeom>
          <a:noFill/>
        </p:spPr>
        <p:txBody>
          <a:bodyPr wrap="square" rtlCol="0" anchor="t">
            <a:spAutoFit/>
          </a:bodyPr>
          <a:lstStyle/>
          <a:p>
            <a:pPr algn="ctr"/>
            <a:r>
              <a:rPr lang="en-US" altLang="zh-TW" b="1">
                <a:solidFill>
                  <a:srgbClr val="0093D4"/>
                </a:solidFill>
              </a:rPr>
              <a:t>Offsite Storage or Cloud</a:t>
            </a:r>
            <a:endParaRPr lang="zh-TW" altLang="en-US" b="1">
              <a:solidFill>
                <a:srgbClr val="0093D4"/>
              </a:solidFill>
            </a:endParaRPr>
          </a:p>
        </p:txBody>
      </p:sp>
      <p:sp>
        <p:nvSpPr>
          <p:cNvPr id="16" name="Google Shape;202;p29">
            <a:extLst>
              <a:ext uri="{FF2B5EF4-FFF2-40B4-BE49-F238E27FC236}">
                <a16:creationId xmlns:a16="http://schemas.microsoft.com/office/drawing/2014/main" id="{D3C5493F-6C70-4B90-8F57-6ABA2677B4D9}"/>
              </a:ext>
            </a:extLst>
          </p:cNvPr>
          <p:cNvSpPr/>
          <p:nvPr/>
        </p:nvSpPr>
        <p:spPr>
          <a:xfrm>
            <a:off x="5560478" y="3571081"/>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
        <p:nvSpPr>
          <p:cNvPr id="17" name="Google Shape;202;p29">
            <a:extLst>
              <a:ext uri="{FF2B5EF4-FFF2-40B4-BE49-F238E27FC236}">
                <a16:creationId xmlns:a16="http://schemas.microsoft.com/office/drawing/2014/main" id="{383022BA-5B48-47E9-98C7-3889C26BC26A}"/>
              </a:ext>
            </a:extLst>
          </p:cNvPr>
          <p:cNvSpPr/>
          <p:nvPr/>
        </p:nvSpPr>
        <p:spPr>
          <a:xfrm rot="10800000">
            <a:off x="2266337" y="3593028"/>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9" name="群組 18">
            <a:extLst>
              <a:ext uri="{FF2B5EF4-FFF2-40B4-BE49-F238E27FC236}">
                <a16:creationId xmlns:a16="http://schemas.microsoft.com/office/drawing/2014/main" id="{BBF9D0AA-7458-4623-889C-3214378571C3}"/>
              </a:ext>
            </a:extLst>
          </p:cNvPr>
          <p:cNvGrpSpPr/>
          <p:nvPr/>
        </p:nvGrpSpPr>
        <p:grpSpPr>
          <a:xfrm>
            <a:off x="6050194" y="2751138"/>
            <a:ext cx="2180295" cy="1322036"/>
            <a:chOff x="330683" y="0"/>
            <a:chExt cx="5637552" cy="3418366"/>
          </a:xfrm>
        </p:grpSpPr>
        <p:pic>
          <p:nvPicPr>
            <p:cNvPr id="20" name="圖片 19">
              <a:extLst>
                <a:ext uri="{FF2B5EF4-FFF2-40B4-BE49-F238E27FC236}">
                  <a16:creationId xmlns:a16="http://schemas.microsoft.com/office/drawing/2014/main" id="{24DB4398-2453-4E68-8DFC-0E550162F2D2}"/>
                </a:ext>
              </a:extLst>
            </p:cNvPr>
            <p:cNvPicPr>
              <a:picLocks noChangeAspect="1"/>
            </p:cNvPicPr>
            <p:nvPr/>
          </p:nvPicPr>
          <p:blipFill>
            <a:blip r:embed="rId4"/>
            <a:stretch>
              <a:fillRect/>
            </a:stretch>
          </p:blipFill>
          <p:spPr>
            <a:xfrm>
              <a:off x="330683" y="0"/>
              <a:ext cx="5637552" cy="3418366"/>
            </a:xfrm>
            <a:prstGeom prst="rect">
              <a:avLst/>
            </a:prstGeom>
          </p:spPr>
        </p:pic>
        <p:pic>
          <p:nvPicPr>
            <p:cNvPr id="21" name="圖片 20">
              <a:extLst>
                <a:ext uri="{FF2B5EF4-FFF2-40B4-BE49-F238E27FC236}">
                  <a16:creationId xmlns:a16="http://schemas.microsoft.com/office/drawing/2014/main" id="{F74E287B-1F72-489A-A8B1-196C1B7AE4D3}"/>
                </a:ext>
              </a:extLst>
            </p:cNvPr>
            <p:cNvPicPr>
              <a:picLocks noChangeAspect="1"/>
            </p:cNvPicPr>
            <p:nvPr/>
          </p:nvPicPr>
          <p:blipFill>
            <a:blip r:embed="rId5"/>
            <a:stretch>
              <a:fillRect/>
            </a:stretch>
          </p:blipFill>
          <p:spPr>
            <a:xfrm>
              <a:off x="2319091" y="722287"/>
              <a:ext cx="1660735" cy="1861692"/>
            </a:xfrm>
            <a:prstGeom prst="rect">
              <a:avLst/>
            </a:prstGeom>
          </p:spPr>
        </p:pic>
      </p:grpSp>
      <p:sp>
        <p:nvSpPr>
          <p:cNvPr id="22" name="文字方塊 21">
            <a:extLst>
              <a:ext uri="{FF2B5EF4-FFF2-40B4-BE49-F238E27FC236}">
                <a16:creationId xmlns:a16="http://schemas.microsoft.com/office/drawing/2014/main" id="{77EBC526-EFF1-4492-A038-4657FD74F751}"/>
              </a:ext>
            </a:extLst>
          </p:cNvPr>
          <p:cNvSpPr txBox="1"/>
          <p:nvPr/>
        </p:nvSpPr>
        <p:spPr>
          <a:xfrm>
            <a:off x="6232470" y="3767351"/>
            <a:ext cx="1815742" cy="276999"/>
          </a:xfrm>
          <a:prstGeom prst="rect">
            <a:avLst/>
          </a:prstGeom>
          <a:noFill/>
        </p:spPr>
        <p:txBody>
          <a:bodyPr wrap="square" rtlCol="0">
            <a:spAutoFit/>
          </a:bodyPr>
          <a:lstStyle/>
          <a:p>
            <a:pPr algn="ctr"/>
            <a:r>
              <a:rPr lang="en-US" altLang="zh-TW" sz="1200" b="1">
                <a:solidFill>
                  <a:schemeClr val="bg1"/>
                </a:solidFill>
              </a:rPr>
              <a:t>Backup Repository B</a:t>
            </a:r>
            <a:endParaRPr lang="zh-TW" altLang="en-US" sz="1200" b="1">
              <a:solidFill>
                <a:schemeClr val="bg1"/>
              </a:solidFill>
            </a:endParaRPr>
          </a:p>
        </p:txBody>
      </p:sp>
      <p:sp>
        <p:nvSpPr>
          <p:cNvPr id="23" name="文字方塊 22">
            <a:extLst>
              <a:ext uri="{FF2B5EF4-FFF2-40B4-BE49-F238E27FC236}">
                <a16:creationId xmlns:a16="http://schemas.microsoft.com/office/drawing/2014/main" id="{E745CA21-DCF8-4CC0-9007-AFC6C1394B59}"/>
              </a:ext>
            </a:extLst>
          </p:cNvPr>
          <p:cNvSpPr txBox="1"/>
          <p:nvPr/>
        </p:nvSpPr>
        <p:spPr>
          <a:xfrm>
            <a:off x="670863" y="4038244"/>
            <a:ext cx="1496074" cy="307777"/>
          </a:xfrm>
          <a:prstGeom prst="rect">
            <a:avLst/>
          </a:prstGeom>
          <a:noFill/>
        </p:spPr>
        <p:txBody>
          <a:bodyPr wrap="square" rtlCol="0" anchor="t">
            <a:spAutoFit/>
          </a:bodyPr>
          <a:lstStyle/>
          <a:p>
            <a:r>
              <a:rPr lang="en-US" altLang="zh-TW" b="1">
                <a:solidFill>
                  <a:srgbClr val="0093D4"/>
                </a:solidFill>
              </a:rPr>
              <a:t>Onsite Storage</a:t>
            </a:r>
            <a:endParaRPr lang="zh-TW" altLang="en-US" b="1">
              <a:solidFill>
                <a:srgbClr val="0093D4"/>
              </a:solidFill>
            </a:endParaRPr>
          </a:p>
        </p:txBody>
      </p:sp>
      <p:sp>
        <p:nvSpPr>
          <p:cNvPr id="24" name="矩形: 圓角 23">
            <a:extLst>
              <a:ext uri="{FF2B5EF4-FFF2-40B4-BE49-F238E27FC236}">
                <a16:creationId xmlns:a16="http://schemas.microsoft.com/office/drawing/2014/main" id="{3B57E609-D229-4A63-AA3C-1DC6BEC3CF93}"/>
              </a:ext>
            </a:extLst>
          </p:cNvPr>
          <p:cNvSpPr/>
          <p:nvPr/>
        </p:nvSpPr>
        <p:spPr>
          <a:xfrm>
            <a:off x="468313" y="2895431"/>
            <a:ext cx="1774752" cy="1179232"/>
          </a:xfrm>
          <a:prstGeom prst="roundRect">
            <a:avLst>
              <a:gd name="adj" fmla="val 9208"/>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5" name="文字方塊 24">
            <a:extLst>
              <a:ext uri="{FF2B5EF4-FFF2-40B4-BE49-F238E27FC236}">
                <a16:creationId xmlns:a16="http://schemas.microsoft.com/office/drawing/2014/main" id="{2804C81B-B813-4AD3-AE63-25BA3764CE53}"/>
              </a:ext>
            </a:extLst>
          </p:cNvPr>
          <p:cNvSpPr txBox="1"/>
          <p:nvPr/>
        </p:nvSpPr>
        <p:spPr>
          <a:xfrm>
            <a:off x="468312" y="3767351"/>
            <a:ext cx="1774753" cy="276999"/>
          </a:xfrm>
          <a:prstGeom prst="rect">
            <a:avLst/>
          </a:prstGeom>
          <a:noFill/>
        </p:spPr>
        <p:txBody>
          <a:bodyPr wrap="square" rtlCol="0">
            <a:spAutoFit/>
          </a:bodyPr>
          <a:lstStyle/>
          <a:p>
            <a:pPr algn="ctr"/>
            <a:r>
              <a:rPr lang="en-US" altLang="zh-TW" sz="1200" b="1">
                <a:solidFill>
                  <a:schemeClr val="bg1"/>
                </a:solidFill>
              </a:rPr>
              <a:t>Backup Repository A</a:t>
            </a:r>
            <a:endParaRPr lang="zh-TW" altLang="en-US" sz="1200" b="1">
              <a:solidFill>
                <a:schemeClr val="bg1"/>
              </a:solidFill>
            </a:endParaRPr>
          </a:p>
        </p:txBody>
      </p:sp>
      <p:pic>
        <p:nvPicPr>
          <p:cNvPr id="26" name="圖片 25">
            <a:extLst>
              <a:ext uri="{FF2B5EF4-FFF2-40B4-BE49-F238E27FC236}">
                <a16:creationId xmlns:a16="http://schemas.microsoft.com/office/drawing/2014/main" id="{3CDBDC08-2385-4E4A-84A3-B54C5DF38299}"/>
              </a:ext>
            </a:extLst>
          </p:cNvPr>
          <p:cNvPicPr>
            <a:picLocks noChangeAspect="1"/>
          </p:cNvPicPr>
          <p:nvPr/>
        </p:nvPicPr>
        <p:blipFill>
          <a:blip r:embed="rId5"/>
          <a:stretch>
            <a:fillRect/>
          </a:stretch>
        </p:blipFill>
        <p:spPr>
          <a:xfrm>
            <a:off x="1034548" y="3022504"/>
            <a:ext cx="642280" cy="720000"/>
          </a:xfrm>
          <a:prstGeom prst="rect">
            <a:avLst/>
          </a:prstGeom>
        </p:spPr>
      </p:pic>
      <p:grpSp>
        <p:nvGrpSpPr>
          <p:cNvPr id="40" name="群組 39">
            <a:extLst>
              <a:ext uri="{FF2B5EF4-FFF2-40B4-BE49-F238E27FC236}">
                <a16:creationId xmlns:a16="http://schemas.microsoft.com/office/drawing/2014/main" id="{4FA1DBE1-A719-4829-A5A7-D0D044119316}"/>
              </a:ext>
            </a:extLst>
          </p:cNvPr>
          <p:cNvGrpSpPr/>
          <p:nvPr/>
        </p:nvGrpSpPr>
        <p:grpSpPr>
          <a:xfrm>
            <a:off x="383241" y="1162229"/>
            <a:ext cx="8207674" cy="1256231"/>
            <a:chOff x="361553" y="5605019"/>
            <a:chExt cx="7404584" cy="580763"/>
          </a:xfrm>
        </p:grpSpPr>
        <p:sp>
          <p:nvSpPr>
            <p:cNvPr id="41" name="矩形: 圓角 40">
              <a:extLst>
                <a:ext uri="{FF2B5EF4-FFF2-40B4-BE49-F238E27FC236}">
                  <a16:creationId xmlns:a16="http://schemas.microsoft.com/office/drawing/2014/main" id="{61109B69-D98C-429D-B8E1-EEABC768BF65}"/>
                </a:ext>
              </a:extLst>
            </p:cNvPr>
            <p:cNvSpPr/>
            <p:nvPr/>
          </p:nvSpPr>
          <p:spPr>
            <a:xfrm>
              <a:off x="361553" y="5605019"/>
              <a:ext cx="7404584" cy="580763"/>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42" name="圖形 41">
              <a:extLst>
                <a:ext uri="{FF2B5EF4-FFF2-40B4-BE49-F238E27FC236}">
                  <a16:creationId xmlns:a16="http://schemas.microsoft.com/office/drawing/2014/main" id="{FB6244CA-246F-460E-8EA5-D93548A29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41" y="5949586"/>
              <a:ext cx="392595" cy="169087"/>
            </a:xfrm>
            <a:prstGeom prst="rect">
              <a:avLst/>
            </a:prstGeom>
          </p:spPr>
        </p:pic>
        <p:cxnSp>
          <p:nvCxnSpPr>
            <p:cNvPr id="43" name="直線接點 42">
              <a:extLst>
                <a:ext uri="{FF2B5EF4-FFF2-40B4-BE49-F238E27FC236}">
                  <a16:creationId xmlns:a16="http://schemas.microsoft.com/office/drawing/2014/main" id="{6650F01B-51A0-4E56-A875-180EF365B41E}"/>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1CDD2A77-4E3A-4B39-A439-DD8DFD6CFE3C}"/>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45" name="文字方塊 34">
            <a:extLst>
              <a:ext uri="{FF2B5EF4-FFF2-40B4-BE49-F238E27FC236}">
                <a16:creationId xmlns:a16="http://schemas.microsoft.com/office/drawing/2014/main" id="{A122895D-976F-4550-83BC-984B7FC63AC1}"/>
              </a:ext>
            </a:extLst>
          </p:cNvPr>
          <p:cNvSpPr txBox="1"/>
          <p:nvPr/>
        </p:nvSpPr>
        <p:spPr>
          <a:xfrm>
            <a:off x="509057" y="124281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6" name="群組 36">
            <a:extLst>
              <a:ext uri="{FF2B5EF4-FFF2-40B4-BE49-F238E27FC236}">
                <a16:creationId xmlns:a16="http://schemas.microsoft.com/office/drawing/2014/main" id="{3B1F451B-D9D3-436E-8FD5-C304C5EB7ADA}"/>
              </a:ext>
            </a:extLst>
          </p:cNvPr>
          <p:cNvGrpSpPr/>
          <p:nvPr/>
        </p:nvGrpSpPr>
        <p:grpSpPr>
          <a:xfrm>
            <a:off x="569637" y="1272494"/>
            <a:ext cx="400355" cy="400355"/>
            <a:chOff x="665630" y="2050676"/>
            <a:chExt cx="1260000" cy="1260000"/>
          </a:xfrm>
        </p:grpSpPr>
        <p:sp>
          <p:nvSpPr>
            <p:cNvPr id="47" name="橢圓 37">
              <a:extLst>
                <a:ext uri="{FF2B5EF4-FFF2-40B4-BE49-F238E27FC236}">
                  <a16:creationId xmlns:a16="http://schemas.microsoft.com/office/drawing/2014/main" id="{B27C7CE2-6F4D-4936-92FB-E65D264D9C81}"/>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48" name="橢圓 38">
              <a:extLst>
                <a:ext uri="{FF2B5EF4-FFF2-40B4-BE49-F238E27FC236}">
                  <a16:creationId xmlns:a16="http://schemas.microsoft.com/office/drawing/2014/main" id="{FA64D55F-33C8-4C98-8065-79837473343C}"/>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49" name="Google Shape;294;p35">
            <a:extLst>
              <a:ext uri="{FF2B5EF4-FFF2-40B4-BE49-F238E27FC236}">
                <a16:creationId xmlns:a16="http://schemas.microsoft.com/office/drawing/2014/main" id="{923DC824-FF01-4197-9F7D-C8813A72C53E}"/>
              </a:ext>
            </a:extLst>
          </p:cNvPr>
          <p:cNvSpPr/>
          <p:nvPr/>
        </p:nvSpPr>
        <p:spPr>
          <a:xfrm>
            <a:off x="1324600" y="1804853"/>
            <a:ext cx="7207560" cy="584775"/>
          </a:xfrm>
          <a:prstGeom prst="rect">
            <a:avLst/>
          </a:prstGeom>
        </p:spPr>
        <p:txBody>
          <a:bodyPr wrap="square" anchor="t">
            <a:spAutoFit/>
          </a:bodyPr>
          <a:lstStyle/>
          <a:p>
            <a:r>
              <a:rPr lang="en-US" sz="1600">
                <a:solidFill>
                  <a:schemeClr val="bg1"/>
                </a:solidFill>
              </a:rPr>
              <a:t>The IT team can setup </a:t>
            </a:r>
            <a:r>
              <a:rPr lang="en-US" sz="1600" err="1">
                <a:solidFill>
                  <a:schemeClr val="bg1"/>
                </a:solidFill>
              </a:rPr>
              <a:t>QTScloud</a:t>
            </a:r>
            <a:r>
              <a:rPr lang="en-US" sz="1600">
                <a:solidFill>
                  <a:schemeClr val="bg1"/>
                </a:solidFill>
              </a:rPr>
              <a:t> and use </a:t>
            </a:r>
            <a:r>
              <a:rPr lang="zh-TW" altLang="en-US" sz="1600">
                <a:solidFill>
                  <a:schemeClr val="bg1"/>
                </a:solidFill>
              </a:rPr>
              <a:t> </a:t>
            </a:r>
            <a:r>
              <a:rPr lang="en-US" sz="1600">
                <a:solidFill>
                  <a:srgbClr val="FFFF00"/>
                </a:solidFill>
              </a:rPr>
              <a:t>HBS 3.0/ </a:t>
            </a:r>
            <a:r>
              <a:rPr lang="en-US" sz="1600" err="1">
                <a:solidFill>
                  <a:srgbClr val="FFFF00"/>
                </a:solidFill>
              </a:rPr>
              <a:t>HybridMount</a:t>
            </a:r>
            <a:r>
              <a:rPr lang="en-US" sz="1600">
                <a:solidFill>
                  <a:schemeClr val="bg1"/>
                </a:solidFill>
              </a:rPr>
              <a:t> </a:t>
            </a:r>
          </a:p>
          <a:p>
            <a:r>
              <a:rPr lang="en-US" altLang="zh-TW" sz="1600">
                <a:solidFill>
                  <a:schemeClr val="bg1"/>
                </a:solidFill>
              </a:rPr>
              <a:t>to avoid backup inefficiencies. </a:t>
            </a:r>
            <a:endParaRPr lang="zh-TW" altLang="en-US" sz="1600">
              <a:solidFill>
                <a:schemeClr val="bg1"/>
              </a:solidFill>
            </a:endParaRPr>
          </a:p>
        </p:txBody>
      </p:sp>
      <p:grpSp>
        <p:nvGrpSpPr>
          <p:cNvPr id="50" name="群組 49">
            <a:extLst>
              <a:ext uri="{FF2B5EF4-FFF2-40B4-BE49-F238E27FC236}">
                <a16:creationId xmlns:a16="http://schemas.microsoft.com/office/drawing/2014/main" id="{312E2844-780D-45FF-B607-234728B7153B}"/>
              </a:ext>
            </a:extLst>
          </p:cNvPr>
          <p:cNvGrpSpPr/>
          <p:nvPr/>
        </p:nvGrpSpPr>
        <p:grpSpPr>
          <a:xfrm rot="16200000">
            <a:off x="4346025" y="-2395243"/>
            <a:ext cx="297314" cy="8021173"/>
            <a:chOff x="1269824" y="1410278"/>
            <a:chExt cx="297314" cy="1113429"/>
          </a:xfrm>
        </p:grpSpPr>
        <p:sp>
          <p:nvSpPr>
            <p:cNvPr id="51" name="矩形 50">
              <a:extLst>
                <a:ext uri="{FF2B5EF4-FFF2-40B4-BE49-F238E27FC236}">
                  <a16:creationId xmlns:a16="http://schemas.microsoft.com/office/drawing/2014/main" id="{6B6A725F-F8B9-4300-B8E4-08E5D5F169CE}"/>
                </a:ext>
              </a:extLst>
            </p:cNvPr>
            <p:cNvSpPr/>
            <p:nvPr/>
          </p:nvSpPr>
          <p:spPr>
            <a:xfrm>
              <a:off x="1269824" y="1410278"/>
              <a:ext cx="297314" cy="1113429"/>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52" name="直線接點 51">
              <a:extLst>
                <a:ext uri="{FF2B5EF4-FFF2-40B4-BE49-F238E27FC236}">
                  <a16:creationId xmlns:a16="http://schemas.microsoft.com/office/drawing/2014/main" id="{8A85DA89-AFCC-45D6-A791-BA50F6937476}"/>
                </a:ext>
              </a:extLst>
            </p:cNvPr>
            <p:cNvCxnSpPr/>
            <p:nvPr/>
          </p:nvCxnSpPr>
          <p:spPr>
            <a:xfrm>
              <a:off x="1275560" y="1410278"/>
              <a:ext cx="0" cy="1110881"/>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53" name="矩形 39">
            <a:extLst>
              <a:ext uri="{FF2B5EF4-FFF2-40B4-BE49-F238E27FC236}">
                <a16:creationId xmlns:a16="http://schemas.microsoft.com/office/drawing/2014/main" id="{BCB1D958-59BA-42C9-B28F-D508FDB8A167}"/>
              </a:ext>
            </a:extLst>
          </p:cNvPr>
          <p:cNvSpPr/>
          <p:nvPr/>
        </p:nvSpPr>
        <p:spPr>
          <a:xfrm>
            <a:off x="1271086" y="1299579"/>
            <a:ext cx="7976117" cy="338554"/>
          </a:xfrm>
          <a:prstGeom prst="rect">
            <a:avLst/>
          </a:prstGeom>
        </p:spPr>
        <p:txBody>
          <a:bodyPr wrap="square" anchor="t">
            <a:spAutoFit/>
          </a:bodyPr>
          <a:lstStyle/>
          <a:p>
            <a:pPr defTabSz="1219170"/>
            <a:r>
              <a:rPr lang="en-US" altLang="zh-TW" sz="1600">
                <a:solidFill>
                  <a:schemeClr val="bg1"/>
                </a:solidFill>
                <a:ea typeface="微軟正黑體"/>
              </a:rPr>
              <a:t>Businesses demand a comprehensive 3-2-1 backup plan.</a:t>
            </a:r>
          </a:p>
        </p:txBody>
      </p:sp>
      <p:grpSp>
        <p:nvGrpSpPr>
          <p:cNvPr id="32" name="群組 31">
            <a:extLst>
              <a:ext uri="{FF2B5EF4-FFF2-40B4-BE49-F238E27FC236}">
                <a16:creationId xmlns:a16="http://schemas.microsoft.com/office/drawing/2014/main" id="{E8ED8498-5EFD-4F53-897C-8DF933DCA7B2}"/>
              </a:ext>
            </a:extLst>
          </p:cNvPr>
          <p:cNvGrpSpPr/>
          <p:nvPr/>
        </p:nvGrpSpPr>
        <p:grpSpPr>
          <a:xfrm>
            <a:off x="0" y="159490"/>
            <a:ext cx="765543" cy="627322"/>
            <a:chOff x="1" y="272901"/>
            <a:chExt cx="723011" cy="435641"/>
          </a:xfrm>
        </p:grpSpPr>
        <p:sp>
          <p:nvSpPr>
            <p:cNvPr id="33" name="矩形 32">
              <a:extLst>
                <a:ext uri="{FF2B5EF4-FFF2-40B4-BE49-F238E27FC236}">
                  <a16:creationId xmlns:a16="http://schemas.microsoft.com/office/drawing/2014/main" id="{B326E74C-C52A-4303-9EA5-AF8BB5C99DF0}"/>
                </a:ext>
              </a:extLst>
            </p:cNvPr>
            <p:cNvSpPr/>
            <p:nvPr/>
          </p:nvSpPr>
          <p:spPr>
            <a:xfrm>
              <a:off x="1" y="279127"/>
              <a:ext cx="701748" cy="423529"/>
            </a:xfrm>
            <a:prstGeom prst="rect">
              <a:avLst/>
            </a:prstGeom>
            <a:solidFill>
              <a:srgbClr val="3399FF"/>
            </a:solidFill>
          </p:spPr>
          <p:txBody>
            <a:bodyPr wrap="square" anchor="ctr">
              <a:spAutoFit/>
            </a:bodyPr>
            <a:lstStyle/>
            <a:p>
              <a:pPr algn="ct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C9134E9A-25C0-4B97-8DAC-A2825D40F937}"/>
                </a:ext>
              </a:extLst>
            </p:cNvPr>
            <p:cNvSpPr/>
            <p:nvPr/>
          </p:nvSpPr>
          <p:spPr>
            <a:xfrm flipH="1">
              <a:off x="190796" y="272901"/>
              <a:ext cx="532216" cy="435641"/>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矩形 34">
            <a:extLst>
              <a:ext uri="{FF2B5EF4-FFF2-40B4-BE49-F238E27FC236}">
                <a16:creationId xmlns:a16="http://schemas.microsoft.com/office/drawing/2014/main" id="{8DE8C301-C5F9-4211-B511-4EC95A443B04}"/>
              </a:ext>
            </a:extLst>
          </p:cNvPr>
          <p:cNvSpPr/>
          <p:nvPr/>
        </p:nvSpPr>
        <p:spPr>
          <a:xfrm>
            <a:off x="75024"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35">
            <a:extLst>
              <a:ext uri="{FF2B5EF4-FFF2-40B4-BE49-F238E27FC236}">
                <a16:creationId xmlns:a16="http://schemas.microsoft.com/office/drawing/2014/main" id="{6CDB5B11-3A55-40BA-8C98-DCCA1F0842D5}"/>
              </a:ext>
            </a:extLst>
          </p:cNvPr>
          <p:cNvSpPr/>
          <p:nvPr/>
        </p:nvSpPr>
        <p:spPr>
          <a:xfrm>
            <a:off x="189551"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71151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4B10-3680-4934-A6BF-C4ADC7221013}"/>
              </a:ext>
            </a:extLst>
          </p:cNvPr>
          <p:cNvSpPr>
            <a:spLocks noGrp="1"/>
          </p:cNvSpPr>
          <p:nvPr>
            <p:ph type="title"/>
          </p:nvPr>
        </p:nvSpPr>
        <p:spPr>
          <a:xfrm>
            <a:off x="827690" y="191287"/>
            <a:ext cx="8041102" cy="741925"/>
          </a:xfrm>
        </p:spPr>
        <p:txBody>
          <a:bodyPr>
            <a:normAutofit fontScale="90000"/>
          </a:bodyPr>
          <a:lstStyle/>
          <a:p>
            <a:r>
              <a:rPr lang="en-US">
                <a:latin typeface="Arial"/>
                <a:ea typeface="微軟正黑體"/>
                <a:cs typeface="Arial"/>
              </a:rPr>
              <a:t>Comprehensive search engine for your enterprise files</a:t>
            </a:r>
            <a:endParaRPr lang="en-US"/>
          </a:p>
        </p:txBody>
      </p:sp>
      <p:grpSp>
        <p:nvGrpSpPr>
          <p:cNvPr id="16" name="群組 15">
            <a:extLst>
              <a:ext uri="{FF2B5EF4-FFF2-40B4-BE49-F238E27FC236}">
                <a16:creationId xmlns:a16="http://schemas.microsoft.com/office/drawing/2014/main" id="{D4EAC759-1029-4BD1-8F2F-72BBA852FEDA}"/>
              </a:ext>
            </a:extLst>
          </p:cNvPr>
          <p:cNvGrpSpPr/>
          <p:nvPr/>
        </p:nvGrpSpPr>
        <p:grpSpPr>
          <a:xfrm>
            <a:off x="383241" y="1047929"/>
            <a:ext cx="8207674" cy="1256231"/>
            <a:chOff x="361553" y="5605019"/>
            <a:chExt cx="7404584" cy="580763"/>
          </a:xfrm>
        </p:grpSpPr>
        <p:sp>
          <p:nvSpPr>
            <p:cNvPr id="17" name="矩形: 圓角 16">
              <a:extLst>
                <a:ext uri="{FF2B5EF4-FFF2-40B4-BE49-F238E27FC236}">
                  <a16:creationId xmlns:a16="http://schemas.microsoft.com/office/drawing/2014/main" id="{EEFBF070-A437-4A97-A7E6-DC1E31BA30DA}"/>
                </a:ext>
              </a:extLst>
            </p:cNvPr>
            <p:cNvSpPr/>
            <p:nvPr/>
          </p:nvSpPr>
          <p:spPr>
            <a:xfrm>
              <a:off x="361553" y="5605019"/>
              <a:ext cx="7404584" cy="580763"/>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pic>
          <p:nvPicPr>
            <p:cNvPr id="18" name="圖形 17">
              <a:extLst>
                <a:ext uri="{FF2B5EF4-FFF2-40B4-BE49-F238E27FC236}">
                  <a16:creationId xmlns:a16="http://schemas.microsoft.com/office/drawing/2014/main" id="{BE0F7BF4-4BA0-45E5-8EA8-257B7C309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541" y="5949586"/>
              <a:ext cx="392595" cy="169087"/>
            </a:xfrm>
            <a:prstGeom prst="rect">
              <a:avLst/>
            </a:prstGeom>
          </p:spPr>
        </p:pic>
        <p:cxnSp>
          <p:nvCxnSpPr>
            <p:cNvPr id="19" name="直線接點 18">
              <a:extLst>
                <a:ext uri="{FF2B5EF4-FFF2-40B4-BE49-F238E27FC236}">
                  <a16:creationId xmlns:a16="http://schemas.microsoft.com/office/drawing/2014/main" id="{B3ADE4EE-9A2B-4B2D-BAE7-1782308E6BC4}"/>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60512D9-0E79-44D4-8B0C-62173262AF04}"/>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23" name="文字方塊 34">
            <a:extLst>
              <a:ext uri="{FF2B5EF4-FFF2-40B4-BE49-F238E27FC236}">
                <a16:creationId xmlns:a16="http://schemas.microsoft.com/office/drawing/2014/main" id="{09815F0B-25AC-40FB-BB24-CE264D58EE32}"/>
              </a:ext>
            </a:extLst>
          </p:cNvPr>
          <p:cNvSpPr txBox="1"/>
          <p:nvPr/>
        </p:nvSpPr>
        <p:spPr>
          <a:xfrm>
            <a:off x="509057" y="112851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4" name="群組 36">
            <a:extLst>
              <a:ext uri="{FF2B5EF4-FFF2-40B4-BE49-F238E27FC236}">
                <a16:creationId xmlns:a16="http://schemas.microsoft.com/office/drawing/2014/main" id="{8368D653-DAF9-48A2-A754-E53F4CCBDCAC}"/>
              </a:ext>
            </a:extLst>
          </p:cNvPr>
          <p:cNvGrpSpPr/>
          <p:nvPr/>
        </p:nvGrpSpPr>
        <p:grpSpPr>
          <a:xfrm>
            <a:off x="569637" y="1158194"/>
            <a:ext cx="400355" cy="400355"/>
            <a:chOff x="665630" y="2050676"/>
            <a:chExt cx="1260000" cy="1260000"/>
          </a:xfrm>
        </p:grpSpPr>
        <p:sp>
          <p:nvSpPr>
            <p:cNvPr id="25" name="橢圓 37">
              <a:extLst>
                <a:ext uri="{FF2B5EF4-FFF2-40B4-BE49-F238E27FC236}">
                  <a16:creationId xmlns:a16="http://schemas.microsoft.com/office/drawing/2014/main" id="{D6BCF112-5727-49D7-8D6B-80CD00145BEE}"/>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26" name="橢圓 38">
              <a:extLst>
                <a:ext uri="{FF2B5EF4-FFF2-40B4-BE49-F238E27FC236}">
                  <a16:creationId xmlns:a16="http://schemas.microsoft.com/office/drawing/2014/main" id="{DFF6E713-4D61-43ED-B26B-F50380405305}"/>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27" name="Google Shape;294;p35">
            <a:extLst>
              <a:ext uri="{FF2B5EF4-FFF2-40B4-BE49-F238E27FC236}">
                <a16:creationId xmlns:a16="http://schemas.microsoft.com/office/drawing/2014/main" id="{E5B8083A-7FA3-4247-85DD-38BC41603583}"/>
              </a:ext>
            </a:extLst>
          </p:cNvPr>
          <p:cNvSpPr/>
          <p:nvPr/>
        </p:nvSpPr>
        <p:spPr>
          <a:xfrm>
            <a:off x="1324600" y="1719638"/>
            <a:ext cx="6929384" cy="584775"/>
          </a:xfrm>
          <a:prstGeom prst="rect">
            <a:avLst/>
          </a:prstGeom>
        </p:spPr>
        <p:txBody>
          <a:bodyPr wrap="square" anchor="t">
            <a:spAutoFit/>
          </a:bodyPr>
          <a:lstStyle/>
          <a:p>
            <a:r>
              <a:rPr lang="en-US" sz="1600" err="1">
                <a:solidFill>
                  <a:srgbClr val="FFFFFF"/>
                </a:solidFill>
              </a:rPr>
              <a:t>QTScloud's</a:t>
            </a:r>
            <a:r>
              <a:rPr lang="en-US" sz="1600">
                <a:solidFill>
                  <a:srgbClr val="FFFFFF"/>
                </a:solidFill>
              </a:rPr>
              <a:t> </a:t>
            </a:r>
            <a:r>
              <a:rPr lang="en-US" sz="1600" err="1">
                <a:solidFill>
                  <a:srgbClr val="FFFFFF"/>
                </a:solidFill>
              </a:rPr>
              <a:t>Qsirch</a:t>
            </a:r>
            <a:r>
              <a:rPr lang="en-US" sz="1600">
                <a:solidFill>
                  <a:srgbClr val="FFFFFF"/>
                </a:solidFill>
              </a:rPr>
              <a:t> application with advanced search capabilities, enables you to search for files based on their name, content and metadata .</a:t>
            </a:r>
            <a:endParaRPr lang="en-US" altLang="zh-TW">
              <a:solidFill>
                <a:srgbClr val="FFFFFF"/>
              </a:solidFill>
            </a:endParaRPr>
          </a:p>
        </p:txBody>
      </p:sp>
      <p:grpSp>
        <p:nvGrpSpPr>
          <p:cNvPr id="4" name="群組 3">
            <a:extLst>
              <a:ext uri="{FF2B5EF4-FFF2-40B4-BE49-F238E27FC236}">
                <a16:creationId xmlns:a16="http://schemas.microsoft.com/office/drawing/2014/main" id="{916E7D55-55A9-45D5-A9FE-13DC6C1CDE26}"/>
              </a:ext>
            </a:extLst>
          </p:cNvPr>
          <p:cNvGrpSpPr/>
          <p:nvPr/>
        </p:nvGrpSpPr>
        <p:grpSpPr>
          <a:xfrm>
            <a:off x="510988" y="1378324"/>
            <a:ext cx="8006473" cy="271376"/>
            <a:chOff x="430306" y="1378324"/>
            <a:chExt cx="8087155" cy="271376"/>
          </a:xfrm>
        </p:grpSpPr>
        <p:sp>
          <p:nvSpPr>
            <p:cNvPr id="21" name="矩形 20">
              <a:extLst>
                <a:ext uri="{FF2B5EF4-FFF2-40B4-BE49-F238E27FC236}">
                  <a16:creationId xmlns:a16="http://schemas.microsoft.com/office/drawing/2014/main" id="{D2FC8181-AEC2-4A89-8097-3997EE55EDB5}"/>
                </a:ext>
              </a:extLst>
            </p:cNvPr>
            <p:cNvSpPr/>
            <p:nvPr/>
          </p:nvSpPr>
          <p:spPr>
            <a:xfrm rot="16200000">
              <a:off x="4338196" y="-2529566"/>
              <a:ext cx="271376" cy="8087155"/>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0" name="直線接點 29">
              <a:extLst>
                <a:ext uri="{FF2B5EF4-FFF2-40B4-BE49-F238E27FC236}">
                  <a16:creationId xmlns:a16="http://schemas.microsoft.com/office/drawing/2014/main" id="{BFAB86D3-0504-4772-8E3F-E88BFCCF6752}"/>
                </a:ext>
              </a:extLst>
            </p:cNvPr>
            <p:cNvCxnSpPr>
              <a:cxnSpLocks/>
            </p:cNvCxnSpPr>
            <p:nvPr/>
          </p:nvCxnSpPr>
          <p:spPr>
            <a:xfrm>
              <a:off x="439074" y="1639044"/>
              <a:ext cx="8066973"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761BD12-016D-4644-9EA9-926011C6542E}"/>
              </a:ext>
            </a:extLst>
          </p:cNvPr>
          <p:cNvGrpSpPr/>
          <p:nvPr/>
        </p:nvGrpSpPr>
        <p:grpSpPr>
          <a:xfrm>
            <a:off x="1016858" y="2451704"/>
            <a:ext cx="5491517" cy="2693784"/>
            <a:chOff x="3443995" y="1482308"/>
            <a:chExt cx="6248792" cy="3051592"/>
          </a:xfrm>
        </p:grpSpPr>
        <p:pic>
          <p:nvPicPr>
            <p:cNvPr id="32" name="Picture 9">
              <a:extLst>
                <a:ext uri="{FF2B5EF4-FFF2-40B4-BE49-F238E27FC236}">
                  <a16:creationId xmlns:a16="http://schemas.microsoft.com/office/drawing/2014/main" id="{7DA626C8-8F88-4E1E-8B3B-908E2B6C6565}"/>
                </a:ext>
              </a:extLst>
            </p:cNvPr>
            <p:cNvPicPr>
              <a:picLocks noChangeAspect="1"/>
            </p:cNvPicPr>
            <p:nvPr/>
          </p:nvPicPr>
          <p:blipFill>
            <a:blip r:embed="rId4"/>
            <a:srcRect/>
            <a:stretch/>
          </p:blipFill>
          <p:spPr>
            <a:xfrm>
              <a:off x="3443995" y="1482308"/>
              <a:ext cx="5242805" cy="2617856"/>
            </a:xfrm>
            <a:prstGeom prst="rect">
              <a:avLst/>
            </a:prstGeom>
          </p:spPr>
        </p:pic>
        <p:sp>
          <p:nvSpPr>
            <p:cNvPr id="33" name="矩形 9">
              <a:extLst>
                <a:ext uri="{FF2B5EF4-FFF2-40B4-BE49-F238E27FC236}">
                  <a16:creationId xmlns:a16="http://schemas.microsoft.com/office/drawing/2014/main" id="{F895B683-3DEC-49E2-A948-F8A1DDF67D58}"/>
                </a:ext>
              </a:extLst>
            </p:cNvPr>
            <p:cNvSpPr/>
            <p:nvPr/>
          </p:nvSpPr>
          <p:spPr>
            <a:xfrm>
              <a:off x="7067550" y="2311400"/>
              <a:ext cx="546100"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CC660F57-FB7B-4958-A0EB-162FBB09DEDD}"/>
                </a:ext>
              </a:extLst>
            </p:cNvPr>
            <p:cNvSpPr/>
            <p:nvPr/>
          </p:nvSpPr>
          <p:spPr>
            <a:xfrm>
              <a:off x="7490546" y="2242930"/>
              <a:ext cx="2202241" cy="673999"/>
            </a:xfrm>
            <a:prstGeom prst="roundRect">
              <a:avLst/>
            </a:prstGeom>
            <a:solidFill>
              <a:schemeClr val="bg1"/>
            </a:solidFill>
            <a:ln w="19050">
              <a:solidFill>
                <a:srgbClr val="0F5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00">
                  <a:solidFill>
                    <a:srgbClr val="002060"/>
                  </a:solidFill>
                  <a:latin typeface="Arial"/>
                  <a:ea typeface="新細明體"/>
                  <a:cs typeface="Arial"/>
                </a:rPr>
                <a:t>Quickly view key paragraphs, download or share the file after confirmation!</a:t>
              </a:r>
              <a:endParaRPr lang="zh-TW" altLang="en-US" sz="1000">
                <a:solidFill>
                  <a:srgbClr val="002060"/>
                </a:solidFill>
                <a:latin typeface="Arial"/>
                <a:ea typeface="新細明體"/>
                <a:cs typeface="Arial"/>
              </a:endParaRPr>
            </a:p>
          </p:txBody>
        </p:sp>
        <p:sp>
          <p:nvSpPr>
            <p:cNvPr id="35" name="矩形 9">
              <a:extLst>
                <a:ext uri="{FF2B5EF4-FFF2-40B4-BE49-F238E27FC236}">
                  <a16:creationId xmlns:a16="http://schemas.microsoft.com/office/drawing/2014/main" id="{2F43AAAC-64D9-4D75-BB5A-3C2AB833CF6D}"/>
                </a:ext>
              </a:extLst>
            </p:cNvPr>
            <p:cNvSpPr/>
            <p:nvPr/>
          </p:nvSpPr>
          <p:spPr>
            <a:xfrm>
              <a:off x="4629150" y="3816350"/>
              <a:ext cx="425450"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bg1">
                    <a:lumMod val="7500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EE98F8B4-358B-490E-9AC0-AD48DD3BB936}"/>
                </a:ext>
              </a:extLst>
            </p:cNvPr>
            <p:cNvSpPr/>
            <p:nvPr/>
          </p:nvSpPr>
          <p:spPr>
            <a:xfrm>
              <a:off x="5013103" y="3855385"/>
              <a:ext cx="1810674" cy="557205"/>
            </a:xfrm>
            <a:prstGeom prst="roundRect">
              <a:avLst/>
            </a:prstGeom>
            <a:solidFill>
              <a:schemeClr val="bg1"/>
            </a:solidFill>
            <a:ln w="19050">
              <a:solidFill>
                <a:srgbClr val="0F5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00">
                  <a:solidFill>
                    <a:srgbClr val="002060"/>
                  </a:solidFill>
                  <a:latin typeface="Arial" panose="020B0604020202020204" pitchFamily="34" charset="0"/>
                  <a:cs typeface="Arial" panose="020B0604020202020204" pitchFamily="34" charset="0"/>
                </a:rPr>
                <a:t>No need to install</a:t>
              </a:r>
            </a:p>
            <a:p>
              <a:r>
                <a:rPr lang="en-US" altLang="zh-TW" sz="1000">
                  <a:solidFill>
                    <a:srgbClr val="002060"/>
                  </a:solidFill>
                  <a:latin typeface="Arial"/>
                  <a:ea typeface="新細明體"/>
                  <a:cs typeface="Arial"/>
                </a:rPr>
                <a:t>other kits; files can be viewed directly!</a:t>
              </a:r>
              <a:endParaRPr lang="zh-TW" altLang="en-US" sz="1000">
                <a:solidFill>
                  <a:srgbClr val="002060"/>
                </a:solidFill>
                <a:latin typeface="Arial"/>
                <a:ea typeface="新細明體"/>
                <a:cs typeface="Arial"/>
              </a:endParaRPr>
            </a:p>
          </p:txBody>
        </p:sp>
      </p:grpSp>
      <p:sp>
        <p:nvSpPr>
          <p:cNvPr id="37" name="Google Shape;294;p35">
            <a:extLst>
              <a:ext uri="{FF2B5EF4-FFF2-40B4-BE49-F238E27FC236}">
                <a16:creationId xmlns:a16="http://schemas.microsoft.com/office/drawing/2014/main" id="{35A2A95E-9261-467A-BF96-3AE337B417D4}"/>
              </a:ext>
            </a:extLst>
          </p:cNvPr>
          <p:cNvSpPr/>
          <p:nvPr/>
        </p:nvSpPr>
        <p:spPr>
          <a:xfrm>
            <a:off x="1324599" y="1059582"/>
            <a:ext cx="7147047" cy="584775"/>
          </a:xfrm>
          <a:prstGeom prst="rect">
            <a:avLst/>
          </a:prstGeom>
        </p:spPr>
        <p:txBody>
          <a:bodyPr wrap="square" anchor="t">
            <a:spAutoFit/>
          </a:bodyPr>
          <a:lstStyle/>
          <a:p>
            <a:r>
              <a:rPr lang="en-US" sz="1600">
                <a:solidFill>
                  <a:schemeClr val="bg1"/>
                </a:solidFill>
              </a:rPr>
              <a:t>Large enterprises with numerous files want to perform content-based </a:t>
            </a:r>
          </a:p>
          <a:p>
            <a:r>
              <a:rPr lang="en-US" sz="1600">
                <a:solidFill>
                  <a:schemeClr val="bg1"/>
                </a:solidFill>
              </a:rPr>
              <a:t>search to quickly find their files.</a:t>
            </a:r>
            <a:endParaRPr lang="en-US" sz="1600"/>
          </a:p>
        </p:txBody>
      </p:sp>
      <p:pic>
        <p:nvPicPr>
          <p:cNvPr id="3" name="Picture 3">
            <a:extLst>
              <a:ext uri="{FF2B5EF4-FFF2-40B4-BE49-F238E27FC236}">
                <a16:creationId xmlns:a16="http://schemas.microsoft.com/office/drawing/2014/main" id="{E0178A1A-6726-4968-9419-D4F877BDE14E}"/>
              </a:ext>
            </a:extLst>
          </p:cNvPr>
          <p:cNvPicPr>
            <a:picLocks noChangeAspect="1"/>
          </p:cNvPicPr>
          <p:nvPr/>
        </p:nvPicPr>
        <p:blipFill>
          <a:blip r:embed="rId5"/>
          <a:stretch>
            <a:fillRect/>
          </a:stretch>
        </p:blipFill>
        <p:spPr>
          <a:xfrm>
            <a:off x="5436705" y="3916887"/>
            <a:ext cx="2743200" cy="977265"/>
          </a:xfrm>
          <a:prstGeom prst="rect">
            <a:avLst/>
          </a:prstGeom>
        </p:spPr>
      </p:pic>
      <p:grpSp>
        <p:nvGrpSpPr>
          <p:cNvPr id="38" name="群組 37">
            <a:extLst>
              <a:ext uri="{FF2B5EF4-FFF2-40B4-BE49-F238E27FC236}">
                <a16:creationId xmlns:a16="http://schemas.microsoft.com/office/drawing/2014/main" id="{E71B41F0-0FBC-4DB2-9E6D-42C6D8EE257E}"/>
              </a:ext>
            </a:extLst>
          </p:cNvPr>
          <p:cNvGrpSpPr/>
          <p:nvPr/>
        </p:nvGrpSpPr>
        <p:grpSpPr>
          <a:xfrm>
            <a:off x="0" y="159490"/>
            <a:ext cx="765543" cy="627322"/>
            <a:chOff x="1" y="272901"/>
            <a:chExt cx="723011" cy="435641"/>
          </a:xfrm>
        </p:grpSpPr>
        <p:sp>
          <p:nvSpPr>
            <p:cNvPr id="39" name="矩形 38">
              <a:extLst>
                <a:ext uri="{FF2B5EF4-FFF2-40B4-BE49-F238E27FC236}">
                  <a16:creationId xmlns:a16="http://schemas.microsoft.com/office/drawing/2014/main" id="{D2E16832-3FAF-44D3-B00C-BA8CBD0A8ABD}"/>
                </a:ext>
              </a:extLst>
            </p:cNvPr>
            <p:cNvSpPr/>
            <p:nvPr/>
          </p:nvSpPr>
          <p:spPr>
            <a:xfrm>
              <a:off x="1" y="279127"/>
              <a:ext cx="701748" cy="423529"/>
            </a:xfrm>
            <a:prstGeom prst="rect">
              <a:avLst/>
            </a:prstGeom>
            <a:solidFill>
              <a:srgbClr val="3399FF"/>
            </a:solidFill>
          </p:spPr>
          <p:txBody>
            <a:bodyPr wrap="square" anchor="ctr">
              <a:spAutoFit/>
            </a:bodyPr>
            <a:lstStyle/>
            <a:p>
              <a:pPr algn="ct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ADF37319-18C7-41AA-9EDC-5625798695EF}"/>
                </a:ext>
              </a:extLst>
            </p:cNvPr>
            <p:cNvSpPr/>
            <p:nvPr/>
          </p:nvSpPr>
          <p:spPr>
            <a:xfrm flipH="1">
              <a:off x="190796" y="272901"/>
              <a:ext cx="532216" cy="435641"/>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1" name="矩形 40">
            <a:extLst>
              <a:ext uri="{FF2B5EF4-FFF2-40B4-BE49-F238E27FC236}">
                <a16:creationId xmlns:a16="http://schemas.microsoft.com/office/drawing/2014/main" id="{917E9EF0-1A60-4BD9-8218-442F3B661CE1}"/>
              </a:ext>
            </a:extLst>
          </p:cNvPr>
          <p:cNvSpPr/>
          <p:nvPr/>
        </p:nvSpPr>
        <p:spPr>
          <a:xfrm>
            <a:off x="75024"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a:extLst>
              <a:ext uri="{FF2B5EF4-FFF2-40B4-BE49-F238E27FC236}">
                <a16:creationId xmlns:a16="http://schemas.microsoft.com/office/drawing/2014/main" id="{2A8CD71C-8D49-4213-A632-86EEC86D5944}"/>
              </a:ext>
            </a:extLst>
          </p:cNvPr>
          <p:cNvSpPr/>
          <p:nvPr/>
        </p:nvSpPr>
        <p:spPr>
          <a:xfrm>
            <a:off x="189551"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974060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A6BDC802-6D7B-494E-8848-DE7BD213230E}"/>
              </a:ext>
            </a:extLst>
          </p:cNvPr>
          <p:cNvSpPr>
            <a:spLocks noGrp="1"/>
          </p:cNvSpPr>
          <p:nvPr>
            <p:ph type="title" idx="4294967295"/>
          </p:nvPr>
        </p:nvSpPr>
        <p:spPr>
          <a:xfrm>
            <a:off x="383240" y="1440132"/>
            <a:ext cx="4659407" cy="954742"/>
          </a:xfrm>
        </p:spPr>
        <p:txBody>
          <a:bodyPr>
            <a:normAutofit/>
          </a:bodyPr>
          <a:lstStyle/>
          <a:p>
            <a:r>
              <a:rPr lang="en-US" altLang="zh-TW" sz="2800">
                <a:solidFill>
                  <a:schemeClr val="bg1"/>
                </a:solidFill>
                <a:latin typeface="Arial"/>
                <a:ea typeface="微軟正黑體"/>
                <a:cs typeface="Arial"/>
              </a:rPr>
              <a:t>How to use </a:t>
            </a:r>
            <a:endParaRPr lang="zh-TW" altLang="en-US" sz="4000">
              <a:solidFill>
                <a:srgbClr val="00FFFF"/>
              </a:solidFill>
              <a:latin typeface="Arial"/>
              <a:ea typeface="微軟正黑體"/>
              <a:cs typeface="Arial"/>
            </a:endParaRPr>
          </a:p>
        </p:txBody>
      </p:sp>
      <p:sp>
        <p:nvSpPr>
          <p:cNvPr id="5" name="圖形 6">
            <a:extLst>
              <a:ext uri="{FF2B5EF4-FFF2-40B4-BE49-F238E27FC236}">
                <a16:creationId xmlns:a16="http://schemas.microsoft.com/office/drawing/2014/main" id="{0B6ABD5D-3D68-489F-81C7-BFF3485820C9}"/>
              </a:ext>
            </a:extLst>
          </p:cNvPr>
          <p:cNvSpPr/>
          <p:nvPr/>
        </p:nvSpPr>
        <p:spPr>
          <a:xfrm>
            <a:off x="468313" y="2209194"/>
            <a:ext cx="2947614" cy="541944"/>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標題 1">
            <a:extLst>
              <a:ext uri="{FF2B5EF4-FFF2-40B4-BE49-F238E27FC236}">
                <a16:creationId xmlns:a16="http://schemas.microsoft.com/office/drawing/2014/main" id="{6566E233-1B9E-4601-A899-81B5B391B15C}"/>
              </a:ext>
            </a:extLst>
          </p:cNvPr>
          <p:cNvSpPr>
            <a:spLocks noGrp="1"/>
          </p:cNvSpPr>
          <p:nvPr>
            <p:ph type="title" idx="4294967295"/>
          </p:nvPr>
        </p:nvSpPr>
        <p:spPr>
          <a:xfrm>
            <a:off x="381978" y="2718930"/>
            <a:ext cx="2941946" cy="682638"/>
          </a:xfrm>
        </p:spPr>
        <p:txBody>
          <a:bodyPr>
            <a:normAutofit/>
          </a:bodyPr>
          <a:lstStyle/>
          <a:p>
            <a:r>
              <a:rPr lang="en-US" altLang="zh-TW" sz="2800">
                <a:solidFill>
                  <a:schemeClr val="bg1"/>
                </a:solidFill>
                <a:latin typeface="Arial"/>
                <a:ea typeface="微軟正黑體"/>
                <a:cs typeface="Arial"/>
              </a:rPr>
              <a:t>Cloud version</a:t>
            </a:r>
            <a:endParaRPr lang="zh-TW" altLang="en-US" sz="4000">
              <a:solidFill>
                <a:srgbClr val="00FFFF"/>
              </a:solidFill>
              <a:latin typeface="Arial"/>
              <a:ea typeface="微軟正黑體"/>
              <a:cs typeface="Arial"/>
            </a:endParaRPr>
          </a:p>
        </p:txBody>
      </p:sp>
    </p:spTree>
    <p:extLst>
      <p:ext uri="{BB962C8B-B14F-4D97-AF65-F5344CB8AC3E}">
        <p14:creationId xmlns:p14="http://schemas.microsoft.com/office/powerpoint/2010/main" val="408342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5FA4826-D887-4877-8C95-F0CEAB7A2C89}"/>
              </a:ext>
            </a:extLst>
          </p:cNvPr>
          <p:cNvPicPr>
            <a:picLocks noChangeAspect="1"/>
          </p:cNvPicPr>
          <p:nvPr/>
        </p:nvPicPr>
        <p:blipFill rotWithShape="1">
          <a:blip r:embed="rId2"/>
          <a:srcRect l="3084" b="2703"/>
          <a:stretch/>
        </p:blipFill>
        <p:spPr>
          <a:xfrm flipH="1">
            <a:off x="-4" y="-1"/>
            <a:ext cx="9144001" cy="5143501"/>
          </a:xfrm>
          <a:prstGeom prst="rect">
            <a:avLst/>
          </a:prstGeom>
        </p:spPr>
      </p:pic>
      <p:sp>
        <p:nvSpPr>
          <p:cNvPr id="14" name="矩形 13">
            <a:extLst>
              <a:ext uri="{FF2B5EF4-FFF2-40B4-BE49-F238E27FC236}">
                <a16:creationId xmlns:a16="http://schemas.microsoft.com/office/drawing/2014/main" id="{765B94DB-7EDC-4DF9-A42A-06B4B5AC3C46}"/>
              </a:ext>
            </a:extLst>
          </p:cNvPr>
          <p:cNvSpPr/>
          <p:nvPr/>
        </p:nvSpPr>
        <p:spPr>
          <a:xfrm>
            <a:off x="560439" y="3148779"/>
            <a:ext cx="2499851" cy="1548581"/>
          </a:xfrm>
          <a:prstGeom prst="rect">
            <a:avLst/>
          </a:prstGeom>
          <a:gradFill>
            <a:gsLst>
              <a:gs pos="94690">
                <a:srgbClr val="12576C">
                  <a:alpha val="53000"/>
                </a:srgbClr>
              </a:gs>
              <a:gs pos="0">
                <a:srgbClr val="12576C">
                  <a:alpha val="3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a:extLst>
              <a:ext uri="{FF2B5EF4-FFF2-40B4-BE49-F238E27FC236}">
                <a16:creationId xmlns:a16="http://schemas.microsoft.com/office/drawing/2014/main" id="{90B957A6-12EF-4F80-AA2E-E3ABD0F99EF0}"/>
              </a:ext>
            </a:extLst>
          </p:cNvPr>
          <p:cNvGrpSpPr/>
          <p:nvPr/>
        </p:nvGrpSpPr>
        <p:grpSpPr>
          <a:xfrm>
            <a:off x="425921" y="3023334"/>
            <a:ext cx="2755430" cy="1814806"/>
            <a:chOff x="3279746" y="1621921"/>
            <a:chExt cx="5001294" cy="3293999"/>
          </a:xfrm>
        </p:grpSpPr>
        <p:grpSp>
          <p:nvGrpSpPr>
            <p:cNvPr id="16" name="群組 15">
              <a:extLst>
                <a:ext uri="{FF2B5EF4-FFF2-40B4-BE49-F238E27FC236}">
                  <a16:creationId xmlns:a16="http://schemas.microsoft.com/office/drawing/2014/main" id="{53925306-A2E1-46E4-901C-9C3ADB0BF033}"/>
                </a:ext>
              </a:extLst>
            </p:cNvPr>
            <p:cNvGrpSpPr/>
            <p:nvPr userDrawn="1"/>
          </p:nvGrpSpPr>
          <p:grpSpPr>
            <a:xfrm>
              <a:off x="4207461" y="2365324"/>
              <a:ext cx="3225835" cy="1833088"/>
              <a:chOff x="4207461" y="2365324"/>
              <a:chExt cx="3225835" cy="1833088"/>
            </a:xfrm>
            <a:solidFill>
              <a:schemeClr val="bg1">
                <a:lumMod val="95000"/>
              </a:schemeClr>
            </a:solidFill>
          </p:grpSpPr>
          <p:sp>
            <p:nvSpPr>
              <p:cNvPr id="18" name="手繪多邊形: 圖案 17">
                <a:extLst>
                  <a:ext uri="{FF2B5EF4-FFF2-40B4-BE49-F238E27FC236}">
                    <a16:creationId xmlns:a16="http://schemas.microsoft.com/office/drawing/2014/main" id="{303DB9A9-95A5-4304-9427-91E7BE8548E5}"/>
                  </a:ext>
                </a:extLst>
              </p:cNvPr>
              <p:cNvSpPr/>
              <p:nvPr/>
            </p:nvSpPr>
            <p:spPr>
              <a:xfrm>
                <a:off x="4212284" y="2371734"/>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grpFill/>
              <a:ln w="6346" cap="flat">
                <a:noFill/>
                <a:prstDash val="solid"/>
                <a:miter/>
              </a:ln>
            </p:spPr>
            <p:txBody>
              <a:bodyPr rtlCol="0" anchor="ctr"/>
              <a:lstStyle/>
              <a:p>
                <a:endParaRPr lang="zh-TW" altLang="en-US" sz="1050"/>
              </a:p>
            </p:txBody>
          </p:sp>
          <p:sp>
            <p:nvSpPr>
              <p:cNvPr id="19" name="手繪多邊形: 圖案 18">
                <a:extLst>
                  <a:ext uri="{FF2B5EF4-FFF2-40B4-BE49-F238E27FC236}">
                    <a16:creationId xmlns:a16="http://schemas.microsoft.com/office/drawing/2014/main" id="{0E9DF38C-FBB4-4375-B64A-12452F46B24A}"/>
                  </a:ext>
                </a:extLst>
              </p:cNvPr>
              <p:cNvSpPr/>
              <p:nvPr/>
            </p:nvSpPr>
            <p:spPr>
              <a:xfrm>
                <a:off x="4894821" y="2365324"/>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grpFill/>
              <a:ln w="6346" cap="flat">
                <a:noFill/>
                <a:prstDash val="solid"/>
                <a:miter/>
              </a:ln>
            </p:spPr>
            <p:txBody>
              <a:bodyPr rtlCol="0" anchor="ctr"/>
              <a:lstStyle/>
              <a:p>
                <a:endParaRPr lang="zh-TW" altLang="en-US" sz="1050"/>
              </a:p>
            </p:txBody>
          </p:sp>
          <p:sp>
            <p:nvSpPr>
              <p:cNvPr id="20" name="手繪多邊形: 圖案 19">
                <a:extLst>
                  <a:ext uri="{FF2B5EF4-FFF2-40B4-BE49-F238E27FC236}">
                    <a16:creationId xmlns:a16="http://schemas.microsoft.com/office/drawing/2014/main" id="{C8E1C184-60E2-4CE5-9F8E-1F07F58BDB00}"/>
                  </a:ext>
                </a:extLst>
              </p:cNvPr>
              <p:cNvSpPr/>
              <p:nvPr/>
            </p:nvSpPr>
            <p:spPr>
              <a:xfrm>
                <a:off x="5145901" y="2365324"/>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grpFill/>
              <a:ln w="6346" cap="flat">
                <a:noFill/>
                <a:prstDash val="solid"/>
                <a:miter/>
              </a:ln>
            </p:spPr>
            <p:txBody>
              <a:bodyPr rtlCol="0" anchor="ctr"/>
              <a:lstStyle/>
              <a:p>
                <a:endParaRPr lang="zh-TW" altLang="en-US" sz="1050"/>
              </a:p>
            </p:txBody>
          </p:sp>
          <p:sp>
            <p:nvSpPr>
              <p:cNvPr id="21" name="手繪多邊形: 圖案 20">
                <a:extLst>
                  <a:ext uri="{FF2B5EF4-FFF2-40B4-BE49-F238E27FC236}">
                    <a16:creationId xmlns:a16="http://schemas.microsoft.com/office/drawing/2014/main" id="{738DE8E7-FBC1-4DFE-85C7-CC4BDF945521}"/>
                  </a:ext>
                </a:extLst>
              </p:cNvPr>
              <p:cNvSpPr/>
              <p:nvPr/>
            </p:nvSpPr>
            <p:spPr>
              <a:xfrm>
                <a:off x="5979429" y="236532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grpFill/>
              <a:ln w="6346" cap="flat">
                <a:noFill/>
                <a:prstDash val="solid"/>
                <a:miter/>
              </a:ln>
            </p:spPr>
            <p:txBody>
              <a:bodyPr rtlCol="0" anchor="ctr"/>
              <a:lstStyle/>
              <a:p>
                <a:endParaRPr lang="zh-TW" altLang="en-US" sz="1050"/>
              </a:p>
            </p:txBody>
          </p:sp>
          <p:sp>
            <p:nvSpPr>
              <p:cNvPr id="22" name="手繪多邊形: 圖案 21">
                <a:extLst>
                  <a:ext uri="{FF2B5EF4-FFF2-40B4-BE49-F238E27FC236}">
                    <a16:creationId xmlns:a16="http://schemas.microsoft.com/office/drawing/2014/main" id="{FAD9C76F-A357-4889-83CE-705602A6D843}"/>
                  </a:ext>
                </a:extLst>
              </p:cNvPr>
              <p:cNvSpPr/>
              <p:nvPr/>
            </p:nvSpPr>
            <p:spPr>
              <a:xfrm>
                <a:off x="4207461" y="3405694"/>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grpFill/>
              <a:ln w="6346" cap="flat">
                <a:noFill/>
                <a:prstDash val="solid"/>
                <a:miter/>
              </a:ln>
            </p:spPr>
            <p:txBody>
              <a:bodyPr rtlCol="0" anchor="ctr"/>
              <a:lstStyle/>
              <a:p>
                <a:endParaRPr lang="zh-TW" altLang="en-US" sz="1050"/>
              </a:p>
            </p:txBody>
          </p:sp>
          <p:sp>
            <p:nvSpPr>
              <p:cNvPr id="23" name="手繪多邊形: 圖案 22">
                <a:extLst>
                  <a:ext uri="{FF2B5EF4-FFF2-40B4-BE49-F238E27FC236}">
                    <a16:creationId xmlns:a16="http://schemas.microsoft.com/office/drawing/2014/main" id="{33A1A7AF-6CF5-4AD4-8A7B-CF59213ACBE8}"/>
                  </a:ext>
                </a:extLst>
              </p:cNvPr>
              <p:cNvSpPr/>
              <p:nvPr/>
            </p:nvSpPr>
            <p:spPr>
              <a:xfrm>
                <a:off x="5021694" y="340569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grpFill/>
              <a:ln w="6346" cap="flat">
                <a:noFill/>
                <a:prstDash val="solid"/>
                <a:miter/>
              </a:ln>
            </p:spPr>
            <p:txBody>
              <a:bodyPr rtlCol="0" anchor="ctr"/>
              <a:lstStyle/>
              <a:p>
                <a:endParaRPr lang="zh-TW" altLang="en-US" sz="1050"/>
              </a:p>
            </p:txBody>
          </p:sp>
          <p:sp>
            <p:nvSpPr>
              <p:cNvPr id="24" name="手繪多邊形: 圖案 23">
                <a:extLst>
                  <a:ext uri="{FF2B5EF4-FFF2-40B4-BE49-F238E27FC236}">
                    <a16:creationId xmlns:a16="http://schemas.microsoft.com/office/drawing/2014/main" id="{E7FFEE39-49D1-41AC-983F-47707AE7DE5D}"/>
                  </a:ext>
                </a:extLst>
              </p:cNvPr>
              <p:cNvSpPr/>
              <p:nvPr/>
            </p:nvSpPr>
            <p:spPr>
              <a:xfrm>
                <a:off x="5772777" y="3405694"/>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grpFill/>
              <a:ln w="6346" cap="flat">
                <a:noFill/>
                <a:prstDash val="solid"/>
                <a:miter/>
              </a:ln>
            </p:spPr>
            <p:txBody>
              <a:bodyPr rtlCol="0" anchor="ctr"/>
              <a:lstStyle/>
              <a:p>
                <a:endParaRPr lang="zh-TW" altLang="en-US" sz="1050"/>
              </a:p>
            </p:txBody>
          </p:sp>
          <p:sp>
            <p:nvSpPr>
              <p:cNvPr id="25" name="手繪多邊形: 圖案 24">
                <a:extLst>
                  <a:ext uri="{FF2B5EF4-FFF2-40B4-BE49-F238E27FC236}">
                    <a16:creationId xmlns:a16="http://schemas.microsoft.com/office/drawing/2014/main" id="{FDD09504-6552-4EFD-9EF8-F727F8994A42}"/>
                  </a:ext>
                </a:extLst>
              </p:cNvPr>
              <p:cNvSpPr/>
              <p:nvPr/>
            </p:nvSpPr>
            <p:spPr>
              <a:xfrm>
                <a:off x="6678024" y="3392366"/>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grpFill/>
              <a:ln w="6346" cap="flat">
                <a:noFill/>
                <a:prstDash val="solid"/>
                <a:miter/>
              </a:ln>
            </p:spPr>
            <p:txBody>
              <a:bodyPr rtlCol="0" anchor="ctr"/>
              <a:lstStyle/>
              <a:p>
                <a:endParaRPr lang="zh-TW" altLang="en-US" sz="1050"/>
              </a:p>
            </p:txBody>
          </p:sp>
        </p:grpSp>
        <p:sp>
          <p:nvSpPr>
            <p:cNvPr id="17" name="手繪多邊形: 圖案 16">
              <a:extLst>
                <a:ext uri="{FF2B5EF4-FFF2-40B4-BE49-F238E27FC236}">
                  <a16:creationId xmlns:a16="http://schemas.microsoft.com/office/drawing/2014/main" id="{FBBEB3E4-3C47-4762-8629-AE33C5F3AF50}"/>
                </a:ext>
              </a:extLst>
            </p:cNvPr>
            <p:cNvSpPr/>
            <p:nvPr/>
          </p:nvSpPr>
          <p:spPr>
            <a:xfrm>
              <a:off x="3279746" y="1621921"/>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sz="1050"/>
            </a:p>
          </p:txBody>
        </p:sp>
      </p:grpSp>
    </p:spTree>
    <p:extLst>
      <p:ext uri="{BB962C8B-B14F-4D97-AF65-F5344CB8AC3E}">
        <p14:creationId xmlns:p14="http://schemas.microsoft.com/office/powerpoint/2010/main" val="297045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B4E9546D-0099-4863-AC94-862BD82A59FB}"/>
              </a:ext>
            </a:extLst>
          </p:cNvPr>
          <p:cNvSpPr>
            <a:spLocks noGrp="1"/>
          </p:cNvSpPr>
          <p:nvPr>
            <p:ph type="title"/>
          </p:nvPr>
        </p:nvSpPr>
        <p:spPr>
          <a:xfrm>
            <a:off x="377952" y="1"/>
            <a:ext cx="8490840" cy="994172"/>
          </a:xfrm>
        </p:spPr>
        <p:txBody>
          <a:bodyPr/>
          <a:lstStyle/>
          <a:p>
            <a:r>
              <a:rPr lang="en-US" altLang="zh-TW">
                <a:latin typeface="Arial"/>
                <a:ea typeface="微軟正黑體"/>
                <a:cs typeface="Arial"/>
              </a:rPr>
              <a:t>Demo Scenarios</a:t>
            </a:r>
          </a:p>
        </p:txBody>
      </p:sp>
      <p:grpSp>
        <p:nvGrpSpPr>
          <p:cNvPr id="25" name="群組 24">
            <a:extLst>
              <a:ext uri="{FF2B5EF4-FFF2-40B4-BE49-F238E27FC236}">
                <a16:creationId xmlns:a16="http://schemas.microsoft.com/office/drawing/2014/main" id="{D233DC36-DFD6-444B-B995-C184F253F7BF}"/>
              </a:ext>
            </a:extLst>
          </p:cNvPr>
          <p:cNvGrpSpPr/>
          <p:nvPr/>
        </p:nvGrpSpPr>
        <p:grpSpPr>
          <a:xfrm>
            <a:off x="492751" y="1200149"/>
            <a:ext cx="7829075" cy="2138058"/>
            <a:chOff x="-2672322" y="1443497"/>
            <a:chExt cx="6055602" cy="2138058"/>
          </a:xfrm>
        </p:grpSpPr>
        <p:sp>
          <p:nvSpPr>
            <p:cNvPr id="26" name="矩形: 圓角 25">
              <a:extLst>
                <a:ext uri="{FF2B5EF4-FFF2-40B4-BE49-F238E27FC236}">
                  <a16:creationId xmlns:a16="http://schemas.microsoft.com/office/drawing/2014/main" id="{748B3646-3522-4479-B833-6307F89DECFC}"/>
                </a:ext>
              </a:extLst>
            </p:cNvPr>
            <p:cNvSpPr/>
            <p:nvPr/>
          </p:nvSpPr>
          <p:spPr>
            <a:xfrm>
              <a:off x="-2655211" y="2935843"/>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7" name="矩形: 圓角 26">
              <a:extLst>
                <a:ext uri="{FF2B5EF4-FFF2-40B4-BE49-F238E27FC236}">
                  <a16:creationId xmlns:a16="http://schemas.microsoft.com/office/drawing/2014/main" id="{CCF451F8-2897-40F9-AD53-C3BE9041D4E5}"/>
                </a:ext>
              </a:extLst>
            </p:cNvPr>
            <p:cNvSpPr/>
            <p:nvPr/>
          </p:nvSpPr>
          <p:spPr>
            <a:xfrm>
              <a:off x="-2672322" y="1443497"/>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8" name="矩形: 圓角 27">
              <a:extLst>
                <a:ext uri="{FF2B5EF4-FFF2-40B4-BE49-F238E27FC236}">
                  <a16:creationId xmlns:a16="http://schemas.microsoft.com/office/drawing/2014/main" id="{0BAF0B9E-00E0-4528-9027-21055BE37767}"/>
                </a:ext>
              </a:extLst>
            </p:cNvPr>
            <p:cNvSpPr/>
            <p:nvPr/>
          </p:nvSpPr>
          <p:spPr>
            <a:xfrm>
              <a:off x="486986" y="2942598"/>
              <a:ext cx="2852928" cy="612648"/>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9" name="矩形 28">
              <a:extLst>
                <a:ext uri="{FF2B5EF4-FFF2-40B4-BE49-F238E27FC236}">
                  <a16:creationId xmlns:a16="http://schemas.microsoft.com/office/drawing/2014/main" id="{051D0203-C2C6-4681-B91C-D10E559C8560}"/>
                </a:ext>
              </a:extLst>
            </p:cNvPr>
            <p:cNvSpPr/>
            <p:nvPr/>
          </p:nvSpPr>
          <p:spPr>
            <a:xfrm>
              <a:off x="718495" y="3008671"/>
              <a:ext cx="2664785" cy="572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1219170">
                <a:buClr>
                  <a:schemeClr val="bg1"/>
                </a:buClr>
              </a:pPr>
              <a:r>
                <a:rPr lang="en-US" altLang="zh-TW" sz="1800" b="1">
                  <a:solidFill>
                    <a:schemeClr val="bg1"/>
                  </a:solidFill>
                  <a:latin typeface="Arial"/>
                  <a:ea typeface="Microsoft JhengHei"/>
                  <a:cs typeface="Arial"/>
                </a:rPr>
                <a:t>Mounting Cloud Storage on local machine </a:t>
              </a:r>
            </a:p>
          </p:txBody>
        </p:sp>
        <p:sp>
          <p:nvSpPr>
            <p:cNvPr id="30" name="矩形: 圓角 29">
              <a:extLst>
                <a:ext uri="{FF2B5EF4-FFF2-40B4-BE49-F238E27FC236}">
                  <a16:creationId xmlns:a16="http://schemas.microsoft.com/office/drawing/2014/main" id="{EE5BD309-05D7-457D-990B-E50C906812CA}"/>
                </a:ext>
              </a:extLst>
            </p:cNvPr>
            <p:cNvSpPr/>
            <p:nvPr/>
          </p:nvSpPr>
          <p:spPr>
            <a:xfrm>
              <a:off x="498394" y="1443498"/>
              <a:ext cx="2852928" cy="398191"/>
            </a:xfrm>
            <a:prstGeom prst="roundRect">
              <a:avLst/>
            </a:prstGeom>
            <a:gradFill>
              <a:gsLst>
                <a:gs pos="0">
                  <a:srgbClr val="12576C"/>
                </a:gs>
                <a:gs pos="94690">
                  <a:srgbClr val="197B99">
                    <a:alpha val="0"/>
                  </a:srgbClr>
                </a:gs>
                <a:gs pos="65000">
                  <a:srgbClr val="197B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sp>
        <p:nvSpPr>
          <p:cNvPr id="31" name="Rectangle 3">
            <a:extLst>
              <a:ext uri="{FF2B5EF4-FFF2-40B4-BE49-F238E27FC236}">
                <a16:creationId xmlns:a16="http://schemas.microsoft.com/office/drawing/2014/main" id="{219AA69C-ACD3-441F-829D-4AECABF8C4E3}"/>
              </a:ext>
            </a:extLst>
          </p:cNvPr>
          <p:cNvSpPr/>
          <p:nvPr/>
        </p:nvSpPr>
        <p:spPr>
          <a:xfrm>
            <a:off x="424967"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32" name="矩形 31">
            <a:extLst>
              <a:ext uri="{FF2B5EF4-FFF2-40B4-BE49-F238E27FC236}">
                <a16:creationId xmlns:a16="http://schemas.microsoft.com/office/drawing/2014/main" id="{8BAB5379-7366-470B-A90E-538B40375CCE}"/>
              </a:ext>
            </a:extLst>
          </p:cNvPr>
          <p:cNvSpPr/>
          <p:nvPr/>
        </p:nvSpPr>
        <p:spPr>
          <a:xfrm>
            <a:off x="420624"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Where to find the </a:t>
            </a:r>
            <a:r>
              <a:rPr lang="en-US" altLang="zh-TW" err="1">
                <a:solidFill>
                  <a:schemeClr val="bg1"/>
                </a:solidFill>
                <a:ea typeface="Microsoft JhengHei"/>
              </a:rPr>
              <a:t>QTScloud</a:t>
            </a:r>
            <a:r>
              <a:rPr lang="en-US" altLang="zh-TW">
                <a:solidFill>
                  <a:schemeClr val="bg1"/>
                </a:solidFill>
                <a:ea typeface="Microsoft JhengHei"/>
              </a:rPr>
              <a:t> Image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purchase License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Upload </a:t>
            </a:r>
            <a:r>
              <a:rPr lang="en-US" altLang="zh-TW" err="1">
                <a:solidFill>
                  <a:schemeClr val="bg1"/>
                </a:solidFill>
                <a:ea typeface="Microsoft JhengHei"/>
              </a:rPr>
              <a:t>QTScloud</a:t>
            </a:r>
            <a:r>
              <a:rPr lang="en-US" altLang="zh-TW">
                <a:solidFill>
                  <a:schemeClr val="bg1"/>
                </a:solidFill>
                <a:ea typeface="Microsoft JhengHei"/>
              </a:rPr>
              <a:t> Image in AWS</a:t>
            </a:r>
          </a:p>
        </p:txBody>
      </p:sp>
      <p:sp>
        <p:nvSpPr>
          <p:cNvPr id="33" name="矩形 32">
            <a:extLst>
              <a:ext uri="{FF2B5EF4-FFF2-40B4-BE49-F238E27FC236}">
                <a16:creationId xmlns:a16="http://schemas.microsoft.com/office/drawing/2014/main" id="{959937A5-34F3-4164-B0C9-3A7977B56C22}"/>
              </a:ext>
            </a:extLst>
          </p:cNvPr>
          <p:cNvSpPr/>
          <p:nvPr/>
        </p:nvSpPr>
        <p:spPr>
          <a:xfrm>
            <a:off x="493776" y="3171236"/>
            <a:ext cx="4572000" cy="1031051"/>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create an EC2 instance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start a virtual machine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allocate volume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start instance</a:t>
            </a:r>
          </a:p>
        </p:txBody>
      </p:sp>
      <p:sp>
        <p:nvSpPr>
          <p:cNvPr id="34" name="矩形 33">
            <a:extLst>
              <a:ext uri="{FF2B5EF4-FFF2-40B4-BE49-F238E27FC236}">
                <a16:creationId xmlns:a16="http://schemas.microsoft.com/office/drawing/2014/main" id="{6733B8E7-212B-4D0B-BD6E-8913E0BC7F32}"/>
              </a:ext>
            </a:extLst>
          </p:cNvPr>
          <p:cNvSpPr/>
          <p:nvPr/>
        </p:nvSpPr>
        <p:spPr>
          <a:xfrm>
            <a:off x="758282" y="2706624"/>
            <a:ext cx="342052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Setting Up Instance</a:t>
            </a:r>
          </a:p>
        </p:txBody>
      </p:sp>
      <p:sp>
        <p:nvSpPr>
          <p:cNvPr id="35" name="矩形 34">
            <a:extLst>
              <a:ext uri="{FF2B5EF4-FFF2-40B4-BE49-F238E27FC236}">
                <a16:creationId xmlns:a16="http://schemas.microsoft.com/office/drawing/2014/main" id="{205A6D2A-0FE6-4B6D-95E2-98F6CDD1375B}"/>
              </a:ext>
            </a:extLst>
          </p:cNvPr>
          <p:cNvSpPr/>
          <p:nvPr/>
        </p:nvSpPr>
        <p:spPr>
          <a:xfrm>
            <a:off x="669073" y="1203198"/>
            <a:ext cx="3509735"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Getting Started</a:t>
            </a:r>
          </a:p>
        </p:txBody>
      </p:sp>
      <p:sp>
        <p:nvSpPr>
          <p:cNvPr id="36" name="Rectangle 3">
            <a:extLst>
              <a:ext uri="{FF2B5EF4-FFF2-40B4-BE49-F238E27FC236}">
                <a16:creationId xmlns:a16="http://schemas.microsoft.com/office/drawing/2014/main" id="{9B463DE2-C4A2-4A48-98F1-C34D3E70FA3A}"/>
              </a:ext>
            </a:extLst>
          </p:cNvPr>
          <p:cNvSpPr/>
          <p:nvPr/>
        </p:nvSpPr>
        <p:spPr>
          <a:xfrm>
            <a:off x="4503191"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37" name="矩形 36">
            <a:extLst>
              <a:ext uri="{FF2B5EF4-FFF2-40B4-BE49-F238E27FC236}">
                <a16:creationId xmlns:a16="http://schemas.microsoft.com/office/drawing/2014/main" id="{2FCA687D-51AF-408E-B1F9-323D733EC8D6}"/>
              </a:ext>
            </a:extLst>
          </p:cNvPr>
          <p:cNvSpPr/>
          <p:nvPr/>
        </p:nvSpPr>
        <p:spPr>
          <a:xfrm>
            <a:off x="4572000" y="3445556"/>
            <a:ext cx="4453128" cy="1246495"/>
          </a:xfrm>
          <a:prstGeom prst="rect">
            <a:avLst/>
          </a:prstGeom>
        </p:spPr>
        <p:txBody>
          <a:bodyPr wrap="square">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a:t>
            </a:r>
            <a:r>
              <a:rPr lang="en-US" altLang="zh-TW" err="1">
                <a:solidFill>
                  <a:schemeClr val="bg1"/>
                </a:solidFill>
                <a:ea typeface="Microsoft JhengHei"/>
              </a:rPr>
              <a:t>HybridMount</a:t>
            </a:r>
            <a:r>
              <a:rPr lang="en-US" altLang="zh-TW">
                <a:solidFill>
                  <a:schemeClr val="bg1"/>
                </a:solidFill>
                <a:ea typeface="Microsoft JhengHei"/>
              </a:rPr>
              <a:t> on </a:t>
            </a:r>
            <a:r>
              <a:rPr lang="en-US" altLang="zh-TW" err="1">
                <a:solidFill>
                  <a:schemeClr val="bg1"/>
                </a:solidFill>
                <a:ea typeface="Microsoft JhengHei"/>
              </a:rPr>
              <a:t>QTScloud</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Mount AWS S3 object storage on </a:t>
            </a:r>
            <a:r>
              <a:rPr lang="en-US" altLang="zh-TW" err="1">
                <a:solidFill>
                  <a:schemeClr val="bg1"/>
                </a:solidFill>
                <a:ea typeface="Microsoft JhengHei"/>
              </a:rPr>
              <a:t>HybridMount</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Enable SMB on the </a:t>
            </a:r>
            <a:r>
              <a:rPr lang="en-US" altLang="zh-TW" err="1">
                <a:solidFill>
                  <a:schemeClr val="bg1"/>
                </a:solidFill>
                <a:ea typeface="Microsoft JhengHei"/>
              </a:rPr>
              <a:t>QTScloud</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Use Windows machine to connect to the S3 storage mounted on </a:t>
            </a:r>
            <a:r>
              <a:rPr lang="en-US" altLang="zh-TW" err="1">
                <a:solidFill>
                  <a:schemeClr val="bg1"/>
                </a:solidFill>
                <a:ea typeface="Microsoft JhengHei"/>
              </a:rPr>
              <a:t>QTScloud</a:t>
            </a:r>
            <a:endParaRPr lang="en-US" altLang="zh-TW">
              <a:solidFill>
                <a:schemeClr val="bg1"/>
              </a:solidFill>
              <a:ea typeface="Microsoft JhengHei"/>
            </a:endParaRPr>
          </a:p>
        </p:txBody>
      </p:sp>
      <p:sp>
        <p:nvSpPr>
          <p:cNvPr id="38" name="矩形 37">
            <a:extLst>
              <a:ext uri="{FF2B5EF4-FFF2-40B4-BE49-F238E27FC236}">
                <a16:creationId xmlns:a16="http://schemas.microsoft.com/office/drawing/2014/main" id="{F96C6EE1-71CB-4A38-AA19-96B3F412703D}"/>
              </a:ext>
            </a:extLst>
          </p:cNvPr>
          <p:cNvSpPr/>
          <p:nvPr/>
        </p:nvSpPr>
        <p:spPr>
          <a:xfrm>
            <a:off x="4832194" y="1203198"/>
            <a:ext cx="350408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Initializing QTScloud</a:t>
            </a:r>
          </a:p>
        </p:txBody>
      </p:sp>
      <p:sp>
        <p:nvSpPr>
          <p:cNvPr id="39" name="矩形 38">
            <a:extLst>
              <a:ext uri="{FF2B5EF4-FFF2-40B4-BE49-F238E27FC236}">
                <a16:creationId xmlns:a16="http://schemas.microsoft.com/office/drawing/2014/main" id="{E80E0E39-1C95-442B-8D0E-D3F3CFB2DE81}"/>
              </a:ext>
            </a:extLst>
          </p:cNvPr>
          <p:cNvSpPr/>
          <p:nvPr/>
        </p:nvSpPr>
        <p:spPr>
          <a:xfrm>
            <a:off x="4526280"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Enter the License Information</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Initialize the </a:t>
            </a:r>
            <a:r>
              <a:rPr lang="en-US" altLang="zh-TW" err="1">
                <a:solidFill>
                  <a:schemeClr val="bg1"/>
                </a:solidFill>
                <a:ea typeface="Microsoft JhengHei"/>
              </a:rPr>
              <a:t>QTScloud</a:t>
            </a:r>
            <a:r>
              <a:rPr lang="en-US" altLang="zh-TW">
                <a:solidFill>
                  <a:schemeClr val="bg1"/>
                </a:solidFill>
                <a:ea typeface="Microsoft JhengHei"/>
              </a:rPr>
              <a:t> NAS</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storage pool and volume</a:t>
            </a:r>
          </a:p>
        </p:txBody>
      </p:sp>
      <p:sp>
        <p:nvSpPr>
          <p:cNvPr id="40" name="Google Shape;278;p34">
            <a:extLst>
              <a:ext uri="{FF2B5EF4-FFF2-40B4-BE49-F238E27FC236}">
                <a16:creationId xmlns:a16="http://schemas.microsoft.com/office/drawing/2014/main" id="{2978680B-7F47-4CC2-9F13-648D1E54B0E6}"/>
              </a:ext>
            </a:extLst>
          </p:cNvPr>
          <p:cNvSpPr/>
          <p:nvPr/>
        </p:nvSpPr>
        <p:spPr>
          <a:xfrm>
            <a:off x="508488" y="2686009"/>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41" name="Google Shape;278;p34">
            <a:extLst>
              <a:ext uri="{FF2B5EF4-FFF2-40B4-BE49-F238E27FC236}">
                <a16:creationId xmlns:a16="http://schemas.microsoft.com/office/drawing/2014/main" id="{B2056775-22D9-4FE5-961C-5523E54C7753}"/>
              </a:ext>
            </a:extLst>
          </p:cNvPr>
          <p:cNvSpPr/>
          <p:nvPr/>
        </p:nvSpPr>
        <p:spPr>
          <a:xfrm>
            <a:off x="508488" y="1184311"/>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42" name="Google Shape;278;p34">
            <a:extLst>
              <a:ext uri="{FF2B5EF4-FFF2-40B4-BE49-F238E27FC236}">
                <a16:creationId xmlns:a16="http://schemas.microsoft.com/office/drawing/2014/main" id="{1B20B25F-1FB6-4234-A93E-DC15976BADE5}"/>
              </a:ext>
            </a:extLst>
          </p:cNvPr>
          <p:cNvSpPr/>
          <p:nvPr/>
        </p:nvSpPr>
        <p:spPr>
          <a:xfrm>
            <a:off x="4579434" y="1184311"/>
            <a:ext cx="3602594" cy="414030"/>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
        <p:nvSpPr>
          <p:cNvPr id="43" name="Google Shape;278;p34">
            <a:extLst>
              <a:ext uri="{FF2B5EF4-FFF2-40B4-BE49-F238E27FC236}">
                <a16:creationId xmlns:a16="http://schemas.microsoft.com/office/drawing/2014/main" id="{ADB00FB0-243A-4BBD-BB37-A10842F95E22}"/>
              </a:ext>
            </a:extLst>
          </p:cNvPr>
          <p:cNvSpPr/>
          <p:nvPr/>
        </p:nvSpPr>
        <p:spPr>
          <a:xfrm>
            <a:off x="4579434" y="2724150"/>
            <a:ext cx="3602594" cy="606348"/>
          </a:xfrm>
          <a:prstGeom prst="roundRect">
            <a:avLst>
              <a:gd name="adj" fmla="val 16667"/>
            </a:avLst>
          </a:prstGeom>
          <a:noFill/>
          <a:ln w="19050">
            <a:gradFill>
              <a:gsLst>
                <a:gs pos="33600">
                  <a:srgbClr val="00BBFF"/>
                </a:gs>
                <a:gs pos="0">
                  <a:srgbClr val="0099FF">
                    <a:alpha val="0"/>
                  </a:srgbClr>
                </a:gs>
                <a:gs pos="100000">
                  <a:srgbClr val="00FFFF"/>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3124396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012AD720-F86B-4223-A991-F70B6C7CAFE3}"/>
              </a:ext>
            </a:extLst>
          </p:cNvPr>
          <p:cNvSpPr>
            <a:spLocks noGrp="1"/>
          </p:cNvSpPr>
          <p:nvPr>
            <p:ph type="title" idx="4294967295"/>
          </p:nvPr>
        </p:nvSpPr>
        <p:spPr>
          <a:xfrm>
            <a:off x="383240" y="1440132"/>
            <a:ext cx="4659407" cy="954742"/>
          </a:xfrm>
        </p:spPr>
        <p:txBody>
          <a:bodyPr>
            <a:normAutofit/>
          </a:bodyPr>
          <a:lstStyle/>
          <a:p>
            <a:r>
              <a:rPr lang="en-US" altLang="zh-TW" sz="2800">
                <a:solidFill>
                  <a:schemeClr val="bg1"/>
                </a:solidFill>
                <a:latin typeface="Arial"/>
                <a:ea typeface="微軟正黑體"/>
                <a:cs typeface="Arial"/>
              </a:rPr>
              <a:t>Features</a:t>
            </a:r>
            <a:endParaRPr lang="zh-TW" altLang="en-US" sz="4000">
              <a:solidFill>
                <a:srgbClr val="00FFFF"/>
              </a:solidFill>
              <a:latin typeface="Arial"/>
              <a:ea typeface="微軟正黑體"/>
              <a:cs typeface="Arial"/>
            </a:endParaRPr>
          </a:p>
        </p:txBody>
      </p:sp>
      <p:sp>
        <p:nvSpPr>
          <p:cNvPr id="5" name="圖形 6">
            <a:extLst>
              <a:ext uri="{FF2B5EF4-FFF2-40B4-BE49-F238E27FC236}">
                <a16:creationId xmlns:a16="http://schemas.microsoft.com/office/drawing/2014/main" id="{A999086A-855B-497C-81A5-FD0136692B20}"/>
              </a:ext>
            </a:extLst>
          </p:cNvPr>
          <p:cNvSpPr/>
          <p:nvPr/>
        </p:nvSpPr>
        <p:spPr>
          <a:xfrm>
            <a:off x="468313" y="2209194"/>
            <a:ext cx="2947614" cy="541944"/>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標題 1">
            <a:extLst>
              <a:ext uri="{FF2B5EF4-FFF2-40B4-BE49-F238E27FC236}">
                <a16:creationId xmlns:a16="http://schemas.microsoft.com/office/drawing/2014/main" id="{EF469560-EA2B-413A-B816-BDEFB4FF6F54}"/>
              </a:ext>
            </a:extLst>
          </p:cNvPr>
          <p:cNvSpPr>
            <a:spLocks noGrp="1"/>
          </p:cNvSpPr>
          <p:nvPr>
            <p:ph type="title" idx="4294967295"/>
          </p:nvPr>
        </p:nvSpPr>
        <p:spPr>
          <a:xfrm>
            <a:off x="381978" y="2718930"/>
            <a:ext cx="2941946" cy="682638"/>
          </a:xfrm>
        </p:spPr>
        <p:txBody>
          <a:bodyPr>
            <a:normAutofit/>
          </a:bodyPr>
          <a:lstStyle/>
          <a:p>
            <a:r>
              <a:rPr lang="en-US" altLang="zh-TW" sz="2800">
                <a:solidFill>
                  <a:schemeClr val="bg1"/>
                </a:solidFill>
                <a:latin typeface="Arial"/>
                <a:ea typeface="微軟正黑體"/>
                <a:cs typeface="Arial"/>
              </a:rPr>
              <a:t>Cloud version</a:t>
            </a:r>
            <a:endParaRPr lang="zh-TW" altLang="en-US" sz="4000">
              <a:solidFill>
                <a:srgbClr val="00FFFF"/>
              </a:solidFill>
              <a:latin typeface="Arial"/>
              <a:ea typeface="微軟正黑體"/>
              <a:cs typeface="Arial"/>
            </a:endParaRPr>
          </a:p>
        </p:txBody>
      </p:sp>
    </p:spTree>
    <p:extLst>
      <p:ext uri="{BB962C8B-B14F-4D97-AF65-F5344CB8AC3E}">
        <p14:creationId xmlns:p14="http://schemas.microsoft.com/office/powerpoint/2010/main" val="3804324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a:t>Main features of </a:t>
            </a:r>
            <a:r>
              <a:rPr lang="en-US" altLang="zh-TW" err="1"/>
              <a:t>QTScloud</a:t>
            </a:r>
            <a:endParaRPr lang="en-US" altLang="zh-TW"/>
          </a:p>
        </p:txBody>
      </p:sp>
      <p:sp>
        <p:nvSpPr>
          <p:cNvPr id="48" name="Google Shape;278;p34">
            <a:extLst>
              <a:ext uri="{FF2B5EF4-FFF2-40B4-BE49-F238E27FC236}">
                <a16:creationId xmlns:a16="http://schemas.microsoft.com/office/drawing/2014/main" id="{4F1001E2-418B-4B95-81CE-C33697CF73C8}"/>
              </a:ext>
            </a:extLst>
          </p:cNvPr>
          <p:cNvSpPr/>
          <p:nvPr/>
        </p:nvSpPr>
        <p:spPr>
          <a:xfrm>
            <a:off x="575396" y="1172971"/>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sz="2000">
                <a:solidFill>
                  <a:schemeClr val="bg1"/>
                </a:solidFill>
                <a:latin typeface="Arial" panose="020B0604020202020204" pitchFamily="34" charset="0"/>
                <a:ea typeface="Microsoft JhengHei"/>
                <a:cs typeface="Arial" panose="020B0604020202020204" pitchFamily="34" charset="0"/>
              </a:rPr>
              <a:t>Cloud storage gateway and cloud storage mount</a:t>
            </a:r>
            <a:endParaRPr lang="zh-TW" altLang="en-US" sz="2000">
              <a:solidFill>
                <a:schemeClr val="bg1"/>
              </a:solidFill>
              <a:latin typeface="Arial" panose="020B0604020202020204" pitchFamily="34" charset="0"/>
              <a:ea typeface="Microsoft JhengHei"/>
              <a:cs typeface="Arial" panose="020B0604020202020204" pitchFamily="34" charset="0"/>
            </a:endParaRPr>
          </a:p>
        </p:txBody>
      </p:sp>
      <p:sp>
        <p:nvSpPr>
          <p:cNvPr id="49" name="Google Shape;278;p34">
            <a:extLst>
              <a:ext uri="{FF2B5EF4-FFF2-40B4-BE49-F238E27FC236}">
                <a16:creationId xmlns:a16="http://schemas.microsoft.com/office/drawing/2014/main" id="{10B1BEFC-0205-43A3-A5BC-B12CA4CBB65E}"/>
              </a:ext>
            </a:extLst>
          </p:cNvPr>
          <p:cNvSpPr/>
          <p:nvPr/>
        </p:nvSpPr>
        <p:spPr>
          <a:xfrm>
            <a:off x="575396" y="3252453"/>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altLang="zh-TW" sz="2000">
                <a:solidFill>
                  <a:schemeClr val="bg1"/>
                </a:solidFill>
                <a:latin typeface="Arial" panose="020B0604020202020204" pitchFamily="34" charset="0"/>
                <a:ea typeface="Microsoft JhengHei"/>
                <a:cs typeface="Arial" panose="020B0604020202020204" pitchFamily="34" charset="0"/>
              </a:rPr>
              <a:t>Source-based deduplication for backup</a:t>
            </a:r>
          </a:p>
        </p:txBody>
      </p:sp>
      <p:sp>
        <p:nvSpPr>
          <p:cNvPr id="28" name="Google Shape;278;p34">
            <a:extLst>
              <a:ext uri="{FF2B5EF4-FFF2-40B4-BE49-F238E27FC236}">
                <a16:creationId xmlns:a16="http://schemas.microsoft.com/office/drawing/2014/main" id="{10B1BEFC-0205-43A3-A5BC-B12CA4CBB65E}"/>
              </a:ext>
            </a:extLst>
          </p:cNvPr>
          <p:cNvSpPr/>
          <p:nvPr/>
        </p:nvSpPr>
        <p:spPr>
          <a:xfrm>
            <a:off x="575396" y="2218155"/>
            <a:ext cx="3582947"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sz="2000">
                <a:solidFill>
                  <a:schemeClr val="bg1"/>
                </a:solidFill>
                <a:ea typeface="Microsoft JhengHei"/>
              </a:rPr>
              <a:t>Data sharing and directory management</a:t>
            </a:r>
            <a:endParaRPr lang="en-US" altLang="zh-TW">
              <a:solidFill>
                <a:schemeClr val="bg1"/>
              </a:solidFill>
            </a:endParaRPr>
          </a:p>
        </p:txBody>
      </p:sp>
      <p:sp>
        <p:nvSpPr>
          <p:cNvPr id="36" name="Google Shape;278;p34">
            <a:extLst>
              <a:ext uri="{FF2B5EF4-FFF2-40B4-BE49-F238E27FC236}">
                <a16:creationId xmlns:a16="http://schemas.microsoft.com/office/drawing/2014/main" id="{4AF7C9C4-51E9-4F87-8D06-8B2321E6DCE0}"/>
              </a:ext>
            </a:extLst>
          </p:cNvPr>
          <p:cNvSpPr/>
          <p:nvPr/>
        </p:nvSpPr>
        <p:spPr>
          <a:xfrm>
            <a:off x="4817570" y="1174107"/>
            <a:ext cx="3954274"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sz="2000">
                <a:solidFill>
                  <a:schemeClr val="bg1"/>
                </a:solidFill>
                <a:latin typeface="Arial" panose="020B0604020202020204" pitchFamily="34" charset="0"/>
                <a:ea typeface="Microsoft JhengHei"/>
                <a:cs typeface="Arial" panose="020B0604020202020204" pitchFamily="34" charset="0"/>
              </a:rPr>
              <a:t>Cloud data protection </a:t>
            </a:r>
          </a:p>
          <a:p>
            <a:pPr algn="ctr" defTabSz="1219170"/>
            <a:r>
              <a:rPr lang="en-US" sz="2000">
                <a:solidFill>
                  <a:schemeClr val="bg1"/>
                </a:solidFill>
                <a:latin typeface="Arial" panose="020B0604020202020204" pitchFamily="34" charset="0"/>
                <a:ea typeface="Microsoft JhengHei"/>
                <a:cs typeface="Arial" panose="020B0604020202020204" pitchFamily="34" charset="0"/>
              </a:rPr>
              <a:t>and security</a:t>
            </a:r>
          </a:p>
        </p:txBody>
      </p:sp>
      <p:sp>
        <p:nvSpPr>
          <p:cNvPr id="37" name="Google Shape;278;p34">
            <a:extLst>
              <a:ext uri="{FF2B5EF4-FFF2-40B4-BE49-F238E27FC236}">
                <a16:creationId xmlns:a16="http://schemas.microsoft.com/office/drawing/2014/main" id="{E8C55976-653E-412B-9831-29D5C98288A3}"/>
              </a:ext>
            </a:extLst>
          </p:cNvPr>
          <p:cNvSpPr/>
          <p:nvPr/>
        </p:nvSpPr>
        <p:spPr>
          <a:xfrm>
            <a:off x="4817568" y="3265293"/>
            <a:ext cx="3954274" cy="1072293"/>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altLang="zh-TW" sz="2000">
                <a:solidFill>
                  <a:schemeClr val="bg1"/>
                </a:solidFill>
                <a:latin typeface="Arial" panose="020B0604020202020204" pitchFamily="34" charset="0"/>
                <a:ea typeface="Microsoft JhengHei"/>
                <a:cs typeface="Arial" panose="020B0604020202020204" pitchFamily="34" charset="0"/>
              </a:rPr>
              <a:t>Productivity apps for backup, management, and multimedia</a:t>
            </a:r>
          </a:p>
        </p:txBody>
      </p:sp>
      <p:sp>
        <p:nvSpPr>
          <p:cNvPr id="44" name="Google Shape;278;p34">
            <a:extLst>
              <a:ext uri="{FF2B5EF4-FFF2-40B4-BE49-F238E27FC236}">
                <a16:creationId xmlns:a16="http://schemas.microsoft.com/office/drawing/2014/main" id="{98D00D12-469C-4DC4-AF62-DAA0C2B068A8}"/>
              </a:ext>
            </a:extLst>
          </p:cNvPr>
          <p:cNvSpPr/>
          <p:nvPr/>
        </p:nvSpPr>
        <p:spPr>
          <a:xfrm>
            <a:off x="4817569" y="2218155"/>
            <a:ext cx="3954274" cy="806374"/>
          </a:xfrm>
          <a:prstGeom prst="roundRect">
            <a:avLst>
              <a:gd name="adj" fmla="val 16667"/>
            </a:avLst>
          </a:prstGeom>
          <a:noFill/>
          <a:ln w="19050">
            <a:solidFill>
              <a:srgbClr val="00CCFF"/>
            </a:solidFill>
          </a:ln>
        </p:spPr>
        <p:txBody>
          <a:bodyPr spcFirstLastPara="1" wrap="square" lIns="121900" tIns="60933" rIns="121900" bIns="60933" anchor="ctr" anchorCtr="0">
            <a:noAutofit/>
          </a:bodyPr>
          <a:lstStyle/>
          <a:p>
            <a:pPr algn="ctr" defTabSz="1219170"/>
            <a:r>
              <a:rPr lang="en-US" sz="2000">
                <a:solidFill>
                  <a:schemeClr val="bg1"/>
                </a:solidFill>
                <a:latin typeface="Arial" panose="020B0604020202020204" pitchFamily="34" charset="0"/>
                <a:ea typeface="Microsoft JhengHei"/>
                <a:cs typeface="Arial" panose="020B0604020202020204" pitchFamily="34" charset="0"/>
              </a:rPr>
              <a:t>Stay informed of your cloud </a:t>
            </a:r>
          </a:p>
          <a:p>
            <a:pPr algn="ctr" defTabSz="1219170"/>
            <a:r>
              <a:rPr lang="en-US" sz="2000">
                <a:solidFill>
                  <a:schemeClr val="bg1"/>
                </a:solidFill>
                <a:latin typeface="Arial" panose="020B0604020202020204" pitchFamily="34" charset="0"/>
                <a:ea typeface="Microsoft JhengHei"/>
                <a:cs typeface="Arial" panose="020B0604020202020204" pitchFamily="34" charset="0"/>
              </a:rPr>
              <a:t>NAS status at all times</a:t>
            </a:r>
          </a:p>
        </p:txBody>
      </p:sp>
      <p:grpSp>
        <p:nvGrpSpPr>
          <p:cNvPr id="27" name="群組 26">
            <a:extLst>
              <a:ext uri="{FF2B5EF4-FFF2-40B4-BE49-F238E27FC236}">
                <a16:creationId xmlns:a16="http://schemas.microsoft.com/office/drawing/2014/main" id="{A91C9576-C5AD-4C81-B574-5E811CBD9EDA}"/>
              </a:ext>
            </a:extLst>
          </p:cNvPr>
          <p:cNvGrpSpPr/>
          <p:nvPr/>
        </p:nvGrpSpPr>
        <p:grpSpPr>
          <a:xfrm>
            <a:off x="245180" y="979712"/>
            <a:ext cx="508508" cy="508507"/>
            <a:chOff x="665629" y="2050676"/>
            <a:chExt cx="1260000" cy="1260000"/>
          </a:xfrm>
        </p:grpSpPr>
        <p:sp>
          <p:nvSpPr>
            <p:cNvPr id="32" name="橢圓 31">
              <a:extLst>
                <a:ext uri="{FF2B5EF4-FFF2-40B4-BE49-F238E27FC236}">
                  <a16:creationId xmlns:a16="http://schemas.microsoft.com/office/drawing/2014/main" id="{C614BFC8-C007-441D-A5A1-8C94DCC34D23}"/>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3" name="橢圓 32">
              <a:extLst>
                <a:ext uri="{FF2B5EF4-FFF2-40B4-BE49-F238E27FC236}">
                  <a16:creationId xmlns:a16="http://schemas.microsoft.com/office/drawing/2014/main" id="{86544A60-C026-4880-9E8E-0F8A6A0C9DE1}"/>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1</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34" name="群組 33">
            <a:extLst>
              <a:ext uri="{FF2B5EF4-FFF2-40B4-BE49-F238E27FC236}">
                <a16:creationId xmlns:a16="http://schemas.microsoft.com/office/drawing/2014/main" id="{E6230532-31E6-433F-809C-713CAC026DCF}"/>
              </a:ext>
            </a:extLst>
          </p:cNvPr>
          <p:cNvGrpSpPr/>
          <p:nvPr/>
        </p:nvGrpSpPr>
        <p:grpSpPr>
          <a:xfrm>
            <a:off x="245180" y="2049237"/>
            <a:ext cx="508508" cy="508507"/>
            <a:chOff x="665629" y="2050676"/>
            <a:chExt cx="1260000" cy="1260000"/>
          </a:xfrm>
        </p:grpSpPr>
        <p:sp>
          <p:nvSpPr>
            <p:cNvPr id="35" name="橢圓 34">
              <a:extLst>
                <a:ext uri="{FF2B5EF4-FFF2-40B4-BE49-F238E27FC236}">
                  <a16:creationId xmlns:a16="http://schemas.microsoft.com/office/drawing/2014/main" id="{3E2D2BD2-A43B-4F71-A164-1C0811CDE3FC}"/>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1" name="橢圓 40">
              <a:extLst>
                <a:ext uri="{FF2B5EF4-FFF2-40B4-BE49-F238E27FC236}">
                  <a16:creationId xmlns:a16="http://schemas.microsoft.com/office/drawing/2014/main" id="{69EA17B3-D651-4FF8-930C-6A2F5C024A94}"/>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2</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42" name="群組 41">
            <a:extLst>
              <a:ext uri="{FF2B5EF4-FFF2-40B4-BE49-F238E27FC236}">
                <a16:creationId xmlns:a16="http://schemas.microsoft.com/office/drawing/2014/main" id="{54C0990C-8885-44A4-A7EC-EC4FD24EC0FB}"/>
              </a:ext>
            </a:extLst>
          </p:cNvPr>
          <p:cNvGrpSpPr/>
          <p:nvPr/>
        </p:nvGrpSpPr>
        <p:grpSpPr>
          <a:xfrm>
            <a:off x="245180" y="2996297"/>
            <a:ext cx="508508" cy="508507"/>
            <a:chOff x="665629" y="2050676"/>
            <a:chExt cx="1260000" cy="1260000"/>
          </a:xfrm>
        </p:grpSpPr>
        <p:sp>
          <p:nvSpPr>
            <p:cNvPr id="43" name="橢圓 42">
              <a:extLst>
                <a:ext uri="{FF2B5EF4-FFF2-40B4-BE49-F238E27FC236}">
                  <a16:creationId xmlns:a16="http://schemas.microsoft.com/office/drawing/2014/main" id="{D9CCDAB6-484C-440C-B5A9-2225B4A0A38D}"/>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0" name="橢圓 49">
              <a:extLst>
                <a:ext uri="{FF2B5EF4-FFF2-40B4-BE49-F238E27FC236}">
                  <a16:creationId xmlns:a16="http://schemas.microsoft.com/office/drawing/2014/main" id="{139B484D-054F-4DC3-9FD3-27BC3B820558}"/>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3</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51" name="群組 50">
            <a:extLst>
              <a:ext uri="{FF2B5EF4-FFF2-40B4-BE49-F238E27FC236}">
                <a16:creationId xmlns:a16="http://schemas.microsoft.com/office/drawing/2014/main" id="{4E4A25FC-B3CE-4EF1-985C-AF68933ECB95}"/>
              </a:ext>
            </a:extLst>
          </p:cNvPr>
          <p:cNvGrpSpPr/>
          <p:nvPr/>
        </p:nvGrpSpPr>
        <p:grpSpPr>
          <a:xfrm>
            <a:off x="4593772" y="936170"/>
            <a:ext cx="508508" cy="508507"/>
            <a:chOff x="665629" y="2050676"/>
            <a:chExt cx="1260000" cy="1260000"/>
          </a:xfrm>
        </p:grpSpPr>
        <p:sp>
          <p:nvSpPr>
            <p:cNvPr id="52" name="橢圓 51">
              <a:extLst>
                <a:ext uri="{FF2B5EF4-FFF2-40B4-BE49-F238E27FC236}">
                  <a16:creationId xmlns:a16="http://schemas.microsoft.com/office/drawing/2014/main" id="{2FDAB1F9-6112-4999-B6DE-C3EB45CCD064}"/>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3" name="橢圓 52">
              <a:extLst>
                <a:ext uri="{FF2B5EF4-FFF2-40B4-BE49-F238E27FC236}">
                  <a16:creationId xmlns:a16="http://schemas.microsoft.com/office/drawing/2014/main" id="{9979028B-952A-4CA1-96D9-4482CD0BDE10}"/>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4</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63" name="群組 62">
            <a:extLst>
              <a:ext uri="{FF2B5EF4-FFF2-40B4-BE49-F238E27FC236}">
                <a16:creationId xmlns:a16="http://schemas.microsoft.com/office/drawing/2014/main" id="{B1333A2D-105F-4E04-8531-0F9B06D59855}"/>
              </a:ext>
            </a:extLst>
          </p:cNvPr>
          <p:cNvGrpSpPr/>
          <p:nvPr/>
        </p:nvGrpSpPr>
        <p:grpSpPr>
          <a:xfrm>
            <a:off x="4593772" y="2092783"/>
            <a:ext cx="508508" cy="508507"/>
            <a:chOff x="665629" y="2050676"/>
            <a:chExt cx="1260000" cy="1260000"/>
          </a:xfrm>
        </p:grpSpPr>
        <p:sp>
          <p:nvSpPr>
            <p:cNvPr id="64" name="橢圓 63">
              <a:extLst>
                <a:ext uri="{FF2B5EF4-FFF2-40B4-BE49-F238E27FC236}">
                  <a16:creationId xmlns:a16="http://schemas.microsoft.com/office/drawing/2014/main" id="{6C08E72D-9659-4221-9255-380BCC3E1FA4}"/>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5" name="橢圓 64">
              <a:extLst>
                <a:ext uri="{FF2B5EF4-FFF2-40B4-BE49-F238E27FC236}">
                  <a16:creationId xmlns:a16="http://schemas.microsoft.com/office/drawing/2014/main" id="{8F237C2E-9371-4DBD-BB54-52D261470806}"/>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5</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66" name="群組 65">
            <a:extLst>
              <a:ext uri="{FF2B5EF4-FFF2-40B4-BE49-F238E27FC236}">
                <a16:creationId xmlns:a16="http://schemas.microsoft.com/office/drawing/2014/main" id="{3FAC3E60-6FF2-4F0F-80BD-A41DDEAC29F8}"/>
              </a:ext>
            </a:extLst>
          </p:cNvPr>
          <p:cNvGrpSpPr/>
          <p:nvPr/>
        </p:nvGrpSpPr>
        <p:grpSpPr>
          <a:xfrm>
            <a:off x="4593772" y="3181355"/>
            <a:ext cx="508508" cy="508507"/>
            <a:chOff x="665629" y="2050676"/>
            <a:chExt cx="1260000" cy="1260000"/>
          </a:xfrm>
        </p:grpSpPr>
        <p:sp>
          <p:nvSpPr>
            <p:cNvPr id="67" name="橢圓 66">
              <a:extLst>
                <a:ext uri="{FF2B5EF4-FFF2-40B4-BE49-F238E27FC236}">
                  <a16:creationId xmlns:a16="http://schemas.microsoft.com/office/drawing/2014/main" id="{FD590BDC-3A60-473A-9A98-6E0003250075}"/>
                </a:ext>
              </a:extLst>
            </p:cNvPr>
            <p:cNvSpPr/>
            <p:nvPr/>
          </p:nvSpPr>
          <p:spPr>
            <a:xfrm>
              <a:off x="665629" y="2050676"/>
              <a:ext cx="1260000" cy="1260000"/>
            </a:xfrm>
            <a:prstGeom prst="ellipse">
              <a:avLst/>
            </a:prstGeom>
            <a:gradFill flip="none" rotWithShape="1">
              <a:gsLst>
                <a:gs pos="0">
                  <a:srgbClr val="00FFFF"/>
                </a:gs>
                <a:gs pos="47000">
                  <a:srgbClr val="3399FF"/>
                </a:gs>
                <a:gs pos="100000">
                  <a:srgbClr val="3399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8" name="橢圓 67">
              <a:extLst>
                <a:ext uri="{FF2B5EF4-FFF2-40B4-BE49-F238E27FC236}">
                  <a16:creationId xmlns:a16="http://schemas.microsoft.com/office/drawing/2014/main" id="{92B03B7E-5914-4917-997F-EAC49E118764}"/>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6</a:t>
              </a:r>
              <a:endParaRPr lang="zh-TW" altLang="en-US"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157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EA741B-B088-4570-ACAD-2460E1B1399F}"/>
              </a:ext>
            </a:extLst>
          </p:cNvPr>
          <p:cNvSpPr txBox="1"/>
          <p:nvPr/>
        </p:nvSpPr>
        <p:spPr>
          <a:xfrm>
            <a:off x="183132" y="4088903"/>
            <a:ext cx="417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FFFF"/>
                </a:solidFill>
              </a:rPr>
              <a:t>Unified dashboard to manage all cloud storage</a:t>
            </a:r>
          </a:p>
        </p:txBody>
      </p:sp>
      <p:grpSp>
        <p:nvGrpSpPr>
          <p:cNvPr id="28" name="群組 27">
            <a:extLst>
              <a:ext uri="{FF2B5EF4-FFF2-40B4-BE49-F238E27FC236}">
                <a16:creationId xmlns:a16="http://schemas.microsoft.com/office/drawing/2014/main" id="{335EC776-FD3F-41BC-8E5E-E48C51AD48F7}"/>
              </a:ext>
            </a:extLst>
          </p:cNvPr>
          <p:cNvGrpSpPr/>
          <p:nvPr/>
        </p:nvGrpSpPr>
        <p:grpSpPr>
          <a:xfrm>
            <a:off x="1207392" y="3224631"/>
            <a:ext cx="1772319" cy="308323"/>
            <a:chOff x="1207392" y="3173204"/>
            <a:chExt cx="1772319" cy="433838"/>
          </a:xfrm>
        </p:grpSpPr>
        <p:cxnSp>
          <p:nvCxnSpPr>
            <p:cNvPr id="18" name="直線單箭頭接點 17">
              <a:extLst>
                <a:ext uri="{FF2B5EF4-FFF2-40B4-BE49-F238E27FC236}">
                  <a16:creationId xmlns:a16="http://schemas.microsoft.com/office/drawing/2014/main" id="{74D06608-E39F-4407-A469-7D17CB118C03}"/>
                </a:ext>
              </a:extLst>
            </p:cNvPr>
            <p:cNvCxnSpPr>
              <a:cxnSpLocks/>
            </p:cNvCxnSpPr>
            <p:nvPr/>
          </p:nvCxnSpPr>
          <p:spPr>
            <a:xfrm flipH="1">
              <a:off x="1207392" y="3173204"/>
              <a:ext cx="508290" cy="383742"/>
            </a:xfrm>
            <a:prstGeom prst="straightConnector1">
              <a:avLst/>
            </a:prstGeom>
            <a:ln w="19050">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666F5D9A-329C-4ACB-8396-FC900AA870E0}"/>
                </a:ext>
              </a:extLst>
            </p:cNvPr>
            <p:cNvCxnSpPr>
              <a:cxnSpLocks/>
            </p:cNvCxnSpPr>
            <p:nvPr/>
          </p:nvCxnSpPr>
          <p:spPr>
            <a:xfrm>
              <a:off x="2471421" y="3173204"/>
              <a:ext cx="508290" cy="383742"/>
            </a:xfrm>
            <a:prstGeom prst="straightConnector1">
              <a:avLst/>
            </a:prstGeom>
            <a:ln w="19050">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557A86E1-E4E0-4585-A029-2EC3A370145B}"/>
                </a:ext>
              </a:extLst>
            </p:cNvPr>
            <p:cNvCxnSpPr>
              <a:cxnSpLocks/>
            </p:cNvCxnSpPr>
            <p:nvPr/>
          </p:nvCxnSpPr>
          <p:spPr>
            <a:xfrm>
              <a:off x="2070508" y="3173204"/>
              <a:ext cx="0" cy="433838"/>
            </a:xfrm>
            <a:prstGeom prst="straightConnector1">
              <a:avLst/>
            </a:prstGeom>
            <a:ln w="19050">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Google Shape;212;p30">
            <a:extLst>
              <a:ext uri="{FF2B5EF4-FFF2-40B4-BE49-F238E27FC236}">
                <a16:creationId xmlns:a16="http://schemas.microsoft.com/office/drawing/2014/main" id="{28228599-FC83-4AB2-BCEA-8D6F13E480C4}"/>
              </a:ext>
            </a:extLst>
          </p:cNvPr>
          <p:cNvSpPr/>
          <p:nvPr/>
        </p:nvSpPr>
        <p:spPr>
          <a:xfrm>
            <a:off x="714055" y="3581039"/>
            <a:ext cx="706096" cy="265386"/>
          </a:xfrm>
          <a:prstGeom prst="roundRect">
            <a:avLst>
              <a:gd name="adj" fmla="val 6575"/>
            </a:avLst>
          </a:prstGeom>
          <a:solidFill>
            <a:srgbClr val="F3F3F3"/>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en-US" altLang="zh-TW" sz="1200" b="1" kern="0">
                <a:solidFill>
                  <a:srgbClr val="000000"/>
                </a:solidFill>
                <a:cs typeface="Arial"/>
                <a:sym typeface="Arial"/>
              </a:rPr>
              <a:t>EBS</a:t>
            </a:r>
            <a:endParaRPr sz="1200" b="1" kern="0">
              <a:solidFill>
                <a:srgbClr val="000000"/>
              </a:solidFill>
              <a:cs typeface="Arial"/>
              <a:sym typeface="Arial"/>
            </a:endParaRPr>
          </a:p>
        </p:txBody>
      </p:sp>
      <p:sp>
        <p:nvSpPr>
          <p:cNvPr id="22" name="Google Shape;212;p30">
            <a:extLst>
              <a:ext uri="{FF2B5EF4-FFF2-40B4-BE49-F238E27FC236}">
                <a16:creationId xmlns:a16="http://schemas.microsoft.com/office/drawing/2014/main" id="{C9AB6974-6F0C-403F-9A08-56971133D830}"/>
              </a:ext>
            </a:extLst>
          </p:cNvPr>
          <p:cNvSpPr/>
          <p:nvPr/>
        </p:nvSpPr>
        <p:spPr>
          <a:xfrm>
            <a:off x="1711722" y="3581039"/>
            <a:ext cx="706096" cy="265386"/>
          </a:xfrm>
          <a:prstGeom prst="roundRect">
            <a:avLst>
              <a:gd name="adj" fmla="val 6575"/>
            </a:avLst>
          </a:prstGeom>
          <a:solidFill>
            <a:srgbClr val="F3F3F3"/>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en-US" altLang="zh-TW" sz="1200" b="1" kern="0">
                <a:solidFill>
                  <a:srgbClr val="000000"/>
                </a:solidFill>
                <a:cs typeface="Arial"/>
                <a:sym typeface="Arial"/>
              </a:rPr>
              <a:t>S3</a:t>
            </a:r>
            <a:endParaRPr sz="1200" b="1" kern="0">
              <a:solidFill>
                <a:srgbClr val="000000"/>
              </a:solidFill>
              <a:cs typeface="Arial"/>
              <a:sym typeface="Arial"/>
            </a:endParaRPr>
          </a:p>
        </p:txBody>
      </p:sp>
      <p:sp>
        <p:nvSpPr>
          <p:cNvPr id="24" name="TextBox 4">
            <a:extLst>
              <a:ext uri="{FF2B5EF4-FFF2-40B4-BE49-F238E27FC236}">
                <a16:creationId xmlns:a16="http://schemas.microsoft.com/office/drawing/2014/main" id="{0C66D7EF-9BB7-44A9-BE93-5C0B9A8FC1F9}"/>
              </a:ext>
            </a:extLst>
          </p:cNvPr>
          <p:cNvSpPr txBox="1"/>
          <p:nvPr/>
        </p:nvSpPr>
        <p:spPr>
          <a:xfrm>
            <a:off x="1024715" y="3879013"/>
            <a:ext cx="2233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FFFF"/>
                </a:solidFill>
              </a:rPr>
              <a:t>AWS Local Storage</a:t>
            </a:r>
          </a:p>
        </p:txBody>
      </p:sp>
      <p:sp>
        <p:nvSpPr>
          <p:cNvPr id="87" name="手繪多邊形: 圖案 86">
            <a:extLst>
              <a:ext uri="{FF2B5EF4-FFF2-40B4-BE49-F238E27FC236}">
                <a16:creationId xmlns:a16="http://schemas.microsoft.com/office/drawing/2014/main" id="{DE6C29AF-C2EB-4014-B7D5-392B7D60CDD9}"/>
              </a:ext>
            </a:extLst>
          </p:cNvPr>
          <p:cNvSpPr/>
          <p:nvPr/>
        </p:nvSpPr>
        <p:spPr>
          <a:xfrm>
            <a:off x="217714" y="1643743"/>
            <a:ext cx="3777343" cy="2090057"/>
          </a:xfrm>
          <a:custGeom>
            <a:avLst/>
            <a:gdLst>
              <a:gd name="connsiteX0" fmla="*/ 1169928 w 1283815"/>
              <a:gd name="connsiteY0" fmla="*/ 330981 h 724735"/>
              <a:gd name="connsiteX1" fmla="*/ 1177021 w 1283815"/>
              <a:gd name="connsiteY1" fmla="*/ 283861 h 724735"/>
              <a:gd name="connsiteX2" fmla="*/ 1016829 w 1283815"/>
              <a:gd name="connsiteY2" fmla="*/ 123670 h 724735"/>
              <a:gd name="connsiteX3" fmla="*/ 925280 w 1283815"/>
              <a:gd name="connsiteY3" fmla="*/ 152447 h 724735"/>
              <a:gd name="connsiteX4" fmla="*/ 777235 w 1283815"/>
              <a:gd name="connsiteY4" fmla="*/ 61305 h 724735"/>
              <a:gd name="connsiteX5" fmla="*/ 711039 w 1283815"/>
              <a:gd name="connsiteY5" fmla="*/ 75082 h 724735"/>
              <a:gd name="connsiteX6" fmla="*/ 508211 w 1283815"/>
              <a:gd name="connsiteY6" fmla="*/ 0 h 724735"/>
              <a:gd name="connsiteX7" fmla="*/ 223127 w 1283815"/>
              <a:gd name="connsiteY7" fmla="*/ 186197 h 724735"/>
              <a:gd name="connsiteX8" fmla="*/ 0 w 1283815"/>
              <a:gd name="connsiteY8" fmla="*/ 452450 h 724735"/>
              <a:gd name="connsiteX9" fmla="*/ 237964 w 1283815"/>
              <a:gd name="connsiteY9" fmla="*/ 720740 h 724735"/>
              <a:gd name="connsiteX10" fmla="*/ 236823 w 1283815"/>
              <a:gd name="connsiteY10" fmla="*/ 690659 h 724735"/>
              <a:gd name="connsiteX11" fmla="*/ 29674 w 1283815"/>
              <a:gd name="connsiteY11" fmla="*/ 452450 h 724735"/>
              <a:gd name="connsiteX12" fmla="*/ 86658 w 1283815"/>
              <a:gd name="connsiteY12" fmla="*/ 296986 h 724735"/>
              <a:gd name="connsiteX13" fmla="*/ 228263 w 1283815"/>
              <a:gd name="connsiteY13" fmla="*/ 215546 h 724735"/>
              <a:gd name="connsiteX14" fmla="*/ 243915 w 1283815"/>
              <a:gd name="connsiteY14" fmla="*/ 212774 h 724735"/>
              <a:gd name="connsiteX15" fmla="*/ 250274 w 1283815"/>
              <a:gd name="connsiteY15" fmla="*/ 198181 h 724735"/>
              <a:gd name="connsiteX16" fmla="*/ 508292 w 1283815"/>
              <a:gd name="connsiteY16" fmla="*/ 29756 h 724735"/>
              <a:gd name="connsiteX17" fmla="*/ 691718 w 1283815"/>
              <a:gd name="connsiteY17" fmla="*/ 97664 h 724735"/>
              <a:gd name="connsiteX18" fmla="*/ 705821 w 1283815"/>
              <a:gd name="connsiteY18" fmla="*/ 109811 h 724735"/>
              <a:gd name="connsiteX19" fmla="*/ 722859 w 1283815"/>
              <a:gd name="connsiteY19" fmla="*/ 102392 h 724735"/>
              <a:gd name="connsiteX20" fmla="*/ 777153 w 1283815"/>
              <a:gd name="connsiteY20" fmla="*/ 91142 h 724735"/>
              <a:gd name="connsiteX21" fmla="*/ 898703 w 1283815"/>
              <a:gd name="connsiteY21" fmla="*/ 165980 h 724735"/>
              <a:gd name="connsiteX22" fmla="*/ 914111 w 1283815"/>
              <a:gd name="connsiteY22" fmla="*/ 196551 h 724735"/>
              <a:gd name="connsiteX23" fmla="*/ 942155 w 1283815"/>
              <a:gd name="connsiteY23" fmla="*/ 176985 h 724735"/>
              <a:gd name="connsiteX24" fmla="*/ 1016748 w 1283815"/>
              <a:gd name="connsiteY24" fmla="*/ 153507 h 724735"/>
              <a:gd name="connsiteX25" fmla="*/ 1147184 w 1283815"/>
              <a:gd name="connsiteY25" fmla="*/ 283943 h 724735"/>
              <a:gd name="connsiteX26" fmla="*/ 1141395 w 1283815"/>
              <a:gd name="connsiteY26" fmla="*/ 322340 h 724735"/>
              <a:gd name="connsiteX27" fmla="*/ 1133895 w 1283815"/>
              <a:gd name="connsiteY27" fmla="*/ 346797 h 724735"/>
              <a:gd name="connsiteX28" fmla="*/ 1156966 w 1283815"/>
              <a:gd name="connsiteY28" fmla="*/ 357884 h 724735"/>
              <a:gd name="connsiteX29" fmla="*/ 1227076 w 1283815"/>
              <a:gd name="connsiteY29" fmla="*/ 419922 h 724735"/>
              <a:gd name="connsiteX30" fmla="*/ 1254059 w 1283815"/>
              <a:gd name="connsiteY30" fmla="*/ 512206 h 724735"/>
              <a:gd name="connsiteX31" fmla="*/ 1203189 w 1283815"/>
              <a:gd name="connsiteY31" fmla="*/ 639870 h 724735"/>
              <a:gd name="connsiteX32" fmla="*/ 1083107 w 1283815"/>
              <a:gd name="connsiteY32" fmla="*/ 695061 h 724735"/>
              <a:gd name="connsiteX33" fmla="*/ 1029384 w 1283815"/>
              <a:gd name="connsiteY33" fmla="*/ 694979 h 724735"/>
              <a:gd name="connsiteX34" fmla="*/ 1027346 w 1283815"/>
              <a:gd name="connsiteY34" fmla="*/ 724654 h 724735"/>
              <a:gd name="connsiteX35" fmla="*/ 1083107 w 1283815"/>
              <a:gd name="connsiteY35" fmla="*/ 724735 h 724735"/>
              <a:gd name="connsiteX36" fmla="*/ 1283815 w 1283815"/>
              <a:gd name="connsiteY36" fmla="*/ 512124 h 724735"/>
              <a:gd name="connsiteX37" fmla="*/ 1169928 w 1283815"/>
              <a:gd name="connsiteY37" fmla="*/ 330981 h 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83815" h="724735">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solidFill>
            <a:schemeClr val="bg1"/>
          </a:solidFill>
          <a:ln w="8130" cap="flat">
            <a:noFill/>
            <a:prstDash val="solid"/>
            <a:miter/>
          </a:ln>
        </p:spPr>
        <p:txBody>
          <a:bodyPr rtlCol="0" anchor="ctr"/>
          <a:lstStyle/>
          <a:p>
            <a:endParaRPr lang="zh-TW" altLang="en-US"/>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226185" y="1"/>
            <a:ext cx="9331472" cy="994172"/>
          </a:xfrm>
        </p:spPr>
        <p:txBody>
          <a:bodyPr>
            <a:normAutofit fontScale="90000"/>
          </a:bodyPr>
          <a:lstStyle/>
          <a:p>
            <a:r>
              <a:rPr lang="en-US" err="1">
                <a:latin typeface="Arial"/>
                <a:ea typeface="微軟正黑體"/>
                <a:cs typeface="Arial"/>
              </a:rPr>
              <a:t>QTScloud</a:t>
            </a:r>
            <a:r>
              <a:rPr lang="en-US">
                <a:latin typeface="Arial"/>
                <a:ea typeface="微軟正黑體"/>
                <a:cs typeface="Arial"/>
              </a:rPr>
              <a:t> Storage Expansion with </a:t>
            </a:r>
            <a:r>
              <a:rPr lang="en-US" err="1">
                <a:latin typeface="Arial"/>
                <a:ea typeface="微軟正黑體"/>
                <a:cs typeface="Arial"/>
              </a:rPr>
              <a:t>HybridMount</a:t>
            </a:r>
            <a:endParaRPr lang="en-US"/>
          </a:p>
        </p:txBody>
      </p:sp>
      <p:sp>
        <p:nvSpPr>
          <p:cNvPr id="5" name="TextBox 4">
            <a:extLst>
              <a:ext uri="{FF2B5EF4-FFF2-40B4-BE49-F238E27FC236}">
                <a16:creationId xmlns:a16="http://schemas.microsoft.com/office/drawing/2014/main" id="{E313E550-FF5A-44CA-A100-6C2D318F36EC}"/>
              </a:ext>
            </a:extLst>
          </p:cNvPr>
          <p:cNvSpPr txBox="1"/>
          <p:nvPr/>
        </p:nvSpPr>
        <p:spPr>
          <a:xfrm>
            <a:off x="286149" y="1129558"/>
            <a:ext cx="65718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rPr>
              <a:t>Mount external storage to </a:t>
            </a:r>
            <a:r>
              <a:rPr lang="en-US" sz="2000" b="1" err="1">
                <a:solidFill>
                  <a:schemeClr val="bg1"/>
                </a:solidFill>
              </a:rPr>
              <a:t>QTScloud</a:t>
            </a:r>
            <a:endParaRPr lang="en-US" sz="2000" b="1">
              <a:solidFill>
                <a:schemeClr val="bg1"/>
              </a:solidFill>
            </a:endParaRPr>
          </a:p>
        </p:txBody>
      </p:sp>
      <p:pic>
        <p:nvPicPr>
          <p:cNvPr id="9" name="圖片 8">
            <a:extLst>
              <a:ext uri="{FF2B5EF4-FFF2-40B4-BE49-F238E27FC236}">
                <a16:creationId xmlns:a16="http://schemas.microsoft.com/office/drawing/2014/main" id="{2E30AE1B-7D8C-440B-895C-06DD7D94A9BB}"/>
              </a:ext>
            </a:extLst>
          </p:cNvPr>
          <p:cNvPicPr>
            <a:picLocks noChangeAspect="1"/>
          </p:cNvPicPr>
          <p:nvPr/>
        </p:nvPicPr>
        <p:blipFill>
          <a:blip r:embed="rId2"/>
          <a:stretch>
            <a:fillRect/>
          </a:stretch>
        </p:blipFill>
        <p:spPr>
          <a:xfrm>
            <a:off x="718082" y="1756546"/>
            <a:ext cx="2671294" cy="2032506"/>
          </a:xfrm>
          <a:prstGeom prst="rect">
            <a:avLst/>
          </a:prstGeom>
        </p:spPr>
      </p:pic>
      <p:sp>
        <p:nvSpPr>
          <p:cNvPr id="10" name="Google Shape;202;p29">
            <a:extLst>
              <a:ext uri="{FF2B5EF4-FFF2-40B4-BE49-F238E27FC236}">
                <a16:creationId xmlns:a16="http://schemas.microsoft.com/office/drawing/2014/main" id="{BAC2C0A6-B209-404B-A8D1-16CE20486185}"/>
              </a:ext>
            </a:extLst>
          </p:cNvPr>
          <p:cNvSpPr/>
          <p:nvPr/>
        </p:nvSpPr>
        <p:spPr>
          <a:xfrm>
            <a:off x="3562788" y="2640218"/>
            <a:ext cx="2542178" cy="537307"/>
          </a:xfrm>
          <a:prstGeom prst="leftRightArrow">
            <a:avLst/>
          </a:prstGeom>
          <a:solidFill>
            <a:srgbClr val="00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378"/>
            <a:endParaRPr sz="1800">
              <a:solidFill>
                <a:srgbClr val="FFFFFF"/>
              </a:solidFill>
              <a:latin typeface="Calibri"/>
              <a:ea typeface="Calibri"/>
              <a:cs typeface="Calibri"/>
              <a:sym typeface="Calibri"/>
            </a:endParaRPr>
          </a:p>
        </p:txBody>
      </p:sp>
      <p:sp>
        <p:nvSpPr>
          <p:cNvPr id="15" name="TextBox 4">
            <a:extLst>
              <a:ext uri="{FF2B5EF4-FFF2-40B4-BE49-F238E27FC236}">
                <a16:creationId xmlns:a16="http://schemas.microsoft.com/office/drawing/2014/main" id="{50D5B3E3-68E8-4C3D-83DE-0A10B117952F}"/>
              </a:ext>
            </a:extLst>
          </p:cNvPr>
          <p:cNvSpPr txBox="1"/>
          <p:nvPr/>
        </p:nvSpPr>
        <p:spPr>
          <a:xfrm>
            <a:off x="3808933" y="2398086"/>
            <a:ext cx="2233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Mount external storage</a:t>
            </a:r>
          </a:p>
        </p:txBody>
      </p:sp>
      <p:sp>
        <p:nvSpPr>
          <p:cNvPr id="16" name="TextBox 4">
            <a:extLst>
              <a:ext uri="{FF2B5EF4-FFF2-40B4-BE49-F238E27FC236}">
                <a16:creationId xmlns:a16="http://schemas.microsoft.com/office/drawing/2014/main" id="{D5FD3507-FBB7-432D-987B-86110086A54D}"/>
              </a:ext>
            </a:extLst>
          </p:cNvPr>
          <p:cNvSpPr txBox="1"/>
          <p:nvPr/>
        </p:nvSpPr>
        <p:spPr>
          <a:xfrm>
            <a:off x="3965345" y="3063769"/>
            <a:ext cx="18335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With </a:t>
            </a:r>
            <a:r>
              <a:rPr lang="en-US" err="1">
                <a:solidFill>
                  <a:schemeClr val="bg1"/>
                </a:solidFill>
              </a:rPr>
              <a:t>Hybridmount</a:t>
            </a:r>
            <a:endParaRPr lang="en-US">
              <a:solidFill>
                <a:schemeClr val="bg1"/>
              </a:solidFill>
            </a:endParaRPr>
          </a:p>
        </p:txBody>
      </p:sp>
      <p:pic>
        <p:nvPicPr>
          <p:cNvPr id="17" name="圖片 16">
            <a:extLst>
              <a:ext uri="{FF2B5EF4-FFF2-40B4-BE49-F238E27FC236}">
                <a16:creationId xmlns:a16="http://schemas.microsoft.com/office/drawing/2014/main" id="{77979B6D-4390-4490-9109-480911FC7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685" y="3440708"/>
            <a:ext cx="1002993" cy="1002993"/>
          </a:xfrm>
          <a:prstGeom prst="rect">
            <a:avLst/>
          </a:prstGeom>
        </p:spPr>
      </p:pic>
      <p:sp>
        <p:nvSpPr>
          <p:cNvPr id="29" name="TextBox 4">
            <a:extLst>
              <a:ext uri="{FF2B5EF4-FFF2-40B4-BE49-F238E27FC236}">
                <a16:creationId xmlns:a16="http://schemas.microsoft.com/office/drawing/2014/main" id="{D02EF55E-A40C-4240-85FA-7F95A155526A}"/>
              </a:ext>
            </a:extLst>
          </p:cNvPr>
          <p:cNvSpPr txBox="1"/>
          <p:nvPr/>
        </p:nvSpPr>
        <p:spPr>
          <a:xfrm>
            <a:off x="2756567" y="2237229"/>
            <a:ext cx="9562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AWS</a:t>
            </a:r>
          </a:p>
        </p:txBody>
      </p:sp>
      <p:sp>
        <p:nvSpPr>
          <p:cNvPr id="56" name="Google Shape;186;p29">
            <a:extLst>
              <a:ext uri="{FF2B5EF4-FFF2-40B4-BE49-F238E27FC236}">
                <a16:creationId xmlns:a16="http://schemas.microsoft.com/office/drawing/2014/main" id="{6A4840B9-6FFD-49FB-AB77-24079BF7CDC2}"/>
              </a:ext>
            </a:extLst>
          </p:cNvPr>
          <p:cNvSpPr/>
          <p:nvPr/>
        </p:nvSpPr>
        <p:spPr>
          <a:xfrm>
            <a:off x="6063191" y="1711170"/>
            <a:ext cx="2914554" cy="1042663"/>
          </a:xfrm>
          <a:prstGeom prst="roundRect">
            <a:avLst>
              <a:gd name="adj" fmla="val 6665"/>
            </a:avLst>
          </a:prstGeom>
          <a:noFill/>
          <a:ln w="19050">
            <a:solidFill>
              <a:srgbClr val="00FFFF"/>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7" name="矩形 56">
            <a:extLst>
              <a:ext uri="{FF2B5EF4-FFF2-40B4-BE49-F238E27FC236}">
                <a16:creationId xmlns:a16="http://schemas.microsoft.com/office/drawing/2014/main" id="{0748B36C-9F4D-4990-8B99-622AD108186F}"/>
              </a:ext>
            </a:extLst>
          </p:cNvPr>
          <p:cNvSpPr/>
          <p:nvPr/>
        </p:nvSpPr>
        <p:spPr>
          <a:xfrm>
            <a:off x="6490613" y="1854354"/>
            <a:ext cx="2059710" cy="35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latin typeface="Arial"/>
                <a:ea typeface="新細明體"/>
                <a:cs typeface="Arial"/>
              </a:rPr>
              <a:t>Cloud File Storage</a:t>
            </a:r>
            <a:endParaRPr lang="en-US" altLang="zh-TW" sz="1600" b="1">
              <a:latin typeface="Arial" panose="020B0604020202020204" pitchFamily="34" charset="0"/>
              <a:cs typeface="Arial" panose="020B0604020202020204" pitchFamily="34" charset="0"/>
            </a:endParaRPr>
          </a:p>
        </p:txBody>
      </p:sp>
      <p:sp>
        <p:nvSpPr>
          <p:cNvPr id="58" name="Google Shape;186;p29">
            <a:extLst>
              <a:ext uri="{FF2B5EF4-FFF2-40B4-BE49-F238E27FC236}">
                <a16:creationId xmlns:a16="http://schemas.microsoft.com/office/drawing/2014/main" id="{3C1F0744-3069-4604-B5D3-CAD19817AFCE}"/>
              </a:ext>
            </a:extLst>
          </p:cNvPr>
          <p:cNvSpPr/>
          <p:nvPr/>
        </p:nvSpPr>
        <p:spPr>
          <a:xfrm>
            <a:off x="6063191" y="2993067"/>
            <a:ext cx="2914554" cy="1511678"/>
          </a:xfrm>
          <a:prstGeom prst="roundRect">
            <a:avLst>
              <a:gd name="adj" fmla="val 6665"/>
            </a:avLst>
          </a:prstGeom>
          <a:noFill/>
          <a:ln w="19050">
            <a:solidFill>
              <a:srgbClr val="00FFFF"/>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9" name="矩形 58">
            <a:extLst>
              <a:ext uri="{FF2B5EF4-FFF2-40B4-BE49-F238E27FC236}">
                <a16:creationId xmlns:a16="http://schemas.microsoft.com/office/drawing/2014/main" id="{09F6F5FA-603B-4ECA-A280-D048C0BC3C38}"/>
              </a:ext>
            </a:extLst>
          </p:cNvPr>
          <p:cNvSpPr/>
          <p:nvPr/>
        </p:nvSpPr>
        <p:spPr>
          <a:xfrm>
            <a:off x="6329156" y="2993571"/>
            <a:ext cx="2346842" cy="44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latin typeface="Arial"/>
                <a:ea typeface="新細明體"/>
                <a:cs typeface="Arial"/>
              </a:rPr>
              <a:t>Cloud Object Storage</a:t>
            </a:r>
            <a:endParaRPr lang="en-US" altLang="zh-TW" sz="1600" b="1">
              <a:latin typeface="Arial" panose="020B0604020202020204" pitchFamily="34" charset="0"/>
              <a:cs typeface="Arial" panose="020B0604020202020204" pitchFamily="34" charset="0"/>
            </a:endParaRPr>
          </a:p>
        </p:txBody>
      </p:sp>
      <p:grpSp>
        <p:nvGrpSpPr>
          <p:cNvPr id="60" name="群組 59">
            <a:extLst>
              <a:ext uri="{FF2B5EF4-FFF2-40B4-BE49-F238E27FC236}">
                <a16:creationId xmlns:a16="http://schemas.microsoft.com/office/drawing/2014/main" id="{2C0AFFC3-10F9-4126-BB13-354144F582F3}"/>
              </a:ext>
            </a:extLst>
          </p:cNvPr>
          <p:cNvGrpSpPr/>
          <p:nvPr/>
        </p:nvGrpSpPr>
        <p:grpSpPr>
          <a:xfrm>
            <a:off x="6124375" y="2306464"/>
            <a:ext cx="2756404" cy="356400"/>
            <a:chOff x="3277722" y="-1247261"/>
            <a:chExt cx="2756404" cy="356400"/>
          </a:xfrm>
          <a:effectLst>
            <a:outerShdw blurRad="50800" dist="38100" dir="2700000" algn="tl" rotWithShape="0">
              <a:prstClr val="black">
                <a:alpha val="40000"/>
              </a:prstClr>
            </a:outerShdw>
          </a:effectLst>
        </p:grpSpPr>
        <p:pic>
          <p:nvPicPr>
            <p:cNvPr id="61"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4" cstate="print"/>
            <a:srcRect/>
            <a:stretch>
              <a:fillRect/>
            </a:stretch>
          </p:blipFill>
          <p:spPr bwMode="auto">
            <a:xfrm>
              <a:off x="4877723" y="-1247261"/>
              <a:ext cx="356402" cy="356400"/>
            </a:xfrm>
            <a:prstGeom prst="rect">
              <a:avLst/>
            </a:prstGeom>
            <a:noFill/>
          </p:spPr>
        </p:pic>
        <p:pic>
          <p:nvPicPr>
            <p:cNvPr id="62"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5" cstate="print"/>
            <a:srcRect/>
            <a:stretch>
              <a:fillRect/>
            </a:stretch>
          </p:blipFill>
          <p:spPr bwMode="auto">
            <a:xfrm>
              <a:off x="4477723" y="-1247261"/>
              <a:ext cx="356402" cy="356400"/>
            </a:xfrm>
            <a:prstGeom prst="rect">
              <a:avLst/>
            </a:prstGeom>
            <a:noFill/>
          </p:spPr>
        </p:pic>
        <p:pic>
          <p:nvPicPr>
            <p:cNvPr id="63"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6" cstate="print"/>
            <a:srcRect/>
            <a:stretch>
              <a:fillRect/>
            </a:stretch>
          </p:blipFill>
          <p:spPr bwMode="auto">
            <a:xfrm>
              <a:off x="5277723" y="-1247261"/>
              <a:ext cx="356402" cy="356400"/>
            </a:xfrm>
            <a:prstGeom prst="rect">
              <a:avLst/>
            </a:prstGeom>
            <a:noFill/>
          </p:spPr>
        </p:pic>
        <p:pic>
          <p:nvPicPr>
            <p:cNvPr id="64"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7" cstate="print"/>
            <a:srcRect/>
            <a:stretch>
              <a:fillRect/>
            </a:stretch>
          </p:blipFill>
          <p:spPr bwMode="auto">
            <a:xfrm>
              <a:off x="3277722" y="-1247261"/>
              <a:ext cx="356402" cy="356400"/>
            </a:xfrm>
            <a:prstGeom prst="rect">
              <a:avLst/>
            </a:prstGeom>
            <a:noFill/>
          </p:spPr>
        </p:pic>
        <p:pic>
          <p:nvPicPr>
            <p:cNvPr id="65"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8" cstate="print"/>
            <a:srcRect/>
            <a:stretch>
              <a:fillRect/>
            </a:stretch>
          </p:blipFill>
          <p:spPr bwMode="auto">
            <a:xfrm>
              <a:off x="5677724" y="-1247261"/>
              <a:ext cx="356402" cy="356400"/>
            </a:xfrm>
            <a:prstGeom prst="rect">
              <a:avLst/>
            </a:prstGeom>
            <a:noFill/>
          </p:spPr>
        </p:pic>
        <p:pic>
          <p:nvPicPr>
            <p:cNvPr id="6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9" cstate="print"/>
            <a:srcRect/>
            <a:stretch>
              <a:fillRect/>
            </a:stretch>
          </p:blipFill>
          <p:spPr bwMode="auto">
            <a:xfrm>
              <a:off x="4077721" y="-1247261"/>
              <a:ext cx="356404" cy="356400"/>
            </a:xfrm>
            <a:prstGeom prst="rect">
              <a:avLst/>
            </a:prstGeom>
            <a:noFill/>
          </p:spPr>
        </p:pic>
        <p:pic>
          <p:nvPicPr>
            <p:cNvPr id="67"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68" name="群組 67">
            <a:extLst>
              <a:ext uri="{FF2B5EF4-FFF2-40B4-BE49-F238E27FC236}">
                <a16:creationId xmlns:a16="http://schemas.microsoft.com/office/drawing/2014/main" id="{388A954D-2E5B-456F-9DBA-E9716237D3FA}"/>
              </a:ext>
            </a:extLst>
          </p:cNvPr>
          <p:cNvGrpSpPr/>
          <p:nvPr/>
        </p:nvGrpSpPr>
        <p:grpSpPr>
          <a:xfrm>
            <a:off x="6255159" y="3489366"/>
            <a:ext cx="2494836" cy="931024"/>
            <a:chOff x="5378370" y="-649057"/>
            <a:chExt cx="2045616" cy="763384"/>
          </a:xfrm>
        </p:grpSpPr>
        <p:pic>
          <p:nvPicPr>
            <p:cNvPr id="69"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1"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70"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2"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7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3"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7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4"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7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5"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7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6"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75"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7"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76"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77" name="Google Shape;106;p17">
              <a:extLst>
                <a:ext uri="{FF2B5EF4-FFF2-40B4-BE49-F238E27FC236}">
                  <a16:creationId xmlns:a16="http://schemas.microsoft.com/office/drawing/2014/main" id="{49D27428-9819-44FA-96F2-6D78C2D02849}"/>
                </a:ext>
              </a:extLst>
            </p:cNvPr>
            <p:cNvPicPr preferRelativeResize="0"/>
            <p:nvPr/>
          </p:nvPicPr>
          <p:blipFill>
            <a:blip r:embed="rId19"/>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78" name="Google Shape;109;p17">
              <a:extLst>
                <a:ext uri="{FF2B5EF4-FFF2-40B4-BE49-F238E27FC236}">
                  <a16:creationId xmlns:a16="http://schemas.microsoft.com/office/drawing/2014/main" id="{1BC84C95-1791-4832-B576-8CAA3F6B28B7}"/>
                </a:ext>
              </a:extLst>
            </p:cNvPr>
            <p:cNvPicPr preferRelativeResize="0"/>
            <p:nvPr/>
          </p:nvPicPr>
          <p:blipFill>
            <a:blip r:embed="rId20"/>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23" name="Google Shape;212;p30">
            <a:extLst>
              <a:ext uri="{FF2B5EF4-FFF2-40B4-BE49-F238E27FC236}">
                <a16:creationId xmlns:a16="http://schemas.microsoft.com/office/drawing/2014/main" id="{82FBA95E-0CBD-48E7-B370-3D621FCE54B2}"/>
              </a:ext>
            </a:extLst>
          </p:cNvPr>
          <p:cNvSpPr/>
          <p:nvPr/>
        </p:nvSpPr>
        <p:spPr>
          <a:xfrm>
            <a:off x="2652451" y="3581039"/>
            <a:ext cx="803472" cy="265386"/>
          </a:xfrm>
          <a:prstGeom prst="roundRect">
            <a:avLst>
              <a:gd name="adj" fmla="val 6575"/>
            </a:avLst>
          </a:prstGeom>
          <a:solidFill>
            <a:srgbClr val="F3F3F3"/>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en-US" altLang="zh-TW" sz="1200" b="1"/>
              <a:t>Glacier</a:t>
            </a:r>
            <a:endParaRPr sz="1200" b="1" kern="0">
              <a:solidFill>
                <a:srgbClr val="000000"/>
              </a:solidFill>
              <a:cs typeface="Arial"/>
              <a:sym typeface="Arial"/>
            </a:endParaRPr>
          </a:p>
        </p:txBody>
      </p:sp>
    </p:spTree>
    <p:extLst>
      <p:ext uri="{BB962C8B-B14F-4D97-AF65-F5344CB8AC3E}">
        <p14:creationId xmlns:p14="http://schemas.microsoft.com/office/powerpoint/2010/main" val="1765912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a:latin typeface="Arial"/>
                <a:ea typeface="微軟正黑體"/>
                <a:cs typeface="Arial"/>
              </a:rPr>
              <a:t> Data sharing and directory management</a:t>
            </a:r>
          </a:p>
        </p:txBody>
      </p:sp>
      <p:sp>
        <p:nvSpPr>
          <p:cNvPr id="42" name="Google Shape;278;p34">
            <a:extLst>
              <a:ext uri="{FF2B5EF4-FFF2-40B4-BE49-F238E27FC236}">
                <a16:creationId xmlns:a16="http://schemas.microsoft.com/office/drawing/2014/main" id="{D8921BDB-3973-4D01-939B-4D034D793DA8}"/>
              </a:ext>
            </a:extLst>
          </p:cNvPr>
          <p:cNvSpPr/>
          <p:nvPr/>
        </p:nvSpPr>
        <p:spPr>
          <a:xfrm>
            <a:off x="4654624" y="1872902"/>
            <a:ext cx="4308832" cy="1492195"/>
          </a:xfrm>
          <a:prstGeom prst="roundRect">
            <a:avLst>
              <a:gd name="adj" fmla="val 6730"/>
            </a:avLst>
          </a:prstGeom>
          <a:noFill/>
          <a:ln w="19050">
            <a:solidFill>
              <a:schemeClr val="bg1"/>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44" name="弦 43">
            <a:extLst>
              <a:ext uri="{FF2B5EF4-FFF2-40B4-BE49-F238E27FC236}">
                <a16:creationId xmlns:a16="http://schemas.microsoft.com/office/drawing/2014/main" id="{C2259A5D-AEBB-4AD0-A7ED-DC4FF013A73C}"/>
              </a:ext>
            </a:extLst>
          </p:cNvPr>
          <p:cNvSpPr/>
          <p:nvPr/>
        </p:nvSpPr>
        <p:spPr>
          <a:xfrm rot="7898727">
            <a:off x="6064572" y="1070109"/>
            <a:ext cx="1798433" cy="1798433"/>
          </a:xfrm>
          <a:prstGeom prst="chord">
            <a:avLst>
              <a:gd name="adj1" fmla="val 2998205"/>
              <a:gd name="adj2" fmla="val 13595435"/>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kern="1200"/>
          </a:p>
        </p:txBody>
      </p:sp>
      <p:sp>
        <p:nvSpPr>
          <p:cNvPr id="45" name="文字方塊 44">
            <a:extLst>
              <a:ext uri="{FF2B5EF4-FFF2-40B4-BE49-F238E27FC236}">
                <a16:creationId xmlns:a16="http://schemas.microsoft.com/office/drawing/2014/main" id="{7FF1EEE9-6478-45B8-B4DF-92BC9AA91F8E}"/>
              </a:ext>
            </a:extLst>
          </p:cNvPr>
          <p:cNvSpPr txBox="1"/>
          <p:nvPr/>
        </p:nvSpPr>
        <p:spPr>
          <a:xfrm>
            <a:off x="5839419" y="1233427"/>
            <a:ext cx="2248737" cy="8525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ctr" defTabSz="1219170">
              <a:defRPr sz="1800" b="1">
                <a:solidFill>
                  <a:srgbClr val="FFFFFF"/>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Privilege management</a:t>
            </a:r>
            <a:endParaRPr lang="zh-TW" altLang="zh-TW"/>
          </a:p>
        </p:txBody>
      </p:sp>
      <p:sp>
        <p:nvSpPr>
          <p:cNvPr id="46" name="Google Shape;278;p34">
            <a:extLst>
              <a:ext uri="{FF2B5EF4-FFF2-40B4-BE49-F238E27FC236}">
                <a16:creationId xmlns:a16="http://schemas.microsoft.com/office/drawing/2014/main" id="{3F58EEA0-67B1-41D0-8A03-2DA6FF4BDDC2}"/>
              </a:ext>
            </a:extLst>
          </p:cNvPr>
          <p:cNvSpPr/>
          <p:nvPr/>
        </p:nvSpPr>
        <p:spPr>
          <a:xfrm>
            <a:off x="272322" y="1872902"/>
            <a:ext cx="4255943" cy="2903292"/>
          </a:xfrm>
          <a:prstGeom prst="roundRect">
            <a:avLst>
              <a:gd name="adj" fmla="val 6730"/>
            </a:avLst>
          </a:prstGeom>
          <a:noFill/>
          <a:ln w="19050">
            <a:solidFill>
              <a:schemeClr val="bg1"/>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grpSp>
        <p:nvGrpSpPr>
          <p:cNvPr id="47" name="群組 46">
            <a:extLst>
              <a:ext uri="{FF2B5EF4-FFF2-40B4-BE49-F238E27FC236}">
                <a16:creationId xmlns:a16="http://schemas.microsoft.com/office/drawing/2014/main" id="{3317075A-BB66-4A2A-B014-61D5FDA18931}"/>
              </a:ext>
            </a:extLst>
          </p:cNvPr>
          <p:cNvGrpSpPr/>
          <p:nvPr/>
        </p:nvGrpSpPr>
        <p:grpSpPr>
          <a:xfrm>
            <a:off x="1488202" y="1070109"/>
            <a:ext cx="1798433" cy="1798433"/>
            <a:chOff x="1159308" y="1316395"/>
            <a:chExt cx="1832325" cy="1832325"/>
          </a:xfrm>
        </p:grpSpPr>
        <p:sp>
          <p:nvSpPr>
            <p:cNvPr id="48" name="弦 47">
              <a:extLst>
                <a:ext uri="{FF2B5EF4-FFF2-40B4-BE49-F238E27FC236}">
                  <a16:creationId xmlns:a16="http://schemas.microsoft.com/office/drawing/2014/main" id="{BFB56B8A-12F6-4AF6-AADB-9F1A8113B0F4}"/>
                </a:ext>
              </a:extLst>
            </p:cNvPr>
            <p:cNvSpPr/>
            <p:nvPr/>
          </p:nvSpPr>
          <p:spPr>
            <a:xfrm rot="7898727">
              <a:off x="1159308" y="1316395"/>
              <a:ext cx="1832325" cy="1832325"/>
            </a:xfrm>
            <a:prstGeom prst="chord">
              <a:avLst>
                <a:gd name="adj1" fmla="val 2998205"/>
                <a:gd name="adj2" fmla="val 13595435"/>
              </a:avLst>
            </a:prstGeom>
            <a:solidFill>
              <a:srgbClr val="0093D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9" name="文字方塊 34">
              <a:extLst>
                <a:ext uri="{FF2B5EF4-FFF2-40B4-BE49-F238E27FC236}">
                  <a16:creationId xmlns:a16="http://schemas.microsoft.com/office/drawing/2014/main" id="{90CD5E2A-6760-443A-9AB8-225E21E01229}"/>
                </a:ext>
              </a:extLst>
            </p:cNvPr>
            <p:cNvSpPr txBox="1"/>
            <p:nvPr/>
          </p:nvSpPr>
          <p:spPr>
            <a:xfrm>
              <a:off x="1403303" y="1442330"/>
              <a:ext cx="1344334" cy="6585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TW" sz="1800" b="1">
                  <a:solidFill>
                    <a:srgbClr val="FFFFFF"/>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Data sharing</a:t>
              </a:r>
            </a:p>
          </p:txBody>
        </p:sp>
      </p:grpSp>
      <p:sp>
        <p:nvSpPr>
          <p:cNvPr id="50" name="等腰三角形 49">
            <a:extLst>
              <a:ext uri="{FF2B5EF4-FFF2-40B4-BE49-F238E27FC236}">
                <a16:creationId xmlns:a16="http://schemas.microsoft.com/office/drawing/2014/main" id="{68EE6BA4-3D23-47B8-87D0-FC91248EE69C}"/>
              </a:ext>
            </a:extLst>
          </p:cNvPr>
          <p:cNvSpPr/>
          <p:nvPr/>
        </p:nvSpPr>
        <p:spPr>
          <a:xfrm rot="5400000">
            <a:off x="466367" y="2153568"/>
            <a:ext cx="157849" cy="101581"/>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BEC112A5-6DE0-4738-8E44-2F57468E17F2}"/>
              </a:ext>
            </a:extLst>
          </p:cNvPr>
          <p:cNvSpPr/>
          <p:nvPr/>
        </p:nvSpPr>
        <p:spPr>
          <a:xfrm>
            <a:off x="612084" y="2032952"/>
            <a:ext cx="1057982" cy="523220"/>
          </a:xfrm>
          <a:prstGeom prst="rect">
            <a:avLst/>
          </a:prstGeom>
        </p:spPr>
        <p:txBody>
          <a:bodyPr wrap="square" anchor="t">
            <a:spAutoFit/>
          </a:bodyPr>
          <a:lstStyle/>
          <a:p>
            <a:r>
              <a:rPr lang="en-US" altLang="zh-TW" b="1">
                <a:solidFill>
                  <a:schemeClr val="bg1"/>
                </a:solidFill>
                <a:ea typeface="微軟正黑體"/>
              </a:rPr>
              <a:t>Standard protocols</a:t>
            </a:r>
            <a:endParaRPr lang="zh-TW" altLang="en-US">
              <a:solidFill>
                <a:schemeClr val="bg1"/>
              </a:solidFill>
            </a:endParaRPr>
          </a:p>
        </p:txBody>
      </p:sp>
      <p:sp>
        <p:nvSpPr>
          <p:cNvPr id="52" name="矩形 51">
            <a:extLst>
              <a:ext uri="{FF2B5EF4-FFF2-40B4-BE49-F238E27FC236}">
                <a16:creationId xmlns:a16="http://schemas.microsoft.com/office/drawing/2014/main" id="{0FCBD6F7-F779-4FD8-BDF7-810BF56E5B2C}"/>
              </a:ext>
            </a:extLst>
          </p:cNvPr>
          <p:cNvSpPr/>
          <p:nvPr/>
        </p:nvSpPr>
        <p:spPr>
          <a:xfrm>
            <a:off x="1505152" y="2041651"/>
            <a:ext cx="2040975" cy="954107"/>
          </a:xfrm>
          <a:prstGeom prst="rect">
            <a:avLst/>
          </a:prstGeom>
        </p:spPr>
        <p:txBody>
          <a:bodyPr wrap="square" anchor="t">
            <a:spAutoFit/>
          </a:bodyPr>
          <a:lstStyle/>
          <a:p>
            <a:pPr marL="608965" lvl="2" indent="-422910" defTabSz="1219170">
              <a:buClr>
                <a:schemeClr val="bg1"/>
              </a:buClr>
              <a:buSzPts val="1400"/>
              <a:buFont typeface="Arial"/>
              <a:buAutoNum type="arabicPeriod"/>
            </a:pPr>
            <a:r>
              <a:rPr lang="en-US" altLang="zh-TW" b="1" kern="0">
                <a:solidFill>
                  <a:schemeClr val="bg1"/>
                </a:solidFill>
                <a:ea typeface="微軟正黑體"/>
                <a:sym typeface="Arial"/>
              </a:rPr>
              <a:t>SMB/CIFS</a:t>
            </a:r>
            <a:endParaRPr lang="zh-TW" altLang="en-US">
              <a:solidFill>
                <a:schemeClr val="bg1"/>
              </a:solidFill>
              <a:ea typeface="微軟正黑體"/>
            </a:endParaRPr>
          </a:p>
          <a:p>
            <a:pPr marL="608965" lvl="2" indent="-422910" defTabSz="1219170">
              <a:buClr>
                <a:schemeClr val="bg1"/>
              </a:buClr>
              <a:buSzPts val="1400"/>
              <a:buFont typeface="Arial"/>
              <a:buAutoNum type="arabicPeriod"/>
            </a:pPr>
            <a:r>
              <a:rPr lang="en-US" altLang="zh-TW" b="1" kern="0">
                <a:solidFill>
                  <a:schemeClr val="bg1"/>
                </a:solidFill>
                <a:latin typeface="Arial" panose="020B0604020202020204" pitchFamily="34" charset="0"/>
                <a:ea typeface="微軟正黑體" pitchFamily="34" charset="-120"/>
                <a:cs typeface="Arial" panose="020B0604020202020204" pitchFamily="34" charset="0"/>
                <a:sym typeface="Arial"/>
              </a:rPr>
              <a:t>NFS</a:t>
            </a:r>
            <a:endParaRPr lang="en-US" altLang="zh-TW" b="1" kern="0">
              <a:solidFill>
                <a:schemeClr val="bg1"/>
              </a:solidFill>
              <a:latin typeface="Arial" panose="020B0604020202020204" pitchFamily="34" charset="0"/>
              <a:ea typeface="微軟正黑體" pitchFamily="34" charset="-120"/>
              <a:cs typeface="Arial" panose="020B0604020202020204" pitchFamily="34" charset="0"/>
            </a:endParaRPr>
          </a:p>
          <a:p>
            <a:pPr marL="608965" lvl="2" indent="-422910" defTabSz="1219170">
              <a:buClr>
                <a:schemeClr val="bg1"/>
              </a:buClr>
              <a:buSzPts val="1400"/>
              <a:buFont typeface="Arial"/>
              <a:buAutoNum type="arabicPeriod"/>
            </a:pPr>
            <a:r>
              <a:rPr lang="en-US" altLang="zh-TW" b="1" kern="0">
                <a:solidFill>
                  <a:schemeClr val="bg1"/>
                </a:solidFill>
                <a:latin typeface="Arial" panose="020B0604020202020204" pitchFamily="34" charset="0"/>
                <a:ea typeface="微軟正黑體" pitchFamily="34" charset="-120"/>
                <a:cs typeface="Arial" panose="020B0604020202020204" pitchFamily="34" charset="0"/>
                <a:sym typeface="Arial"/>
              </a:rPr>
              <a:t>AFP</a:t>
            </a:r>
            <a:endParaRPr lang="en-US" altLang="zh-TW" b="1" kern="0">
              <a:solidFill>
                <a:schemeClr val="bg1"/>
              </a:solidFill>
              <a:latin typeface="Arial" panose="020B0604020202020204" pitchFamily="34" charset="0"/>
              <a:ea typeface="微軟正黑體" pitchFamily="34" charset="-120"/>
              <a:cs typeface="Arial" panose="020B0604020202020204" pitchFamily="34" charset="0"/>
            </a:endParaRPr>
          </a:p>
          <a:p>
            <a:pPr marL="608965" lvl="2" indent="-422910" defTabSz="1219170">
              <a:buClr>
                <a:schemeClr val="bg1"/>
              </a:buClr>
              <a:buSzPts val="1400"/>
              <a:buFont typeface="Arial"/>
              <a:buAutoNum type="arabicPeriod"/>
            </a:pPr>
            <a:r>
              <a:rPr lang="en-US" altLang="zh-TW" b="1" kern="0">
                <a:solidFill>
                  <a:schemeClr val="bg1"/>
                </a:solidFill>
                <a:latin typeface="Arial" panose="020B0604020202020204" pitchFamily="34" charset="0"/>
                <a:ea typeface="微軟正黑體" pitchFamily="34" charset="-120"/>
                <a:cs typeface="Arial" panose="020B0604020202020204" pitchFamily="34" charset="0"/>
                <a:sym typeface="Arial"/>
              </a:rPr>
              <a:t>iSCSI</a:t>
            </a:r>
            <a:endParaRPr lang="en-US" altLang="zh-TW" b="1" kern="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53" name="等腰三角形 52">
            <a:extLst>
              <a:ext uri="{FF2B5EF4-FFF2-40B4-BE49-F238E27FC236}">
                <a16:creationId xmlns:a16="http://schemas.microsoft.com/office/drawing/2014/main" id="{94BB818A-02E3-4896-9E3F-80C653792F27}"/>
              </a:ext>
            </a:extLst>
          </p:cNvPr>
          <p:cNvSpPr/>
          <p:nvPr/>
        </p:nvSpPr>
        <p:spPr>
          <a:xfrm rot="5400000">
            <a:off x="466367" y="3116952"/>
            <a:ext cx="157849" cy="101581"/>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D2C5EC79-E8FD-40A2-B67E-4CCC5FC54A18}"/>
              </a:ext>
            </a:extLst>
          </p:cNvPr>
          <p:cNvSpPr/>
          <p:nvPr/>
        </p:nvSpPr>
        <p:spPr>
          <a:xfrm>
            <a:off x="612082" y="3024045"/>
            <a:ext cx="939869" cy="738664"/>
          </a:xfrm>
          <a:prstGeom prst="rect">
            <a:avLst/>
          </a:prstGeom>
        </p:spPr>
        <p:txBody>
          <a:bodyPr wrap="square" anchor="t">
            <a:spAutoFit/>
          </a:bodyPr>
          <a:lstStyle/>
          <a:p>
            <a:r>
              <a:rPr lang="en-US" altLang="zh-TW" b="1">
                <a:solidFill>
                  <a:schemeClr val="bg1"/>
                </a:solidFill>
                <a:ea typeface="微軟正黑體"/>
              </a:rPr>
              <a:t>Instant file sharing</a:t>
            </a:r>
          </a:p>
        </p:txBody>
      </p:sp>
      <p:sp>
        <p:nvSpPr>
          <p:cNvPr id="55" name="矩形 54">
            <a:extLst>
              <a:ext uri="{FF2B5EF4-FFF2-40B4-BE49-F238E27FC236}">
                <a16:creationId xmlns:a16="http://schemas.microsoft.com/office/drawing/2014/main" id="{7AFFDB4F-0DC8-4166-9E86-CCEAEE525C8F}"/>
              </a:ext>
            </a:extLst>
          </p:cNvPr>
          <p:cNvSpPr/>
          <p:nvPr/>
        </p:nvSpPr>
        <p:spPr>
          <a:xfrm>
            <a:off x="1552144" y="3024045"/>
            <a:ext cx="2882091" cy="954107"/>
          </a:xfrm>
          <a:prstGeom prst="rect">
            <a:avLst/>
          </a:prstGeom>
        </p:spPr>
        <p:txBody>
          <a:bodyPr wrap="square" anchor="t">
            <a:spAutoFit/>
          </a:bodyPr>
          <a:lstStyle/>
          <a:p>
            <a:pPr marL="457200" lvl="0" indent="-317500">
              <a:buClr>
                <a:schemeClr val="bg1"/>
              </a:buClr>
              <a:buSzPts val="1400"/>
              <a:buAutoNum type="arabicPeriod"/>
            </a:pPr>
            <a:r>
              <a:rPr lang="en-US" altLang="zh-TW" b="1">
                <a:solidFill>
                  <a:schemeClr val="bg1"/>
                </a:solidFill>
                <a:ea typeface="微軟正黑體" pitchFamily="34" charset="-120"/>
              </a:rPr>
              <a:t>Social Media</a:t>
            </a:r>
          </a:p>
          <a:p>
            <a:pPr marL="457200" lvl="0" indent="-317500">
              <a:buClr>
                <a:schemeClr val="bg1"/>
              </a:buClr>
              <a:buSzPts val="1400"/>
              <a:buAutoNum type="arabicPeriod"/>
            </a:pPr>
            <a:r>
              <a:rPr lang="en-US" altLang="zh-TW" b="1">
                <a:solidFill>
                  <a:schemeClr val="bg1"/>
                </a:solidFill>
                <a:ea typeface="微軟正黑體" pitchFamily="34" charset="-120"/>
              </a:rPr>
              <a:t>Security – Password, Valid Date</a:t>
            </a:r>
          </a:p>
          <a:p>
            <a:pPr marL="457200" lvl="0" indent="-317500">
              <a:buClr>
                <a:schemeClr val="bg1"/>
              </a:buClr>
              <a:buSzPts val="1400"/>
              <a:buAutoNum type="arabicPeriod"/>
            </a:pPr>
            <a:r>
              <a:rPr lang="en-US" altLang="zh-TW" b="1">
                <a:solidFill>
                  <a:schemeClr val="bg1"/>
                </a:solidFill>
                <a:ea typeface="微軟正黑體"/>
              </a:rPr>
              <a:t>SmartShare</a:t>
            </a:r>
            <a:endParaRPr lang="en-US" altLang="zh-TW" b="1">
              <a:solidFill>
                <a:schemeClr val="bg1"/>
              </a:solidFill>
              <a:ea typeface="微軟正黑體" pitchFamily="34" charset="-120"/>
            </a:endParaRPr>
          </a:p>
        </p:txBody>
      </p:sp>
      <p:sp>
        <p:nvSpPr>
          <p:cNvPr id="56" name="等腰三角形 55">
            <a:extLst>
              <a:ext uri="{FF2B5EF4-FFF2-40B4-BE49-F238E27FC236}">
                <a16:creationId xmlns:a16="http://schemas.microsoft.com/office/drawing/2014/main" id="{B0311A4D-65DC-4147-842C-4EE1A42F9EA8}"/>
              </a:ext>
            </a:extLst>
          </p:cNvPr>
          <p:cNvSpPr/>
          <p:nvPr/>
        </p:nvSpPr>
        <p:spPr>
          <a:xfrm rot="5400000">
            <a:off x="466367" y="4151050"/>
            <a:ext cx="157849" cy="101581"/>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319779FB-A2A7-4480-8410-2AC53E8CE003}"/>
              </a:ext>
            </a:extLst>
          </p:cNvPr>
          <p:cNvSpPr/>
          <p:nvPr/>
        </p:nvSpPr>
        <p:spPr>
          <a:xfrm>
            <a:off x="612082" y="4058143"/>
            <a:ext cx="1115602" cy="523220"/>
          </a:xfrm>
          <a:prstGeom prst="rect">
            <a:avLst/>
          </a:prstGeom>
        </p:spPr>
        <p:txBody>
          <a:bodyPr wrap="square" anchor="t">
            <a:spAutoFit/>
          </a:bodyPr>
          <a:lstStyle/>
          <a:p>
            <a:r>
              <a:rPr lang="en-US" altLang="zh-TW" b="1">
                <a:solidFill>
                  <a:schemeClr val="bg1"/>
                </a:solidFill>
                <a:ea typeface="微軟正黑體"/>
              </a:rPr>
              <a:t>File Preview</a:t>
            </a:r>
          </a:p>
        </p:txBody>
      </p:sp>
      <p:sp>
        <p:nvSpPr>
          <p:cNvPr id="58" name="矩形 57">
            <a:extLst>
              <a:ext uri="{FF2B5EF4-FFF2-40B4-BE49-F238E27FC236}">
                <a16:creationId xmlns:a16="http://schemas.microsoft.com/office/drawing/2014/main" id="{53C95B19-A9C7-4E4C-A444-887E6993C400}"/>
              </a:ext>
            </a:extLst>
          </p:cNvPr>
          <p:cNvSpPr/>
          <p:nvPr/>
        </p:nvSpPr>
        <p:spPr>
          <a:xfrm>
            <a:off x="1552144" y="4120454"/>
            <a:ext cx="2882091" cy="523220"/>
          </a:xfrm>
          <a:prstGeom prst="rect">
            <a:avLst/>
          </a:prstGeom>
        </p:spPr>
        <p:txBody>
          <a:bodyPr wrap="square">
            <a:spAutoFit/>
          </a:bodyPr>
          <a:lstStyle/>
          <a:p>
            <a:pPr marL="457200" lvl="0" indent="-317500">
              <a:buClr>
                <a:schemeClr val="bg1"/>
              </a:buClr>
              <a:buSzPts val="1400"/>
              <a:buAutoNum type="arabicPeriod"/>
            </a:pPr>
            <a:r>
              <a:rPr lang="en-US" altLang="zh-TW" b="1">
                <a:solidFill>
                  <a:schemeClr val="bg1"/>
                </a:solidFill>
                <a:ea typeface="微軟正黑體" pitchFamily="34" charset="-120"/>
              </a:rPr>
              <a:t>Online Office, Google Doc</a:t>
            </a:r>
            <a:endParaRPr lang="zh-TW" altLang="en-US" b="1">
              <a:solidFill>
                <a:schemeClr val="bg1"/>
              </a:solidFill>
              <a:ea typeface="微軟正黑體" pitchFamily="34" charset="-120"/>
            </a:endParaRPr>
          </a:p>
          <a:p>
            <a:pPr marL="457200" lvl="0" indent="-317500">
              <a:buClr>
                <a:schemeClr val="bg1"/>
              </a:buClr>
              <a:buSzPts val="1400"/>
              <a:buAutoNum type="arabicPeriod"/>
            </a:pPr>
            <a:r>
              <a:rPr lang="en-US" altLang="zh-TW" b="1">
                <a:solidFill>
                  <a:schemeClr val="bg1"/>
                </a:solidFill>
                <a:ea typeface="微軟正黑體" pitchFamily="34" charset="-120"/>
              </a:rPr>
              <a:t>Multimedia files</a:t>
            </a:r>
            <a:endParaRPr lang="zh-TW" altLang="en-US" b="1">
              <a:solidFill>
                <a:schemeClr val="bg1"/>
              </a:solidFill>
              <a:ea typeface="微軟正黑體" pitchFamily="34" charset="-120"/>
            </a:endParaRPr>
          </a:p>
        </p:txBody>
      </p:sp>
      <p:cxnSp>
        <p:nvCxnSpPr>
          <p:cNvPr id="59" name="直線接點 58">
            <a:extLst>
              <a:ext uri="{FF2B5EF4-FFF2-40B4-BE49-F238E27FC236}">
                <a16:creationId xmlns:a16="http://schemas.microsoft.com/office/drawing/2014/main" id="{9F044E2D-2570-441E-A0B0-DFB102413762}"/>
              </a:ext>
            </a:extLst>
          </p:cNvPr>
          <p:cNvCxnSpPr>
            <a:cxnSpLocks/>
          </p:cNvCxnSpPr>
          <p:nvPr/>
        </p:nvCxnSpPr>
        <p:spPr>
          <a:xfrm>
            <a:off x="494501" y="2984381"/>
            <a:ext cx="3837960" cy="1324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F29A1C06-B568-4668-B676-593ED44E9A4E}"/>
              </a:ext>
            </a:extLst>
          </p:cNvPr>
          <p:cNvCxnSpPr>
            <a:cxnSpLocks/>
          </p:cNvCxnSpPr>
          <p:nvPr/>
        </p:nvCxnSpPr>
        <p:spPr>
          <a:xfrm>
            <a:off x="494501" y="4020045"/>
            <a:ext cx="3837960" cy="1324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1" name="等腰三角形 60">
            <a:extLst>
              <a:ext uri="{FF2B5EF4-FFF2-40B4-BE49-F238E27FC236}">
                <a16:creationId xmlns:a16="http://schemas.microsoft.com/office/drawing/2014/main" id="{C41E5DE3-34AC-4825-9F2F-9605ED113344}"/>
              </a:ext>
            </a:extLst>
          </p:cNvPr>
          <p:cNvSpPr/>
          <p:nvPr/>
        </p:nvSpPr>
        <p:spPr>
          <a:xfrm rot="5400000">
            <a:off x="4903232" y="2188112"/>
            <a:ext cx="157849" cy="101581"/>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2" name="矩形 61">
            <a:extLst>
              <a:ext uri="{FF2B5EF4-FFF2-40B4-BE49-F238E27FC236}">
                <a16:creationId xmlns:a16="http://schemas.microsoft.com/office/drawing/2014/main" id="{36C53B4F-9B01-4A57-8464-28980A96F9F0}"/>
              </a:ext>
            </a:extLst>
          </p:cNvPr>
          <p:cNvSpPr/>
          <p:nvPr/>
        </p:nvSpPr>
        <p:spPr>
          <a:xfrm>
            <a:off x="5048947" y="2069429"/>
            <a:ext cx="662361" cy="307777"/>
          </a:xfrm>
          <a:prstGeom prst="rect">
            <a:avLst/>
          </a:prstGeom>
        </p:spPr>
        <p:txBody>
          <a:bodyPr wrap="none" anchor="t">
            <a:spAutoFit/>
          </a:bodyPr>
          <a:lstStyle/>
          <a:p>
            <a:r>
              <a:rPr lang="en-US" altLang="zh-TW" b="1">
                <a:solidFill>
                  <a:schemeClr val="bg1"/>
                </a:solidFill>
                <a:ea typeface="微軟正黑體"/>
              </a:rPr>
              <a:t>Basic</a:t>
            </a:r>
          </a:p>
        </p:txBody>
      </p:sp>
      <p:sp>
        <p:nvSpPr>
          <p:cNvPr id="63" name="矩形 62">
            <a:extLst>
              <a:ext uri="{FF2B5EF4-FFF2-40B4-BE49-F238E27FC236}">
                <a16:creationId xmlns:a16="http://schemas.microsoft.com/office/drawing/2014/main" id="{892D82B7-FD26-45DA-BA99-D9D0A4EAF112}"/>
              </a:ext>
            </a:extLst>
          </p:cNvPr>
          <p:cNvSpPr/>
          <p:nvPr/>
        </p:nvSpPr>
        <p:spPr>
          <a:xfrm>
            <a:off x="5887234" y="2102815"/>
            <a:ext cx="2539011" cy="307777"/>
          </a:xfrm>
          <a:prstGeom prst="rect">
            <a:avLst/>
          </a:prstGeom>
        </p:spPr>
        <p:txBody>
          <a:bodyPr wrap="square">
            <a:spAutoFit/>
          </a:bodyPr>
          <a:lstStyle/>
          <a:p>
            <a:pPr marL="186262" lvl="2" defTabSz="1219170">
              <a:buSzPts val="1400"/>
            </a:pPr>
            <a:r>
              <a:rPr lang="en-US" altLang="zh-TW" b="1">
                <a:solidFill>
                  <a:schemeClr val="bg1"/>
                </a:solidFill>
                <a:latin typeface="Arial" panose="020B0604020202020204" pitchFamily="34" charset="0"/>
                <a:ea typeface="微軟正黑體" pitchFamily="34" charset="-120"/>
                <a:cs typeface="Arial" panose="020B0604020202020204" pitchFamily="34" charset="0"/>
              </a:rPr>
              <a:t>1. NAS local users</a:t>
            </a:r>
          </a:p>
        </p:txBody>
      </p:sp>
      <p:sp>
        <p:nvSpPr>
          <p:cNvPr id="64" name="等腰三角形 63">
            <a:extLst>
              <a:ext uri="{FF2B5EF4-FFF2-40B4-BE49-F238E27FC236}">
                <a16:creationId xmlns:a16="http://schemas.microsoft.com/office/drawing/2014/main" id="{1643DF81-7130-4F6A-AD4D-8F1EC5185265}"/>
              </a:ext>
            </a:extLst>
          </p:cNvPr>
          <p:cNvSpPr/>
          <p:nvPr/>
        </p:nvSpPr>
        <p:spPr>
          <a:xfrm rot="5400000">
            <a:off x="4903232" y="2652039"/>
            <a:ext cx="157849" cy="101581"/>
          </a:xfrm>
          <a:prstGeom prst="triangl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5" name="矩形 64">
            <a:extLst>
              <a:ext uri="{FF2B5EF4-FFF2-40B4-BE49-F238E27FC236}">
                <a16:creationId xmlns:a16="http://schemas.microsoft.com/office/drawing/2014/main" id="{D2B1AA23-BFB7-4BBF-8AFC-261D9E3759A5}"/>
              </a:ext>
            </a:extLst>
          </p:cNvPr>
          <p:cNvSpPr/>
          <p:nvPr/>
        </p:nvSpPr>
        <p:spPr>
          <a:xfrm>
            <a:off x="5048947" y="2559132"/>
            <a:ext cx="1084477" cy="769441"/>
          </a:xfrm>
          <a:prstGeom prst="rect">
            <a:avLst/>
          </a:prstGeom>
        </p:spPr>
        <p:txBody>
          <a:bodyPr wrap="square" anchor="t">
            <a:spAutoFit/>
          </a:bodyPr>
          <a:lstStyle/>
          <a:p>
            <a:r>
              <a:rPr lang="en-US" altLang="zh-TW" b="1">
                <a:solidFill>
                  <a:schemeClr val="bg1"/>
                </a:solidFill>
                <a:ea typeface="微軟正黑體"/>
              </a:rPr>
              <a:t>Domain Security</a:t>
            </a:r>
          </a:p>
          <a:p>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65">
            <a:extLst>
              <a:ext uri="{FF2B5EF4-FFF2-40B4-BE49-F238E27FC236}">
                <a16:creationId xmlns:a16="http://schemas.microsoft.com/office/drawing/2014/main" id="{A8900FFA-4A3B-4935-979C-8541CD84DDFE}"/>
              </a:ext>
            </a:extLst>
          </p:cNvPr>
          <p:cNvSpPr/>
          <p:nvPr/>
        </p:nvSpPr>
        <p:spPr>
          <a:xfrm>
            <a:off x="5887236" y="2559132"/>
            <a:ext cx="2762264" cy="738664"/>
          </a:xfrm>
          <a:prstGeom prst="rect">
            <a:avLst/>
          </a:prstGeom>
        </p:spPr>
        <p:txBody>
          <a:bodyPr wrap="square">
            <a:spAutoFit/>
          </a:bodyPr>
          <a:lstStyle/>
          <a:p>
            <a:pPr marL="457200" lvl="2" indent="-317500">
              <a:buClr>
                <a:schemeClr val="bg1"/>
              </a:buClr>
              <a:buSzPts val="1400"/>
              <a:buFont typeface="Arial"/>
              <a:buAutoNum type="arabicPeriod"/>
            </a:pPr>
            <a:r>
              <a:rPr lang="en-US" altLang="zh-TW" b="1">
                <a:solidFill>
                  <a:schemeClr val="bg1"/>
                </a:solidFill>
                <a:latin typeface="Arial" panose="020B0604020202020204" pitchFamily="34" charset="0"/>
                <a:ea typeface="微軟正黑體" pitchFamily="34" charset="-120"/>
                <a:cs typeface="Arial" panose="020B0604020202020204" pitchFamily="34" charset="0"/>
              </a:rPr>
              <a:t>Active</a:t>
            </a:r>
            <a:r>
              <a:rPr lang="zh-TW" altLang="en-US" b="1">
                <a:solidFill>
                  <a:schemeClr val="bg1"/>
                </a:solidFill>
                <a:latin typeface="Arial" panose="020B0604020202020204" pitchFamily="34" charset="0"/>
                <a:ea typeface="微軟正黑體"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itchFamily="34" charset="-120"/>
                <a:cs typeface="Arial" panose="020B0604020202020204" pitchFamily="34" charset="0"/>
              </a:rPr>
              <a:t>Directory</a:t>
            </a:r>
            <a:r>
              <a:rPr lang="zh-TW" altLang="en-US" b="1">
                <a:solidFill>
                  <a:schemeClr val="bg1"/>
                </a:solidFill>
                <a:latin typeface="Arial" panose="020B0604020202020204" pitchFamily="34" charset="0"/>
                <a:ea typeface="微軟正黑體"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itchFamily="34" charset="-120"/>
                <a:cs typeface="Arial" panose="020B0604020202020204" pitchFamily="34" charset="0"/>
              </a:rPr>
              <a:t>authentication</a:t>
            </a:r>
          </a:p>
          <a:p>
            <a:pPr marL="457200" lvl="2" indent="-317500">
              <a:buClr>
                <a:schemeClr val="bg1"/>
              </a:buClr>
              <a:buSzPts val="1400"/>
              <a:buFont typeface="Arial"/>
              <a:buAutoNum type="arabicPeriod"/>
            </a:pPr>
            <a:r>
              <a:rPr lang="en-US" altLang="zh-TW" b="1">
                <a:solidFill>
                  <a:schemeClr val="bg1"/>
                </a:solidFill>
                <a:latin typeface="Arial" panose="020B0604020202020204" pitchFamily="34" charset="0"/>
                <a:ea typeface="微軟正黑體" pitchFamily="34" charset="-120"/>
                <a:cs typeface="Arial" panose="020B0604020202020204" pitchFamily="34" charset="0"/>
              </a:rPr>
              <a:t>LDAP</a:t>
            </a:r>
            <a:r>
              <a:rPr lang="zh-TW" altLang="en-US" b="1">
                <a:solidFill>
                  <a:schemeClr val="bg1"/>
                </a:solidFill>
                <a:latin typeface="Arial" panose="020B0604020202020204" pitchFamily="34" charset="0"/>
                <a:ea typeface="微軟正黑體"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itchFamily="34" charset="-120"/>
                <a:cs typeface="Arial" panose="020B0604020202020204" pitchFamily="34" charset="0"/>
              </a:rPr>
              <a:t>authentication</a:t>
            </a:r>
          </a:p>
        </p:txBody>
      </p:sp>
      <p:cxnSp>
        <p:nvCxnSpPr>
          <p:cNvPr id="67" name="直線接點 66">
            <a:extLst>
              <a:ext uri="{FF2B5EF4-FFF2-40B4-BE49-F238E27FC236}">
                <a16:creationId xmlns:a16="http://schemas.microsoft.com/office/drawing/2014/main" id="{5EB4DD31-7B9C-4159-AC13-7C628AD7D5A2}"/>
              </a:ext>
            </a:extLst>
          </p:cNvPr>
          <p:cNvCxnSpPr>
            <a:cxnSpLocks/>
          </p:cNvCxnSpPr>
          <p:nvPr/>
        </p:nvCxnSpPr>
        <p:spPr>
          <a:xfrm>
            <a:off x="4931366" y="2470459"/>
            <a:ext cx="3837960" cy="1324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E6AA9E1B-0F88-45D7-A170-B872999FA010}"/>
              </a:ext>
            </a:extLst>
          </p:cNvPr>
          <p:cNvGrpSpPr/>
          <p:nvPr/>
        </p:nvGrpSpPr>
        <p:grpSpPr>
          <a:xfrm>
            <a:off x="4793226" y="3557327"/>
            <a:ext cx="3944253" cy="1172277"/>
            <a:chOff x="4648417" y="3594704"/>
            <a:chExt cx="3944253" cy="1172277"/>
          </a:xfrm>
        </p:grpSpPr>
        <p:grpSp>
          <p:nvGrpSpPr>
            <p:cNvPr id="30" name="群組 29">
              <a:extLst>
                <a:ext uri="{FF2B5EF4-FFF2-40B4-BE49-F238E27FC236}">
                  <a16:creationId xmlns:a16="http://schemas.microsoft.com/office/drawing/2014/main" id="{41CC0776-B198-488B-8D46-8E73409FED82}"/>
                </a:ext>
              </a:extLst>
            </p:cNvPr>
            <p:cNvGrpSpPr/>
            <p:nvPr/>
          </p:nvGrpSpPr>
          <p:grpSpPr>
            <a:xfrm>
              <a:off x="6726344" y="4090577"/>
              <a:ext cx="1866326" cy="357702"/>
              <a:chOff x="4388896" y="4191428"/>
              <a:chExt cx="1165610" cy="223402"/>
            </a:xfrm>
            <a:noFill/>
          </p:grpSpPr>
          <p:sp>
            <p:nvSpPr>
              <p:cNvPr id="75" name="手繪多邊形: 圖案 74">
                <a:extLst>
                  <a:ext uri="{FF2B5EF4-FFF2-40B4-BE49-F238E27FC236}">
                    <a16:creationId xmlns:a16="http://schemas.microsoft.com/office/drawing/2014/main" id="{3441299B-CE91-49ED-8043-9D7EFDA76503}"/>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91BD9774-2E58-4E85-BCA1-8E95266A2AFB}"/>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8A848F88-7BF6-4CA7-96F1-069FBAFFDE62}"/>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42605E85-1801-4ABA-A08D-D133E8600772}"/>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FB81A85C-6F76-4383-93CC-51C65E008D52}"/>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1AB9CD69-2AA3-4048-9E7C-85C67D4AE031}"/>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486E764D-9C7B-443D-AF28-9938E2AAA46B}"/>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618F04C0-6323-4244-8FC2-7802521A2383}"/>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6A789A6C-E180-477B-AF42-C5472E1E2551}"/>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89189761-60A2-47D9-AF5D-6213BD2C6933}"/>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7EA8BC4B-9C66-45C6-B7CE-EC0BC5AFC1B0}"/>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B6E585EE-ED75-48BD-8E5C-8B9C2DE4A5D1}"/>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FD0D81B3-ED67-4CB4-A52C-3BDF00D8FDF9}"/>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56678B20-B3CB-4734-8C4F-CF376E8DE2E5}"/>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0F643115-75E3-45AD-9BF5-5A8BD5A7CA7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F62AD9AA-D269-41EA-BA93-4B8CB815CB99}"/>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A172AA1F-C995-4E67-A03F-B3A2387CE1CD}"/>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7F4057CE-FB58-485B-910F-319E07CF53D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548A950B-D696-4FA3-8F6A-9ABE297B0A3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057034D6-45EC-42E7-8023-DA50C8FA05AD}"/>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B0E3BAE7-BDAB-4BB3-A706-FB9FA188F1E0}"/>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75104A58-2426-4700-9D7E-957D0FA69E1D}"/>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656F2CD2-B43A-48C7-86E0-3E4D0CD7C356}"/>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4C69C765-67B8-4868-A08F-14DC2A80249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A737A7A6-895A-49A1-A58A-E5655CC0FFBC}"/>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EC2BD79F-81C7-48F8-AF96-835B3D978C16}"/>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53C1767F-AA8C-45E2-A95D-539E04320B34}"/>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672E7DBF-DE03-4AF6-B37F-AE9AD5E92386}"/>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16C21CA3-CFC9-4569-9BB7-397C9919F64F}"/>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3A858C3B-4BEC-4FB9-A1A8-B60920469775}"/>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C2D2EE98-AEF9-40B3-892B-B9EB3BAEFEEE}"/>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AE0C8D17-1D71-43D1-8A32-D62474B3DEF3}"/>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85FE779C-43C0-4B74-A4AF-9BC56433BAF1}"/>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1A19184B-84E1-4E92-B783-48F09B22D842}"/>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EDD3F608-561A-4516-B461-10B58D90FFCA}"/>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E09563E8-1566-475E-B432-4DA683CA6F8D}"/>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5CE268CD-4F18-488C-985A-7BC5BD180F59}"/>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F403BC99-6B53-47D4-91B6-0195E3A91BFB}"/>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2296C20C-E4E6-49D1-B36F-6BE94FDAFB7A}"/>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000916F6-62C2-46F2-B9C1-A068912F4BAC}"/>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5C6760C5-3B70-454F-ADBE-176E990B4118}"/>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31" name="群組 30">
              <a:extLst>
                <a:ext uri="{FF2B5EF4-FFF2-40B4-BE49-F238E27FC236}">
                  <a16:creationId xmlns:a16="http://schemas.microsoft.com/office/drawing/2014/main" id="{8FF1B8EA-93BA-432B-A52F-AC17963B4023}"/>
                </a:ext>
              </a:extLst>
            </p:cNvPr>
            <p:cNvGrpSpPr/>
            <p:nvPr/>
          </p:nvGrpSpPr>
          <p:grpSpPr>
            <a:xfrm>
              <a:off x="6108381" y="3907322"/>
              <a:ext cx="427611" cy="611438"/>
              <a:chOff x="1713187" y="4497009"/>
              <a:chExt cx="356195" cy="509318"/>
            </a:xfrm>
            <a:solidFill>
              <a:srgbClr val="000611"/>
            </a:solidFill>
          </p:grpSpPr>
          <p:sp>
            <p:nvSpPr>
              <p:cNvPr id="70" name="手繪多邊形: 圖案 69">
                <a:extLst>
                  <a:ext uri="{FF2B5EF4-FFF2-40B4-BE49-F238E27FC236}">
                    <a16:creationId xmlns:a16="http://schemas.microsoft.com/office/drawing/2014/main" id="{BBC12F47-C582-47E2-9AF0-01E53AEBBF34}"/>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71" name="手繪多邊形: 圖案 70">
                <a:extLst>
                  <a:ext uri="{FF2B5EF4-FFF2-40B4-BE49-F238E27FC236}">
                    <a16:creationId xmlns:a16="http://schemas.microsoft.com/office/drawing/2014/main" id="{3F7E0E36-5BAF-4939-9183-F80107A4C6DC}"/>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72" name="手繪多邊形: 圖案 71">
                <a:extLst>
                  <a:ext uri="{FF2B5EF4-FFF2-40B4-BE49-F238E27FC236}">
                    <a16:creationId xmlns:a16="http://schemas.microsoft.com/office/drawing/2014/main" id="{3A9FFCD2-E16E-4001-BF09-B124FCD9B61E}"/>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73" name="手繪多邊形: 圖案 72">
                <a:extLst>
                  <a:ext uri="{FF2B5EF4-FFF2-40B4-BE49-F238E27FC236}">
                    <a16:creationId xmlns:a16="http://schemas.microsoft.com/office/drawing/2014/main" id="{A9B43FCC-B2FA-4AFF-8BD0-ADA5BD37008D}"/>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74" name="手繪多邊形: 圖案 73">
                <a:extLst>
                  <a:ext uri="{FF2B5EF4-FFF2-40B4-BE49-F238E27FC236}">
                    <a16:creationId xmlns:a16="http://schemas.microsoft.com/office/drawing/2014/main" id="{7A2725D5-CC1A-4C70-909B-D4ABD6099120}"/>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grpSp>
        <p:sp>
          <p:nvSpPr>
            <p:cNvPr id="32" name="箭號: 弧形下彎 31">
              <a:extLst>
                <a:ext uri="{FF2B5EF4-FFF2-40B4-BE49-F238E27FC236}">
                  <a16:creationId xmlns:a16="http://schemas.microsoft.com/office/drawing/2014/main" id="{3D4A7C63-7EAA-4106-9D3A-0AF65FA7920F}"/>
                </a:ext>
              </a:extLst>
            </p:cNvPr>
            <p:cNvSpPr/>
            <p:nvPr/>
          </p:nvSpPr>
          <p:spPr>
            <a:xfrm>
              <a:off x="5688104" y="3765176"/>
              <a:ext cx="1035683" cy="3429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3" name="箭號: 弧形下彎 32">
              <a:extLst>
                <a:ext uri="{FF2B5EF4-FFF2-40B4-BE49-F238E27FC236}">
                  <a16:creationId xmlns:a16="http://schemas.microsoft.com/office/drawing/2014/main" id="{E1D1E1AD-F00C-4AF1-BA23-98CC2A0E863F}"/>
                </a:ext>
              </a:extLst>
            </p:cNvPr>
            <p:cNvSpPr/>
            <p:nvPr/>
          </p:nvSpPr>
          <p:spPr>
            <a:xfrm flipV="1">
              <a:off x="5634317" y="4381499"/>
              <a:ext cx="1078210" cy="385482"/>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34" name="群組 33">
              <a:extLst>
                <a:ext uri="{FF2B5EF4-FFF2-40B4-BE49-F238E27FC236}">
                  <a16:creationId xmlns:a16="http://schemas.microsoft.com/office/drawing/2014/main" id="{62A5AB97-1A57-45D3-8630-3BFCFFCF7202}"/>
                </a:ext>
              </a:extLst>
            </p:cNvPr>
            <p:cNvGrpSpPr/>
            <p:nvPr/>
          </p:nvGrpSpPr>
          <p:grpSpPr>
            <a:xfrm>
              <a:off x="4648417" y="3594704"/>
              <a:ext cx="962673" cy="1041895"/>
              <a:chOff x="4648417" y="3594704"/>
              <a:chExt cx="962673" cy="1041895"/>
            </a:xfrm>
          </p:grpSpPr>
          <p:grpSp>
            <p:nvGrpSpPr>
              <p:cNvPr id="41" name="群組 40">
                <a:extLst>
                  <a:ext uri="{FF2B5EF4-FFF2-40B4-BE49-F238E27FC236}">
                    <a16:creationId xmlns:a16="http://schemas.microsoft.com/office/drawing/2014/main" id="{C0DD17FB-E1E4-43CB-8A8E-52F0B6A9BACB}"/>
                  </a:ext>
                </a:extLst>
              </p:cNvPr>
              <p:cNvGrpSpPr/>
              <p:nvPr/>
            </p:nvGrpSpPr>
            <p:grpSpPr>
              <a:xfrm>
                <a:off x="4648417" y="3594704"/>
                <a:ext cx="962673" cy="567161"/>
                <a:chOff x="4648417" y="3594704"/>
                <a:chExt cx="962673" cy="567161"/>
              </a:xfrm>
            </p:grpSpPr>
            <p:pic>
              <p:nvPicPr>
                <p:cNvPr id="68" name="圖形 67">
                  <a:extLst>
                    <a:ext uri="{FF2B5EF4-FFF2-40B4-BE49-F238E27FC236}">
                      <a16:creationId xmlns:a16="http://schemas.microsoft.com/office/drawing/2014/main" id="{E12DF3C1-8A1F-45AB-BEA2-75DF4FF162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417" y="3594704"/>
                  <a:ext cx="844706" cy="467599"/>
                </a:xfrm>
                <a:prstGeom prst="rect">
                  <a:avLst/>
                </a:prstGeom>
              </p:spPr>
            </p:pic>
            <p:sp>
              <p:nvSpPr>
                <p:cNvPr id="69" name="橢圓 68">
                  <a:extLst>
                    <a:ext uri="{FF2B5EF4-FFF2-40B4-BE49-F238E27FC236}">
                      <a16:creationId xmlns:a16="http://schemas.microsoft.com/office/drawing/2014/main" id="{A4DE229E-99CA-48D5-95CA-E667F4B184A0}"/>
                    </a:ext>
                  </a:extLst>
                </p:cNvPr>
                <p:cNvSpPr/>
                <p:nvPr/>
              </p:nvSpPr>
              <p:spPr>
                <a:xfrm>
                  <a:off x="5049371" y="3913094"/>
                  <a:ext cx="561719" cy="248771"/>
                </a:xfrm>
                <a:prstGeom prst="ellipse">
                  <a:avLst/>
                </a:prstGeom>
                <a:solidFill>
                  <a:srgbClr val="000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3" name="圖片 42">
                <a:extLst>
                  <a:ext uri="{FF2B5EF4-FFF2-40B4-BE49-F238E27FC236}">
                    <a16:creationId xmlns:a16="http://schemas.microsoft.com/office/drawing/2014/main" id="{0C3A6050-42A1-4B1F-963B-83E97FBA78AD}"/>
                  </a:ext>
                </a:extLst>
              </p:cNvPr>
              <p:cNvPicPr>
                <a:picLocks noChangeAspect="1"/>
              </p:cNvPicPr>
              <p:nvPr/>
            </p:nvPicPr>
            <p:blipFill>
              <a:blip r:embed="rId5"/>
              <a:stretch>
                <a:fillRect/>
              </a:stretch>
            </p:blipFill>
            <p:spPr>
              <a:xfrm>
                <a:off x="5101307" y="3949767"/>
                <a:ext cx="487372" cy="686832"/>
              </a:xfrm>
              <a:prstGeom prst="rect">
                <a:avLst/>
              </a:prstGeom>
            </p:spPr>
          </p:pic>
        </p:grpSp>
        <p:grpSp>
          <p:nvGrpSpPr>
            <p:cNvPr id="35" name="群組 34">
              <a:extLst>
                <a:ext uri="{FF2B5EF4-FFF2-40B4-BE49-F238E27FC236}">
                  <a16:creationId xmlns:a16="http://schemas.microsoft.com/office/drawing/2014/main" id="{57A4F5FC-3BEA-4A2C-8C94-B010DE8ACBC0}"/>
                </a:ext>
              </a:extLst>
            </p:cNvPr>
            <p:cNvGrpSpPr/>
            <p:nvPr/>
          </p:nvGrpSpPr>
          <p:grpSpPr>
            <a:xfrm>
              <a:off x="5805053" y="4073237"/>
              <a:ext cx="408709" cy="477982"/>
              <a:chOff x="6767944" y="3491346"/>
              <a:chExt cx="408709" cy="477982"/>
            </a:xfrm>
          </p:grpSpPr>
          <p:sp>
            <p:nvSpPr>
              <p:cNvPr id="36" name="矩形: 圓角 35">
                <a:extLst>
                  <a:ext uri="{FF2B5EF4-FFF2-40B4-BE49-F238E27FC236}">
                    <a16:creationId xmlns:a16="http://schemas.microsoft.com/office/drawing/2014/main" id="{39A4C455-0726-4B50-8DFF-2E20F36037DF}"/>
                  </a:ext>
                </a:extLst>
              </p:cNvPr>
              <p:cNvSpPr/>
              <p:nvPr/>
            </p:nvSpPr>
            <p:spPr>
              <a:xfrm>
                <a:off x="6767944" y="3643746"/>
                <a:ext cx="408709" cy="325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2488CB91-78C0-4C99-9B17-F98AEF1CBB18}"/>
                  </a:ext>
                </a:extLst>
              </p:cNvPr>
              <p:cNvSpPr/>
              <p:nvPr/>
            </p:nvSpPr>
            <p:spPr>
              <a:xfrm>
                <a:off x="6830291" y="3491346"/>
                <a:ext cx="277091" cy="2840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 name="群組 37">
                <a:extLst>
                  <a:ext uri="{FF2B5EF4-FFF2-40B4-BE49-F238E27FC236}">
                    <a16:creationId xmlns:a16="http://schemas.microsoft.com/office/drawing/2014/main" id="{8996137C-BBC1-4BC8-AF1A-745D5908CEE6}"/>
                  </a:ext>
                </a:extLst>
              </p:cNvPr>
              <p:cNvGrpSpPr/>
              <p:nvPr/>
            </p:nvGrpSpPr>
            <p:grpSpPr>
              <a:xfrm>
                <a:off x="6920344" y="3699162"/>
                <a:ext cx="117763" cy="228600"/>
                <a:chOff x="7460672" y="3719945"/>
                <a:chExt cx="117763" cy="228600"/>
              </a:xfrm>
            </p:grpSpPr>
            <p:sp>
              <p:nvSpPr>
                <p:cNvPr id="39" name="橢圓 38">
                  <a:extLst>
                    <a:ext uri="{FF2B5EF4-FFF2-40B4-BE49-F238E27FC236}">
                      <a16:creationId xmlns:a16="http://schemas.microsoft.com/office/drawing/2014/main" id="{901E956F-9ECA-45CA-9C2F-C9A33E8D2687}"/>
                    </a:ext>
                  </a:extLst>
                </p:cNvPr>
                <p:cNvSpPr/>
                <p:nvPr/>
              </p:nvSpPr>
              <p:spPr>
                <a:xfrm>
                  <a:off x="7460672" y="3719945"/>
                  <a:ext cx="117763" cy="117764"/>
                </a:xfrm>
                <a:prstGeom prst="ellipse">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BD714947-C86F-4E0D-82F6-4DA9CEE9A7C1}"/>
                    </a:ext>
                  </a:extLst>
                </p:cNvPr>
                <p:cNvSpPr/>
                <p:nvPr/>
              </p:nvSpPr>
              <p:spPr>
                <a:xfrm>
                  <a:off x="7496694" y="3796145"/>
                  <a:ext cx="45719" cy="152400"/>
                </a:xfrm>
                <a:prstGeom prst="roundRect">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Tree>
    <p:extLst>
      <p:ext uri="{BB962C8B-B14F-4D97-AF65-F5344CB8AC3E}">
        <p14:creationId xmlns:p14="http://schemas.microsoft.com/office/powerpoint/2010/main" val="4273081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3150A851-A00E-4BA7-BF24-83C0DA023DF3}"/>
              </a:ext>
            </a:extLst>
          </p:cNvPr>
          <p:cNvPicPr>
            <a:picLocks noChangeAspect="1"/>
          </p:cNvPicPr>
          <p:nvPr/>
        </p:nvPicPr>
        <p:blipFill>
          <a:blip r:embed="rId2"/>
          <a:stretch>
            <a:fillRect/>
          </a:stretch>
        </p:blipFill>
        <p:spPr>
          <a:xfrm>
            <a:off x="0" y="0"/>
            <a:ext cx="9144000" cy="5143500"/>
          </a:xfrm>
          <a:prstGeom prst="rect">
            <a:avLst/>
          </a:prstGeom>
        </p:spPr>
      </p:pic>
      <p:grpSp>
        <p:nvGrpSpPr>
          <p:cNvPr id="34" name="群組 33">
            <a:extLst>
              <a:ext uri="{FF2B5EF4-FFF2-40B4-BE49-F238E27FC236}">
                <a16:creationId xmlns:a16="http://schemas.microsoft.com/office/drawing/2014/main" id="{29A11AC1-8BEB-4B3B-990E-2D0CC6E65590}"/>
              </a:ext>
            </a:extLst>
          </p:cNvPr>
          <p:cNvGrpSpPr/>
          <p:nvPr/>
        </p:nvGrpSpPr>
        <p:grpSpPr>
          <a:xfrm>
            <a:off x="482101" y="1759093"/>
            <a:ext cx="6204442" cy="2242693"/>
            <a:chOff x="614627" y="817631"/>
            <a:chExt cx="7654165" cy="2766720"/>
          </a:xfrm>
        </p:grpSpPr>
        <p:sp>
          <p:nvSpPr>
            <p:cNvPr id="35" name="矩形 34">
              <a:extLst>
                <a:ext uri="{FF2B5EF4-FFF2-40B4-BE49-F238E27FC236}">
                  <a16:creationId xmlns:a16="http://schemas.microsoft.com/office/drawing/2014/main" id="{7D897766-84A4-4475-8319-6B5061346F42}"/>
                </a:ext>
              </a:extLst>
            </p:cNvPr>
            <p:cNvSpPr/>
            <p:nvPr/>
          </p:nvSpPr>
          <p:spPr>
            <a:xfrm>
              <a:off x="1090618" y="817631"/>
              <a:ext cx="6874479" cy="502034"/>
            </a:xfrm>
            <a:prstGeom prst="rect">
              <a:avLst/>
            </a:prstGeom>
            <a:effectLst>
              <a:outerShdw blurRad="50800" dist="38100" dir="2700000" algn="tl" rotWithShape="0">
                <a:prstClr val="black">
                  <a:alpha val="40000"/>
                </a:prstClr>
              </a:outerShdw>
            </a:effectLst>
          </p:spPr>
          <p:txBody>
            <a:bodyPr wrap="square" anchor="t">
              <a:spAutoFit/>
            </a:bodyPr>
            <a:lstStyle/>
            <a:p>
              <a:pPr defTabSz="914378"/>
              <a:r>
                <a:rPr lang="en-US" altLang="zh-TW" sz="2400">
                  <a:solidFill>
                    <a:srgbClr val="02D4E1"/>
                  </a:solidFill>
                  <a:ea typeface="+mn-lt"/>
                </a:rPr>
                <a:t>What is Cloud NAS Solution </a:t>
              </a:r>
              <a:r>
                <a:rPr lang="en-US" altLang="zh-TW" sz="2400" err="1">
                  <a:solidFill>
                    <a:srgbClr val="02D4E1"/>
                  </a:solidFill>
                  <a:ea typeface="+mn-lt"/>
                </a:rPr>
                <a:t>QTScloud</a:t>
              </a:r>
              <a:endParaRPr lang="en-US" altLang="zh-TW" sz="2400">
                <a:solidFill>
                  <a:srgbClr val="02D4E1"/>
                </a:solidFill>
                <a:ea typeface="+mn-lt"/>
              </a:endParaRPr>
            </a:p>
          </p:txBody>
        </p:sp>
        <p:sp>
          <p:nvSpPr>
            <p:cNvPr id="36" name="矩形 35">
              <a:extLst>
                <a:ext uri="{FF2B5EF4-FFF2-40B4-BE49-F238E27FC236}">
                  <a16:creationId xmlns:a16="http://schemas.microsoft.com/office/drawing/2014/main" id="{0C7A29BE-E6BE-4FF8-834A-0DD06686B27C}"/>
                </a:ext>
              </a:extLst>
            </p:cNvPr>
            <p:cNvSpPr/>
            <p:nvPr/>
          </p:nvSpPr>
          <p:spPr>
            <a:xfrm>
              <a:off x="1090619" y="2329313"/>
              <a:ext cx="7178173" cy="502034"/>
            </a:xfrm>
            <a:prstGeom prst="rect">
              <a:avLst/>
            </a:prstGeom>
            <a:effectLst>
              <a:outerShdw blurRad="50800" dist="38100" dir="2700000" algn="tl" rotWithShape="0">
                <a:prstClr val="black">
                  <a:alpha val="40000"/>
                </a:prstClr>
              </a:outerShdw>
            </a:effectLst>
          </p:spPr>
          <p:txBody>
            <a:bodyPr wrap="square" anchor="t">
              <a:spAutoFit/>
            </a:bodyPr>
            <a:lstStyle/>
            <a:p>
              <a:pPr defTabSz="914378"/>
              <a:r>
                <a:rPr lang="en-US" altLang="zh-TW" sz="2400">
                  <a:solidFill>
                    <a:srgbClr val="02D4E1"/>
                  </a:solidFill>
                  <a:ea typeface="+mn-lt"/>
                </a:rPr>
                <a:t>How to use </a:t>
              </a:r>
              <a:r>
                <a:rPr lang="en-US" altLang="zh-TW" sz="2400" err="1">
                  <a:solidFill>
                    <a:srgbClr val="02D4E1"/>
                  </a:solidFill>
                  <a:ea typeface="+mn-lt"/>
                </a:rPr>
                <a:t>QTScloud</a:t>
              </a:r>
              <a:r>
                <a:rPr lang="en-US" altLang="zh-TW" sz="2400">
                  <a:solidFill>
                    <a:srgbClr val="02D4E1"/>
                  </a:solidFill>
                  <a:ea typeface="+mn-lt"/>
                </a:rPr>
                <a:t> cloud version</a:t>
              </a:r>
            </a:p>
          </p:txBody>
        </p:sp>
        <p:sp>
          <p:nvSpPr>
            <p:cNvPr id="37" name="矩形 36">
              <a:extLst>
                <a:ext uri="{FF2B5EF4-FFF2-40B4-BE49-F238E27FC236}">
                  <a16:creationId xmlns:a16="http://schemas.microsoft.com/office/drawing/2014/main" id="{682FE530-14D7-4A15-AFA3-2379A99E5CE7}"/>
                </a:ext>
              </a:extLst>
            </p:cNvPr>
            <p:cNvSpPr/>
            <p:nvPr/>
          </p:nvSpPr>
          <p:spPr>
            <a:xfrm>
              <a:off x="1090619" y="1602048"/>
              <a:ext cx="6663825" cy="502034"/>
            </a:xfrm>
            <a:prstGeom prst="rect">
              <a:avLst/>
            </a:prstGeom>
            <a:effectLst>
              <a:outerShdw blurRad="50800" dist="38100" dir="2700000" algn="tl" rotWithShape="0">
                <a:prstClr val="black">
                  <a:alpha val="40000"/>
                </a:prstClr>
              </a:outerShdw>
            </a:effectLst>
          </p:spPr>
          <p:txBody>
            <a:bodyPr wrap="square" anchor="t">
              <a:spAutoFit/>
            </a:bodyPr>
            <a:lstStyle/>
            <a:p>
              <a:pPr defTabSz="914378"/>
              <a:r>
                <a:rPr lang="en-US" altLang="zh-TW" sz="2400">
                  <a:solidFill>
                    <a:srgbClr val="02D4E1"/>
                  </a:solidFill>
                  <a:ea typeface="+mn-lt"/>
                </a:rPr>
                <a:t>Who needs </a:t>
              </a:r>
              <a:r>
                <a:rPr lang="en-US" altLang="zh-TW" sz="2400" err="1">
                  <a:solidFill>
                    <a:srgbClr val="02D4E1"/>
                  </a:solidFill>
                  <a:ea typeface="+mn-lt"/>
                </a:rPr>
                <a:t>QTScloud</a:t>
              </a:r>
              <a:r>
                <a:rPr lang="en-US" altLang="zh-TW" sz="2400">
                  <a:solidFill>
                    <a:srgbClr val="02D4E1"/>
                  </a:solidFill>
                  <a:ea typeface="+mn-lt"/>
                </a:rPr>
                <a:t> cloud version</a:t>
              </a:r>
              <a:endParaRPr lang="en-US" sz="2400"/>
            </a:p>
          </p:txBody>
        </p:sp>
        <p:sp>
          <p:nvSpPr>
            <p:cNvPr id="38" name="矩形 19">
              <a:extLst>
                <a:ext uri="{FF2B5EF4-FFF2-40B4-BE49-F238E27FC236}">
                  <a16:creationId xmlns:a16="http://schemas.microsoft.com/office/drawing/2014/main" id="{806E0D3C-7B84-491C-A439-3572CE2127AE}"/>
                </a:ext>
              </a:extLst>
            </p:cNvPr>
            <p:cNvSpPr/>
            <p:nvPr/>
          </p:nvSpPr>
          <p:spPr>
            <a:xfrm>
              <a:off x="1090619" y="3014814"/>
              <a:ext cx="6692021" cy="569537"/>
            </a:xfrm>
            <a:prstGeom prst="rect">
              <a:avLst/>
            </a:prstGeom>
            <a:effectLst>
              <a:outerShdw blurRad="50800" dist="38100" dir="2700000" algn="tl" rotWithShape="0">
                <a:prstClr val="black">
                  <a:alpha val="40000"/>
                </a:prstClr>
              </a:outerShdw>
            </a:effectLst>
          </p:spPr>
          <p:txBody>
            <a:bodyPr wrap="square" anchor="t">
              <a:spAutoFit/>
            </a:bodyPr>
            <a:lstStyle/>
            <a:p>
              <a:pPr defTabSz="914378"/>
              <a:r>
                <a:rPr lang="en-US" altLang="zh-TW" sz="2400" err="1">
                  <a:solidFill>
                    <a:srgbClr val="02D4E1"/>
                  </a:solidFill>
                  <a:ea typeface="+mn-lt"/>
                </a:rPr>
                <a:t>QTScloud</a:t>
              </a:r>
              <a:r>
                <a:rPr lang="en-US" altLang="zh-TW" sz="2400">
                  <a:solidFill>
                    <a:srgbClr val="02D4E1"/>
                  </a:solidFill>
                  <a:ea typeface="+mn-lt"/>
                </a:rPr>
                <a:t> cloud version features</a:t>
              </a:r>
            </a:p>
          </p:txBody>
        </p:sp>
        <p:sp>
          <p:nvSpPr>
            <p:cNvPr id="39" name="橢圓 38">
              <a:extLst>
                <a:ext uri="{FF2B5EF4-FFF2-40B4-BE49-F238E27FC236}">
                  <a16:creationId xmlns:a16="http://schemas.microsoft.com/office/drawing/2014/main" id="{CABEB64B-24B7-4502-9EA9-B8FAC11876B0}"/>
                </a:ext>
              </a:extLst>
            </p:cNvPr>
            <p:cNvSpPr/>
            <p:nvPr/>
          </p:nvSpPr>
          <p:spPr>
            <a:xfrm>
              <a:off x="623000" y="884255"/>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bg1">
                      <a:lumMod val="95000"/>
                    </a:schemeClr>
                  </a:solidFill>
                  <a:latin typeface="Arial" panose="020B0604020202020204" pitchFamily="34" charset="0"/>
                  <a:cs typeface="Arial" panose="020B0604020202020204" pitchFamily="34" charset="0"/>
                </a:rPr>
                <a:t>1</a:t>
              </a:r>
              <a:endParaRPr lang="zh-TW" altLang="en-US" sz="2000">
                <a:solidFill>
                  <a:schemeClr val="bg1">
                    <a:lumMod val="95000"/>
                  </a:schemeClr>
                </a:solidFill>
                <a:latin typeface="Arial" panose="020B0604020202020204" pitchFamily="34" charset="0"/>
                <a:cs typeface="Arial" panose="020B0604020202020204" pitchFamily="34" charset="0"/>
              </a:endParaRPr>
            </a:p>
          </p:txBody>
        </p:sp>
        <p:sp>
          <p:nvSpPr>
            <p:cNvPr id="40" name="橢圓 39">
              <a:extLst>
                <a:ext uri="{FF2B5EF4-FFF2-40B4-BE49-F238E27FC236}">
                  <a16:creationId xmlns:a16="http://schemas.microsoft.com/office/drawing/2014/main" id="{44E73B8A-632A-4ECC-B21B-9012044C2F42}"/>
                </a:ext>
              </a:extLst>
            </p:cNvPr>
            <p:cNvSpPr/>
            <p:nvPr/>
          </p:nvSpPr>
          <p:spPr>
            <a:xfrm>
              <a:off x="623000" y="1619250"/>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bg1">
                      <a:lumMod val="95000"/>
                    </a:schemeClr>
                  </a:solidFill>
                  <a:latin typeface="Arial" panose="020B0604020202020204" pitchFamily="34" charset="0"/>
                  <a:cs typeface="Arial" panose="020B0604020202020204" pitchFamily="34" charset="0"/>
                </a:rPr>
                <a:t>2</a:t>
              </a:r>
              <a:endParaRPr lang="zh-TW" altLang="en-US" sz="2000">
                <a:solidFill>
                  <a:schemeClr val="bg1">
                    <a:lumMod val="95000"/>
                  </a:schemeClr>
                </a:solidFill>
                <a:latin typeface="Arial" panose="020B0604020202020204" pitchFamily="34" charset="0"/>
                <a:cs typeface="Arial" panose="020B0604020202020204" pitchFamily="34" charset="0"/>
              </a:endParaRPr>
            </a:p>
          </p:txBody>
        </p:sp>
        <p:sp>
          <p:nvSpPr>
            <p:cNvPr id="41" name="橢圓 40">
              <a:extLst>
                <a:ext uri="{FF2B5EF4-FFF2-40B4-BE49-F238E27FC236}">
                  <a16:creationId xmlns:a16="http://schemas.microsoft.com/office/drawing/2014/main" id="{E0199ABF-9AFB-4D40-89B9-2ACA201F7CB5}"/>
                </a:ext>
              </a:extLst>
            </p:cNvPr>
            <p:cNvSpPr/>
            <p:nvPr/>
          </p:nvSpPr>
          <p:spPr>
            <a:xfrm>
              <a:off x="614627" y="2363037"/>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bg1">
                      <a:lumMod val="95000"/>
                    </a:schemeClr>
                  </a:solidFill>
                  <a:latin typeface="Arial" panose="020B0604020202020204" pitchFamily="34" charset="0"/>
                  <a:cs typeface="Arial" panose="020B0604020202020204" pitchFamily="34" charset="0"/>
                </a:rPr>
                <a:t>3</a:t>
              </a:r>
              <a:endParaRPr lang="zh-TW" altLang="en-US" sz="2000">
                <a:solidFill>
                  <a:schemeClr val="bg1">
                    <a:lumMod val="95000"/>
                  </a:schemeClr>
                </a:solidFill>
                <a:latin typeface="Arial" panose="020B0604020202020204" pitchFamily="34" charset="0"/>
                <a:cs typeface="Arial" panose="020B0604020202020204" pitchFamily="34" charset="0"/>
              </a:endParaRPr>
            </a:p>
          </p:txBody>
        </p:sp>
        <p:sp>
          <p:nvSpPr>
            <p:cNvPr id="42" name="橢圓 41">
              <a:extLst>
                <a:ext uri="{FF2B5EF4-FFF2-40B4-BE49-F238E27FC236}">
                  <a16:creationId xmlns:a16="http://schemas.microsoft.com/office/drawing/2014/main" id="{28599109-2F55-49C1-A12B-45EAFF879FAE}"/>
                </a:ext>
              </a:extLst>
            </p:cNvPr>
            <p:cNvSpPr/>
            <p:nvPr/>
          </p:nvSpPr>
          <p:spPr>
            <a:xfrm>
              <a:off x="614627" y="3059932"/>
              <a:ext cx="475831" cy="475831"/>
            </a:xfrm>
            <a:prstGeom prst="ellipse">
              <a:avLst/>
            </a:prstGeom>
            <a:noFill/>
            <a:ln w="38100">
              <a:gradFill>
                <a:gsLst>
                  <a:gs pos="0">
                    <a:srgbClr val="00FFFF"/>
                  </a:gs>
                  <a:gs pos="73000">
                    <a:srgbClr val="3399FF"/>
                  </a:gs>
                  <a:gs pos="100000">
                    <a:srgbClr val="3399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bg1">
                      <a:lumMod val="95000"/>
                    </a:schemeClr>
                  </a:solidFill>
                  <a:latin typeface="Arial" panose="020B0604020202020204" pitchFamily="34" charset="0"/>
                  <a:cs typeface="Arial" panose="020B0604020202020204" pitchFamily="34" charset="0"/>
                </a:rPr>
                <a:t>4</a:t>
              </a:r>
              <a:endParaRPr lang="zh-TW" altLang="en-US" sz="2000">
                <a:solidFill>
                  <a:schemeClr val="bg1">
                    <a:lumMod val="95000"/>
                  </a:schemeClr>
                </a:solidFill>
                <a:latin typeface="Arial" panose="020B0604020202020204" pitchFamily="34" charset="0"/>
                <a:cs typeface="Arial" panose="020B0604020202020204" pitchFamily="34" charset="0"/>
              </a:endParaRPr>
            </a:p>
          </p:txBody>
        </p:sp>
      </p:grpSp>
      <p:sp>
        <p:nvSpPr>
          <p:cNvPr id="43" name="矩形 42">
            <a:extLst>
              <a:ext uri="{FF2B5EF4-FFF2-40B4-BE49-F238E27FC236}">
                <a16:creationId xmlns:a16="http://schemas.microsoft.com/office/drawing/2014/main" id="{F375A908-DCC2-46CA-B358-C71482EB850E}"/>
              </a:ext>
            </a:extLst>
          </p:cNvPr>
          <p:cNvSpPr/>
          <p:nvPr/>
        </p:nvSpPr>
        <p:spPr>
          <a:xfrm>
            <a:off x="431737" y="1239269"/>
            <a:ext cx="1069524" cy="400110"/>
          </a:xfrm>
          <a:prstGeom prst="rect">
            <a:avLst/>
          </a:prstGeom>
        </p:spPr>
        <p:txBody>
          <a:bodyPr wrap="none">
            <a:spAutoFit/>
          </a:bodyPr>
          <a:lstStyle/>
          <a:p>
            <a:r>
              <a:rPr lang="en-US" altLang="zh-TW" sz="2000">
                <a:solidFill>
                  <a:srgbClr val="00FFFF">
                    <a:alpha val="74000"/>
                  </a:srgbClr>
                </a:solidFill>
                <a:ea typeface="微軟正黑體"/>
              </a:rPr>
              <a:t>Agenda</a:t>
            </a:r>
            <a:endParaRPr lang="zh-TW" altLang="en-US" sz="2000">
              <a:solidFill>
                <a:srgbClr val="00FFFF">
                  <a:alpha val="74000"/>
                </a:srgbClr>
              </a:solidFill>
            </a:endParaRPr>
          </a:p>
        </p:txBody>
      </p:sp>
      <p:pic>
        <p:nvPicPr>
          <p:cNvPr id="44" name="圖形 43">
            <a:extLst>
              <a:ext uri="{FF2B5EF4-FFF2-40B4-BE49-F238E27FC236}">
                <a16:creationId xmlns:a16="http://schemas.microsoft.com/office/drawing/2014/main" id="{F7F139F7-6366-466C-86EB-A37F9EF9D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261" y="426606"/>
            <a:ext cx="1030436" cy="187352"/>
          </a:xfrm>
          <a:prstGeom prst="rect">
            <a:avLst/>
          </a:prstGeom>
        </p:spPr>
      </p:pic>
    </p:spTree>
    <p:extLst>
      <p:ext uri="{BB962C8B-B14F-4D97-AF65-F5344CB8AC3E}">
        <p14:creationId xmlns:p14="http://schemas.microsoft.com/office/powerpoint/2010/main" val="3160892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a:ea typeface="微軟正黑體"/>
                <a:cs typeface="Arial"/>
              </a:rPr>
              <a:t>Source-side deduplication for backup</a:t>
            </a:r>
            <a:endParaRPr lang="en-US"/>
          </a:p>
        </p:txBody>
      </p:sp>
      <p:sp>
        <p:nvSpPr>
          <p:cNvPr id="4" name="Rectangle 3"/>
          <p:cNvSpPr/>
          <p:nvPr/>
        </p:nvSpPr>
        <p:spPr>
          <a:xfrm>
            <a:off x="228238" y="965252"/>
            <a:ext cx="8401879" cy="646331"/>
          </a:xfrm>
          <a:prstGeom prst="rect">
            <a:avLst/>
          </a:prstGeom>
        </p:spPr>
        <p:txBody>
          <a:bodyPr wrap="square" anchor="t">
            <a:spAutoFit/>
          </a:bodyPr>
          <a:lstStyle/>
          <a:p>
            <a:r>
              <a:rPr lang="en-US" sz="1800">
                <a:solidFill>
                  <a:schemeClr val="bg1"/>
                </a:solidFill>
              </a:rPr>
              <a:t>HBS 3 features </a:t>
            </a:r>
            <a:r>
              <a:rPr lang="en-US" sz="1800" err="1">
                <a:solidFill>
                  <a:schemeClr val="bg1"/>
                </a:solidFill>
              </a:rPr>
              <a:t>QuDedup</a:t>
            </a:r>
            <a:r>
              <a:rPr lang="en-US" sz="1800">
                <a:solidFill>
                  <a:schemeClr val="bg1"/>
                </a:solidFill>
              </a:rPr>
              <a:t> technology that empowers backup tasks with </a:t>
            </a:r>
            <a:endParaRPr lang="zh-TW" altLang="en-US">
              <a:solidFill>
                <a:schemeClr val="bg1"/>
              </a:solidFill>
            </a:endParaRPr>
          </a:p>
          <a:p>
            <a:r>
              <a:rPr lang="en-US" sz="1800" b="1">
                <a:solidFill>
                  <a:srgbClr val="00FFFF"/>
                </a:solidFill>
              </a:rPr>
              <a:t>source-side deduplication</a:t>
            </a:r>
            <a:r>
              <a:rPr lang="en-US" sz="1800">
                <a:solidFill>
                  <a:srgbClr val="00FFFF"/>
                </a:solidFill>
              </a:rPr>
              <a:t> </a:t>
            </a:r>
            <a:r>
              <a:rPr lang="en-US" sz="1800">
                <a:solidFill>
                  <a:schemeClr val="bg1"/>
                </a:solidFill>
              </a:rPr>
              <a:t>for greater time and storage savings.</a:t>
            </a:r>
            <a:endParaRPr lang="en-US">
              <a:solidFill>
                <a:schemeClr val="bg1"/>
              </a:solidFill>
            </a:endParaRPr>
          </a:p>
        </p:txBody>
      </p:sp>
      <p:sp>
        <p:nvSpPr>
          <p:cNvPr id="59" name="Google Shape;278;p34">
            <a:extLst>
              <a:ext uri="{FF2B5EF4-FFF2-40B4-BE49-F238E27FC236}">
                <a16:creationId xmlns:a16="http://schemas.microsoft.com/office/drawing/2014/main" id="{705F0D4D-A040-4ABE-B6BA-7976C0A32F18}"/>
              </a:ext>
            </a:extLst>
          </p:cNvPr>
          <p:cNvSpPr/>
          <p:nvPr/>
        </p:nvSpPr>
        <p:spPr>
          <a:xfrm>
            <a:off x="5221604" y="2068315"/>
            <a:ext cx="3030101" cy="2822649"/>
          </a:xfrm>
          <a:prstGeom prst="roundRect">
            <a:avLst>
              <a:gd name="adj" fmla="val 3827"/>
            </a:avLst>
          </a:prstGeom>
          <a:noFill/>
          <a:ln w="19050">
            <a:solidFill>
              <a:schemeClr val="bg1"/>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60" name="文字方塊 59">
            <a:extLst>
              <a:ext uri="{FF2B5EF4-FFF2-40B4-BE49-F238E27FC236}">
                <a16:creationId xmlns:a16="http://schemas.microsoft.com/office/drawing/2014/main" id="{D8B35DB3-7E98-48CB-94B0-1B512E13B1D4}"/>
              </a:ext>
            </a:extLst>
          </p:cNvPr>
          <p:cNvSpPr txBox="1"/>
          <p:nvPr/>
        </p:nvSpPr>
        <p:spPr>
          <a:xfrm>
            <a:off x="5130854" y="1760541"/>
            <a:ext cx="1431673" cy="307777"/>
          </a:xfrm>
          <a:prstGeom prst="rect">
            <a:avLst/>
          </a:prstGeom>
          <a:noFill/>
        </p:spPr>
        <p:txBody>
          <a:bodyPr wrap="square" rtlCol="0">
            <a:spAutoFit/>
          </a:bodyPr>
          <a:lstStyle/>
          <a:p>
            <a:r>
              <a:rPr lang="en-US" altLang="zh-TW" b="1">
                <a:solidFill>
                  <a:srgbClr val="FFFFFF"/>
                </a:solidFill>
              </a:rPr>
              <a:t>With </a:t>
            </a:r>
            <a:r>
              <a:rPr lang="en-US" altLang="zh-TW" b="1" err="1">
                <a:solidFill>
                  <a:srgbClr val="FFFFFF"/>
                </a:solidFill>
              </a:rPr>
              <a:t>QuDedup</a:t>
            </a:r>
            <a:endParaRPr lang="zh-TW" altLang="en-US" b="1">
              <a:solidFill>
                <a:srgbClr val="FFFFFF"/>
              </a:solidFill>
            </a:endParaRPr>
          </a:p>
        </p:txBody>
      </p:sp>
      <p:sp>
        <p:nvSpPr>
          <p:cNvPr id="61" name="Google Shape;278;p34">
            <a:extLst>
              <a:ext uri="{FF2B5EF4-FFF2-40B4-BE49-F238E27FC236}">
                <a16:creationId xmlns:a16="http://schemas.microsoft.com/office/drawing/2014/main" id="{BA504499-545A-4FA8-99F9-8F001C2F31DC}"/>
              </a:ext>
            </a:extLst>
          </p:cNvPr>
          <p:cNvSpPr/>
          <p:nvPr/>
        </p:nvSpPr>
        <p:spPr>
          <a:xfrm>
            <a:off x="1245995" y="2071356"/>
            <a:ext cx="3125810" cy="2819609"/>
          </a:xfrm>
          <a:prstGeom prst="roundRect">
            <a:avLst>
              <a:gd name="adj" fmla="val 3827"/>
            </a:avLst>
          </a:prstGeom>
          <a:noFill/>
          <a:ln>
            <a:solidFill>
              <a:schemeClr val="bg2"/>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grpSp>
        <p:nvGrpSpPr>
          <p:cNvPr id="62" name="群組 61">
            <a:extLst>
              <a:ext uri="{FF2B5EF4-FFF2-40B4-BE49-F238E27FC236}">
                <a16:creationId xmlns:a16="http://schemas.microsoft.com/office/drawing/2014/main" id="{0526734E-0FFC-4B73-BD6C-F63715DF7598}"/>
              </a:ext>
            </a:extLst>
          </p:cNvPr>
          <p:cNvGrpSpPr/>
          <p:nvPr/>
        </p:nvGrpSpPr>
        <p:grpSpPr>
          <a:xfrm>
            <a:off x="5650352" y="2158717"/>
            <a:ext cx="2418396" cy="2748892"/>
            <a:chOff x="4698881" y="1720899"/>
            <a:chExt cx="3026830" cy="3422601"/>
          </a:xfrm>
        </p:grpSpPr>
        <p:pic>
          <p:nvPicPr>
            <p:cNvPr id="63" name="圖片 62">
              <a:extLst>
                <a:ext uri="{FF2B5EF4-FFF2-40B4-BE49-F238E27FC236}">
                  <a16:creationId xmlns:a16="http://schemas.microsoft.com/office/drawing/2014/main" id="{462016F6-6D12-4086-B56E-18618E2D09B4}"/>
                </a:ext>
              </a:extLst>
            </p:cNvPr>
            <p:cNvPicPr>
              <a:picLocks noChangeAspect="1"/>
            </p:cNvPicPr>
            <p:nvPr/>
          </p:nvPicPr>
          <p:blipFill rotWithShape="1">
            <a:blip r:embed="rId2"/>
            <a:srcRect b="11889"/>
            <a:stretch/>
          </p:blipFill>
          <p:spPr>
            <a:xfrm>
              <a:off x="4698881" y="3114282"/>
              <a:ext cx="3026830" cy="2029218"/>
            </a:xfrm>
            <a:prstGeom prst="rect">
              <a:avLst/>
            </a:prstGeom>
          </p:spPr>
        </p:pic>
        <p:pic>
          <p:nvPicPr>
            <p:cNvPr id="74" name="圖片 73">
              <a:extLst>
                <a:ext uri="{FF2B5EF4-FFF2-40B4-BE49-F238E27FC236}">
                  <a16:creationId xmlns:a16="http://schemas.microsoft.com/office/drawing/2014/main" id="{D0111525-E5DC-479A-86D3-557B0E0BD806}"/>
                </a:ext>
              </a:extLst>
            </p:cNvPr>
            <p:cNvPicPr>
              <a:picLocks noChangeAspect="1"/>
            </p:cNvPicPr>
            <p:nvPr/>
          </p:nvPicPr>
          <p:blipFill>
            <a:blip r:embed="rId3"/>
            <a:stretch>
              <a:fillRect/>
            </a:stretch>
          </p:blipFill>
          <p:spPr>
            <a:xfrm>
              <a:off x="5782333" y="4639997"/>
              <a:ext cx="787442" cy="204491"/>
            </a:xfrm>
            <a:prstGeom prst="rect">
              <a:avLst/>
            </a:prstGeom>
          </p:spPr>
        </p:pic>
        <p:pic>
          <p:nvPicPr>
            <p:cNvPr id="75" name="圖片 74">
              <a:extLst>
                <a:ext uri="{FF2B5EF4-FFF2-40B4-BE49-F238E27FC236}">
                  <a16:creationId xmlns:a16="http://schemas.microsoft.com/office/drawing/2014/main" id="{3D6C93F7-D2CE-4D55-9DE5-E766FD6EE119}"/>
                </a:ext>
              </a:extLst>
            </p:cNvPr>
            <p:cNvPicPr>
              <a:picLocks noChangeAspect="1"/>
            </p:cNvPicPr>
            <p:nvPr/>
          </p:nvPicPr>
          <p:blipFill>
            <a:blip r:embed="rId4"/>
            <a:stretch>
              <a:fillRect/>
            </a:stretch>
          </p:blipFill>
          <p:spPr>
            <a:xfrm>
              <a:off x="5064623" y="1720899"/>
              <a:ext cx="1976263" cy="1198730"/>
            </a:xfrm>
            <a:prstGeom prst="rect">
              <a:avLst/>
            </a:prstGeom>
          </p:spPr>
        </p:pic>
        <p:sp>
          <p:nvSpPr>
            <p:cNvPr id="76" name="Google Shape;202;p29">
              <a:extLst>
                <a:ext uri="{FF2B5EF4-FFF2-40B4-BE49-F238E27FC236}">
                  <a16:creationId xmlns:a16="http://schemas.microsoft.com/office/drawing/2014/main" id="{21418A89-A431-474E-96DC-EF41679FC739}"/>
                </a:ext>
              </a:extLst>
            </p:cNvPr>
            <p:cNvSpPr/>
            <p:nvPr/>
          </p:nvSpPr>
          <p:spPr>
            <a:xfrm rot="5400000">
              <a:off x="5788548" y="2901492"/>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77" name="群組 76">
              <a:extLst>
                <a:ext uri="{FF2B5EF4-FFF2-40B4-BE49-F238E27FC236}">
                  <a16:creationId xmlns:a16="http://schemas.microsoft.com/office/drawing/2014/main" id="{104616D2-EEAC-44BB-A7F0-A3774B07C50C}"/>
                </a:ext>
              </a:extLst>
            </p:cNvPr>
            <p:cNvGrpSpPr/>
            <p:nvPr/>
          </p:nvGrpSpPr>
          <p:grpSpPr>
            <a:xfrm>
              <a:off x="5836858" y="2247343"/>
              <a:ext cx="437983" cy="440634"/>
              <a:chOff x="5569526" y="2294434"/>
              <a:chExt cx="514349" cy="517462"/>
            </a:xfrm>
          </p:grpSpPr>
          <p:sp>
            <p:nvSpPr>
              <p:cNvPr id="105" name="矩形 104">
                <a:extLst>
                  <a:ext uri="{FF2B5EF4-FFF2-40B4-BE49-F238E27FC236}">
                    <a16:creationId xmlns:a16="http://schemas.microsoft.com/office/drawing/2014/main" id="{6BD66072-B0BB-4CCB-B3F8-E3C5027FC26B}"/>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D04B6D41-89BA-4DFC-B99B-3F605C742A42}"/>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ABCF95C9-167A-4482-B086-3ED13BE3A148}"/>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0BC803B2-D0BC-45DA-8BCD-BB9459201005}"/>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8" name="群組 77">
              <a:extLst>
                <a:ext uri="{FF2B5EF4-FFF2-40B4-BE49-F238E27FC236}">
                  <a16:creationId xmlns:a16="http://schemas.microsoft.com/office/drawing/2014/main" id="{9292FC03-7C9D-4DCA-A9A8-BC50225D4620}"/>
                </a:ext>
              </a:extLst>
            </p:cNvPr>
            <p:cNvGrpSpPr/>
            <p:nvPr/>
          </p:nvGrpSpPr>
          <p:grpSpPr>
            <a:xfrm>
              <a:off x="5344350" y="3843775"/>
              <a:ext cx="437983" cy="440634"/>
              <a:chOff x="5569526" y="2294434"/>
              <a:chExt cx="514349" cy="517462"/>
            </a:xfrm>
          </p:grpSpPr>
          <p:sp>
            <p:nvSpPr>
              <p:cNvPr id="101" name="矩形 100">
                <a:extLst>
                  <a:ext uri="{FF2B5EF4-FFF2-40B4-BE49-F238E27FC236}">
                    <a16:creationId xmlns:a16="http://schemas.microsoft.com/office/drawing/2014/main" id="{346EFE02-C1BA-48C6-8516-29B00B24A843}"/>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3C023376-FBE8-440E-9F20-9F0A511B5EAA}"/>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EE8467A7-C86A-4B77-BF65-1A53784DF037}"/>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EC149504-2290-4A21-BA22-63ABEC96852C}"/>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D5F71A4E-0108-482A-AED8-6AE4E2A76177}"/>
                </a:ext>
              </a:extLst>
            </p:cNvPr>
            <p:cNvGrpSpPr/>
            <p:nvPr/>
          </p:nvGrpSpPr>
          <p:grpSpPr>
            <a:xfrm>
              <a:off x="5897178" y="3843774"/>
              <a:ext cx="437983" cy="440634"/>
              <a:chOff x="5569526" y="2294434"/>
              <a:chExt cx="514349" cy="517462"/>
            </a:xfrm>
          </p:grpSpPr>
          <p:sp>
            <p:nvSpPr>
              <p:cNvPr id="97" name="矩形 96">
                <a:extLst>
                  <a:ext uri="{FF2B5EF4-FFF2-40B4-BE49-F238E27FC236}">
                    <a16:creationId xmlns:a16="http://schemas.microsoft.com/office/drawing/2014/main" id="{155D029B-6C2F-45DA-82AA-31D69D561C29}"/>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a:extLst>
                  <a:ext uri="{FF2B5EF4-FFF2-40B4-BE49-F238E27FC236}">
                    <a16:creationId xmlns:a16="http://schemas.microsoft.com/office/drawing/2014/main" id="{4FCE6223-E701-4984-9EF8-4A5443101E0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1BDFE426-1A65-460B-952B-ACEC31096845}"/>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0E6C8004-6DA3-4A57-A23A-97A7BF71892E}"/>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a:extLst>
                <a:ext uri="{FF2B5EF4-FFF2-40B4-BE49-F238E27FC236}">
                  <a16:creationId xmlns:a16="http://schemas.microsoft.com/office/drawing/2014/main" id="{063BFFDA-6A06-4BF0-9FBA-7D997D161B46}"/>
                </a:ext>
              </a:extLst>
            </p:cNvPr>
            <p:cNvGrpSpPr/>
            <p:nvPr/>
          </p:nvGrpSpPr>
          <p:grpSpPr>
            <a:xfrm>
              <a:off x="6458482" y="3843776"/>
              <a:ext cx="437983" cy="440634"/>
              <a:chOff x="5569526" y="2294434"/>
              <a:chExt cx="514349" cy="517462"/>
            </a:xfrm>
          </p:grpSpPr>
          <p:sp>
            <p:nvSpPr>
              <p:cNvPr id="87" name="矩形 86">
                <a:extLst>
                  <a:ext uri="{FF2B5EF4-FFF2-40B4-BE49-F238E27FC236}">
                    <a16:creationId xmlns:a16="http://schemas.microsoft.com/office/drawing/2014/main" id="{A9FC7481-4BD1-4919-BE27-A1657DAF568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a:extLst>
                  <a:ext uri="{FF2B5EF4-FFF2-40B4-BE49-F238E27FC236}">
                    <a16:creationId xmlns:a16="http://schemas.microsoft.com/office/drawing/2014/main" id="{27CA1DEB-6B04-4924-9A9D-E5C10C156A16}"/>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C0889DFB-3CBE-4578-9D87-0E59B89D3FDA}"/>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DBB2C0BE-F666-4134-9465-5A0F98B91E21}"/>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10" name="圖片 109">
            <a:extLst>
              <a:ext uri="{FF2B5EF4-FFF2-40B4-BE49-F238E27FC236}">
                <a16:creationId xmlns:a16="http://schemas.microsoft.com/office/drawing/2014/main" id="{C3E4DF06-1CAB-443B-8134-479F11BAF5FD}"/>
              </a:ext>
            </a:extLst>
          </p:cNvPr>
          <p:cNvPicPr>
            <a:picLocks noChangeAspect="1"/>
          </p:cNvPicPr>
          <p:nvPr/>
        </p:nvPicPr>
        <p:blipFill>
          <a:blip r:embed="rId4"/>
          <a:stretch>
            <a:fillRect/>
          </a:stretch>
        </p:blipFill>
        <p:spPr>
          <a:xfrm>
            <a:off x="1993656" y="2181978"/>
            <a:ext cx="1562731" cy="954624"/>
          </a:xfrm>
          <a:prstGeom prst="rect">
            <a:avLst/>
          </a:prstGeom>
        </p:spPr>
      </p:pic>
      <p:pic>
        <p:nvPicPr>
          <p:cNvPr id="111" name="圖片 110">
            <a:extLst>
              <a:ext uri="{FF2B5EF4-FFF2-40B4-BE49-F238E27FC236}">
                <a16:creationId xmlns:a16="http://schemas.microsoft.com/office/drawing/2014/main" id="{204D8617-148F-4A68-B36B-1416DD53DDFB}"/>
              </a:ext>
            </a:extLst>
          </p:cNvPr>
          <p:cNvPicPr>
            <a:picLocks noChangeAspect="1"/>
          </p:cNvPicPr>
          <p:nvPr/>
        </p:nvPicPr>
        <p:blipFill rotWithShape="1">
          <a:blip r:embed="rId2"/>
          <a:srcRect b="11889"/>
          <a:stretch/>
        </p:blipFill>
        <p:spPr>
          <a:xfrm>
            <a:off x="1783631" y="3291616"/>
            <a:ext cx="2393468" cy="1615993"/>
          </a:xfrm>
          <a:prstGeom prst="rect">
            <a:avLst/>
          </a:prstGeom>
        </p:spPr>
      </p:pic>
      <p:sp>
        <p:nvSpPr>
          <p:cNvPr id="112" name="Google Shape;202;p29">
            <a:extLst>
              <a:ext uri="{FF2B5EF4-FFF2-40B4-BE49-F238E27FC236}">
                <a16:creationId xmlns:a16="http://schemas.microsoft.com/office/drawing/2014/main" id="{E9338854-64DD-4779-829C-39E187F42D96}"/>
              </a:ext>
            </a:extLst>
          </p:cNvPr>
          <p:cNvSpPr/>
          <p:nvPr/>
        </p:nvSpPr>
        <p:spPr>
          <a:xfrm rot="5400000">
            <a:off x="2564618" y="3123296"/>
            <a:ext cx="420808" cy="32080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13" name="群組 112">
            <a:extLst>
              <a:ext uri="{FF2B5EF4-FFF2-40B4-BE49-F238E27FC236}">
                <a16:creationId xmlns:a16="http://schemas.microsoft.com/office/drawing/2014/main" id="{0DA7C145-08F8-4EA6-9E78-14F24DA99992}"/>
              </a:ext>
            </a:extLst>
          </p:cNvPr>
          <p:cNvGrpSpPr/>
          <p:nvPr/>
        </p:nvGrpSpPr>
        <p:grpSpPr>
          <a:xfrm>
            <a:off x="2510637" y="2491296"/>
            <a:ext cx="528770" cy="538960"/>
            <a:chOff x="5569527" y="2294434"/>
            <a:chExt cx="785286" cy="794778"/>
          </a:xfrm>
        </p:grpSpPr>
        <p:sp>
          <p:nvSpPr>
            <p:cNvPr id="128" name="矩形 127">
              <a:extLst>
                <a:ext uri="{FF2B5EF4-FFF2-40B4-BE49-F238E27FC236}">
                  <a16:creationId xmlns:a16="http://schemas.microsoft.com/office/drawing/2014/main" id="{9BFF6FC8-44DC-4CE3-B722-016928E3D55C}"/>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28">
              <a:extLst>
                <a:ext uri="{FF2B5EF4-FFF2-40B4-BE49-F238E27FC236}">
                  <a16:creationId xmlns:a16="http://schemas.microsoft.com/office/drawing/2014/main" id="{3A0CC349-C218-42CD-8B22-C754C25DFBD7}"/>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775E8A82-CF7D-41FA-949B-F587A738D658}"/>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a:extLst>
                <a:ext uri="{FF2B5EF4-FFF2-40B4-BE49-F238E27FC236}">
                  <a16:creationId xmlns:a16="http://schemas.microsoft.com/office/drawing/2014/main" id="{2AD9B4D8-08C1-4B2D-9A8E-08536C501A85}"/>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a:extLst>
                <a:ext uri="{FF2B5EF4-FFF2-40B4-BE49-F238E27FC236}">
                  <a16:creationId xmlns:a16="http://schemas.microsoft.com/office/drawing/2014/main" id="{D0C49532-39BC-4D16-BCAB-82C639B06ADE}"/>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AB7ABAE8-11C9-4588-84CD-43FCDC2EAC03}"/>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33">
              <a:extLst>
                <a:ext uri="{FF2B5EF4-FFF2-40B4-BE49-F238E27FC236}">
                  <a16:creationId xmlns:a16="http://schemas.microsoft.com/office/drawing/2014/main" id="{010A4D6D-BE9F-45B5-92D0-49B52CF8704A}"/>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a:extLst>
                <a:ext uri="{FF2B5EF4-FFF2-40B4-BE49-F238E27FC236}">
                  <a16:creationId xmlns:a16="http://schemas.microsoft.com/office/drawing/2014/main" id="{7A12F3F7-2173-4734-805C-781B047C816B}"/>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a:extLst>
                <a:ext uri="{FF2B5EF4-FFF2-40B4-BE49-F238E27FC236}">
                  <a16:creationId xmlns:a16="http://schemas.microsoft.com/office/drawing/2014/main" id="{1DCA75C3-D281-4D41-BBAF-7AD2AC2609C0}"/>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a:extLst>
              <a:ext uri="{FF2B5EF4-FFF2-40B4-BE49-F238E27FC236}">
                <a16:creationId xmlns:a16="http://schemas.microsoft.com/office/drawing/2014/main" id="{56B4554F-8D38-437A-9865-F44AA9FA2A54}"/>
              </a:ext>
            </a:extLst>
          </p:cNvPr>
          <p:cNvGrpSpPr/>
          <p:nvPr/>
        </p:nvGrpSpPr>
        <p:grpSpPr>
          <a:xfrm>
            <a:off x="2510637" y="3674568"/>
            <a:ext cx="528770" cy="538960"/>
            <a:chOff x="5569527" y="2294434"/>
            <a:chExt cx="785286" cy="794778"/>
          </a:xfrm>
        </p:grpSpPr>
        <p:sp>
          <p:nvSpPr>
            <p:cNvPr id="116" name="矩形 115">
              <a:extLst>
                <a:ext uri="{FF2B5EF4-FFF2-40B4-BE49-F238E27FC236}">
                  <a16:creationId xmlns:a16="http://schemas.microsoft.com/office/drawing/2014/main" id="{F9BF597E-B151-4AB5-9FA1-9512887ECCC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0C80C4DA-3205-407C-8CA3-FAF78ACED3B4}"/>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117">
              <a:extLst>
                <a:ext uri="{FF2B5EF4-FFF2-40B4-BE49-F238E27FC236}">
                  <a16:creationId xmlns:a16="http://schemas.microsoft.com/office/drawing/2014/main" id="{23E9F3CC-0B65-4F3C-BF40-E89E764C029C}"/>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a:extLst>
                <a:ext uri="{FF2B5EF4-FFF2-40B4-BE49-F238E27FC236}">
                  <a16:creationId xmlns:a16="http://schemas.microsoft.com/office/drawing/2014/main" id="{CCB3338D-7F4A-47B9-AC59-CE79B22A755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a:extLst>
                <a:ext uri="{FF2B5EF4-FFF2-40B4-BE49-F238E27FC236}">
                  <a16:creationId xmlns:a16="http://schemas.microsoft.com/office/drawing/2014/main" id="{8209F680-F377-4724-8E76-0FB23BE2F4F1}"/>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23">
              <a:extLst>
                <a:ext uri="{FF2B5EF4-FFF2-40B4-BE49-F238E27FC236}">
                  <a16:creationId xmlns:a16="http://schemas.microsoft.com/office/drawing/2014/main" id="{5F85ECA9-334A-4FB4-B7FE-687CA104175A}"/>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a:extLst>
                <a:ext uri="{FF2B5EF4-FFF2-40B4-BE49-F238E27FC236}">
                  <a16:creationId xmlns:a16="http://schemas.microsoft.com/office/drawing/2014/main" id="{59FEA8FF-74FA-44DF-B33B-D5595AE055BE}"/>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25">
              <a:extLst>
                <a:ext uri="{FF2B5EF4-FFF2-40B4-BE49-F238E27FC236}">
                  <a16:creationId xmlns:a16="http://schemas.microsoft.com/office/drawing/2014/main" id="{AD761776-0B2F-4074-9C46-B0A483511119}"/>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B8845D28-9C54-45FF-ACAB-2B65C452CDC8}"/>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5" name="圖片 114">
            <a:extLst>
              <a:ext uri="{FF2B5EF4-FFF2-40B4-BE49-F238E27FC236}">
                <a16:creationId xmlns:a16="http://schemas.microsoft.com/office/drawing/2014/main" id="{917EB118-FE51-4B73-BA97-BFE036A10C38}"/>
              </a:ext>
            </a:extLst>
          </p:cNvPr>
          <p:cNvPicPr>
            <a:picLocks noChangeAspect="1"/>
          </p:cNvPicPr>
          <p:nvPr/>
        </p:nvPicPr>
        <p:blipFill>
          <a:blip r:embed="rId3"/>
          <a:stretch>
            <a:fillRect/>
          </a:stretch>
        </p:blipFill>
        <p:spPr>
          <a:xfrm>
            <a:off x="2640371" y="4506638"/>
            <a:ext cx="622670" cy="162849"/>
          </a:xfrm>
          <a:prstGeom prst="rect">
            <a:avLst/>
          </a:prstGeom>
        </p:spPr>
      </p:pic>
      <p:sp>
        <p:nvSpPr>
          <p:cNvPr id="137" name="文字方塊 136">
            <a:extLst>
              <a:ext uri="{FF2B5EF4-FFF2-40B4-BE49-F238E27FC236}">
                <a16:creationId xmlns:a16="http://schemas.microsoft.com/office/drawing/2014/main" id="{515519D7-C43A-455B-86C5-F5717AC23ED9}"/>
              </a:ext>
            </a:extLst>
          </p:cNvPr>
          <p:cNvSpPr txBox="1"/>
          <p:nvPr/>
        </p:nvSpPr>
        <p:spPr>
          <a:xfrm>
            <a:off x="1242670" y="1760539"/>
            <a:ext cx="1837521" cy="307777"/>
          </a:xfrm>
          <a:prstGeom prst="rect">
            <a:avLst/>
          </a:prstGeom>
          <a:noFill/>
        </p:spPr>
        <p:txBody>
          <a:bodyPr wrap="square" rtlCol="0">
            <a:spAutoFit/>
          </a:bodyPr>
          <a:lstStyle/>
          <a:p>
            <a:r>
              <a:rPr lang="en-US" altLang="zh-TW" b="1">
                <a:solidFill>
                  <a:srgbClr val="FFFFFF"/>
                </a:solidFill>
              </a:rPr>
              <a:t>Without </a:t>
            </a:r>
            <a:r>
              <a:rPr lang="en-US" altLang="zh-TW" b="1" err="1">
                <a:solidFill>
                  <a:srgbClr val="FFFFFF"/>
                </a:solidFill>
              </a:rPr>
              <a:t>QuDedup</a:t>
            </a:r>
            <a:endParaRPr lang="zh-TW" altLang="en-US" b="1">
              <a:solidFill>
                <a:srgbClr val="FFFFFF"/>
              </a:solidFill>
            </a:endParaRPr>
          </a:p>
        </p:txBody>
      </p:sp>
      <p:pic>
        <p:nvPicPr>
          <p:cNvPr id="138" name="圖片 137">
            <a:extLst>
              <a:ext uri="{FF2B5EF4-FFF2-40B4-BE49-F238E27FC236}">
                <a16:creationId xmlns:a16="http://schemas.microsoft.com/office/drawing/2014/main" id="{EC16D209-34C6-400B-9F71-0101BCADEC2F}"/>
              </a:ext>
            </a:extLst>
          </p:cNvPr>
          <p:cNvPicPr>
            <a:picLocks noChangeAspect="1"/>
          </p:cNvPicPr>
          <p:nvPr/>
        </p:nvPicPr>
        <p:blipFill>
          <a:blip r:embed="rId5"/>
          <a:stretch>
            <a:fillRect/>
          </a:stretch>
        </p:blipFill>
        <p:spPr>
          <a:xfrm>
            <a:off x="7119956" y="2234496"/>
            <a:ext cx="582179" cy="582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21280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a:t>Cloud data protection and security</a:t>
            </a:r>
          </a:p>
        </p:txBody>
      </p:sp>
      <p:sp>
        <p:nvSpPr>
          <p:cNvPr id="7" name="Shape 241">
            <a:extLst>
              <a:ext uri="{FF2B5EF4-FFF2-40B4-BE49-F238E27FC236}">
                <a16:creationId xmlns:a16="http://schemas.microsoft.com/office/drawing/2014/main" id="{58C2D83B-1338-344B-B6F5-F0FC00E33738}"/>
              </a:ext>
            </a:extLst>
          </p:cNvPr>
          <p:cNvSpPr txBox="1"/>
          <p:nvPr/>
        </p:nvSpPr>
        <p:spPr>
          <a:xfrm>
            <a:off x="542197" y="2125540"/>
            <a:ext cx="8059605"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a:solidFill>
                  <a:srgbClr val="00FFFF"/>
                </a:solidFill>
              </a:rPr>
              <a:t>Ransomware cannot overwrite snapshots which are stored out of volume</a:t>
            </a:r>
            <a:endParaRPr sz="1400">
              <a:solidFill>
                <a:srgbClr val="00FFFF"/>
              </a:solidFill>
            </a:endParaRPr>
          </a:p>
        </p:txBody>
      </p:sp>
      <p:sp>
        <p:nvSpPr>
          <p:cNvPr id="12" name="Shape 241">
            <a:extLst>
              <a:ext uri="{FF2B5EF4-FFF2-40B4-BE49-F238E27FC236}">
                <a16:creationId xmlns:a16="http://schemas.microsoft.com/office/drawing/2014/main" id="{2D5ACAC8-8DE2-544F-B1BA-171B32A842CF}"/>
              </a:ext>
            </a:extLst>
          </p:cNvPr>
          <p:cNvSpPr txBox="1"/>
          <p:nvPr/>
        </p:nvSpPr>
        <p:spPr>
          <a:xfrm>
            <a:off x="560396" y="4198037"/>
            <a:ext cx="7530727"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a:solidFill>
                  <a:srgbClr val="00FFFF"/>
                </a:solidFill>
                <a:latin typeface="Arial"/>
                <a:ea typeface="微軟正黑體"/>
                <a:cs typeface="Arial"/>
              </a:rPr>
              <a:t>QNAP's</a:t>
            </a:r>
            <a:r>
              <a:rPr lang="zh-TW" altLang="en-US" sz="1400">
                <a:solidFill>
                  <a:srgbClr val="00FFFF"/>
                </a:solidFill>
                <a:latin typeface="Arial"/>
                <a:ea typeface="微軟正黑體"/>
                <a:cs typeface="Arial"/>
              </a:rPr>
              <a:t> </a:t>
            </a:r>
            <a:r>
              <a:rPr lang="en-US" altLang="zh-TW" sz="1400">
                <a:solidFill>
                  <a:srgbClr val="00FFFF"/>
                </a:solidFill>
                <a:latin typeface="Arial"/>
                <a:ea typeface="微軟正黑體"/>
                <a:cs typeface="Arial"/>
              </a:rPr>
              <a:t>proprietary VPN protocol </a:t>
            </a:r>
            <a:r>
              <a:rPr lang="en-US" altLang="zh-TW" sz="1400">
                <a:solidFill>
                  <a:srgbClr val="00FFFF"/>
                </a:solidFill>
                <a:latin typeface="Arial"/>
                <a:ea typeface="微軟正黑體"/>
                <a:cs typeface="Arial"/>
                <a:sym typeface="Microsoft JhengHei"/>
              </a:rPr>
              <a:t>to decrease the chance of being detected.</a:t>
            </a:r>
            <a:endParaRPr lang="en-US" sz="1400">
              <a:solidFill>
                <a:srgbClr val="00FFFF"/>
              </a:solidFill>
              <a:latin typeface="Arial"/>
              <a:ea typeface="微軟正黑體"/>
              <a:cs typeface="Arial"/>
            </a:endParaRPr>
          </a:p>
          <a:p>
            <a:r>
              <a:rPr lang="zh-TW" altLang="en-US" sz="1400">
                <a:solidFill>
                  <a:srgbClr val="00FFFF"/>
                </a:solidFill>
                <a:latin typeface="Arial"/>
                <a:ea typeface="微軟正黑體"/>
                <a:cs typeface="Arial"/>
              </a:rPr>
              <a:t>  </a:t>
            </a:r>
            <a:endParaRPr sz="1400">
              <a:solidFill>
                <a:srgbClr val="00FFFF"/>
              </a:solidFill>
            </a:endParaRPr>
          </a:p>
        </p:txBody>
      </p:sp>
      <p:sp>
        <p:nvSpPr>
          <p:cNvPr id="13" name="Google Shape;172;p28">
            <a:extLst>
              <a:ext uri="{FF2B5EF4-FFF2-40B4-BE49-F238E27FC236}">
                <a16:creationId xmlns:a16="http://schemas.microsoft.com/office/drawing/2014/main" id="{F9145C11-346F-447F-8F30-4657F03630FC}"/>
              </a:ext>
            </a:extLst>
          </p:cNvPr>
          <p:cNvSpPr txBox="1"/>
          <p:nvPr/>
        </p:nvSpPr>
        <p:spPr>
          <a:xfrm>
            <a:off x="337142" y="1204337"/>
            <a:ext cx="7535883" cy="381219"/>
          </a:xfrm>
          <a:prstGeom prst="rect">
            <a:avLst/>
          </a:prstGeom>
          <a:noFill/>
          <a:ln>
            <a:noFill/>
          </a:ln>
        </p:spPr>
        <p:txBody>
          <a:bodyPr spcFirstLastPara="1" wrap="square" lIns="121900" tIns="121900" rIns="121900" bIns="121900" anchor="ctr" anchorCtr="0">
            <a:noAutofit/>
          </a:bodyPr>
          <a:lstStyle/>
          <a:p>
            <a:pPr defTabSz="1219170"/>
            <a:r>
              <a:rPr lang="en-US" altLang="zh-TW" sz="2400" b="1">
                <a:solidFill>
                  <a:schemeClr val="bg1"/>
                </a:solidFill>
                <a:ea typeface="微軟正黑體"/>
              </a:rPr>
              <a:t>Snapshots and versioning</a:t>
            </a:r>
            <a:endParaRPr lang="zh-TW" altLang="en-US" sz="2400" b="1" kern="0">
              <a:solidFill>
                <a:schemeClr val="bg1"/>
              </a:solidFill>
              <a:ea typeface="微軟正黑體"/>
            </a:endParaRPr>
          </a:p>
        </p:txBody>
      </p:sp>
      <p:sp>
        <p:nvSpPr>
          <p:cNvPr id="14" name="Google Shape;174;p28">
            <a:extLst>
              <a:ext uri="{FF2B5EF4-FFF2-40B4-BE49-F238E27FC236}">
                <a16:creationId xmlns:a16="http://schemas.microsoft.com/office/drawing/2014/main" id="{7CECB514-9E94-4794-9C1B-C1DBAE591D27}"/>
              </a:ext>
            </a:extLst>
          </p:cNvPr>
          <p:cNvSpPr txBox="1"/>
          <p:nvPr/>
        </p:nvSpPr>
        <p:spPr>
          <a:xfrm>
            <a:off x="189163" y="1526737"/>
            <a:ext cx="8894325" cy="638239"/>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a:solidFill>
                  <a:schemeClr val="bg1"/>
                </a:solidFill>
                <a:ea typeface="微軟正黑體"/>
                <a:sym typeface="Microsoft JhengHei"/>
              </a:rPr>
              <a:t>1.</a:t>
            </a:r>
            <a:r>
              <a:rPr lang="zh-TW" altLang="en-US" sz="1600">
                <a:solidFill>
                  <a:schemeClr val="bg1"/>
                </a:solidFill>
                <a:ea typeface="微軟正黑體"/>
                <a:sym typeface="Microsoft JhengHei"/>
              </a:rPr>
              <a:t> </a:t>
            </a:r>
            <a:r>
              <a:rPr lang="en-US" altLang="zh-TW" sz="1600">
                <a:solidFill>
                  <a:schemeClr val="bg1"/>
                </a:solidFill>
                <a:ea typeface="微軟正黑體"/>
                <a:sym typeface="Microsoft JhengHei"/>
              </a:rPr>
              <a:t>Fully supports all storage configurations at the storage pool level.</a:t>
            </a:r>
            <a:endParaRPr lang="en-US" altLang="zh-TW" sz="1600">
              <a:solidFill>
                <a:schemeClr val="bg1"/>
              </a:solidFill>
              <a:ea typeface="微軟正黑體"/>
            </a:endParaRPr>
          </a:p>
          <a:p>
            <a:pPr marL="139700" lvl="2">
              <a:buSzPts val="1400"/>
            </a:pPr>
            <a:r>
              <a:rPr lang="en-US" altLang="zh-TW" sz="1600">
                <a:solidFill>
                  <a:schemeClr val="bg1"/>
                </a:solidFill>
                <a:ea typeface="微軟正黑體"/>
                <a:sym typeface="Microsoft JhengHei"/>
              </a:rPr>
              <a:t>2.</a:t>
            </a:r>
            <a:r>
              <a:rPr lang="zh-TW" altLang="en-US" sz="1600">
                <a:solidFill>
                  <a:schemeClr val="bg1"/>
                </a:solidFill>
                <a:ea typeface="微軟正黑體"/>
                <a:sym typeface="Microsoft JhengHei"/>
              </a:rPr>
              <a:t> </a:t>
            </a:r>
            <a:r>
              <a:rPr lang="en-US" altLang="zh-TW" sz="1600">
                <a:solidFill>
                  <a:schemeClr val="bg1"/>
                </a:solidFill>
                <a:ea typeface="微軟正黑體"/>
                <a:sym typeface="Microsoft JhengHei"/>
              </a:rPr>
              <a:t>Uses the mature ext4 file system </a:t>
            </a:r>
            <a:r>
              <a:rPr lang="en-US" altLang="zh-TW" sz="1600">
                <a:solidFill>
                  <a:srgbClr val="00FFFF"/>
                </a:solidFill>
                <a:ea typeface="微軟正黑體"/>
                <a:sym typeface="Microsoft JhengHei"/>
              </a:rPr>
              <a:t>for “out of volume”  </a:t>
            </a:r>
            <a:br>
              <a:rPr lang="en-US" altLang="zh-TW" sz="1600" b="1">
                <a:solidFill>
                  <a:srgbClr val="00FFFF"/>
                </a:solidFill>
                <a:ea typeface="微軟正黑體"/>
                <a:sym typeface="Microsoft JhengHei"/>
              </a:rPr>
            </a:br>
            <a:endParaRPr lang="en-US" altLang="zh-TW" sz="1600" b="1">
              <a:solidFill>
                <a:srgbClr val="00FFFF"/>
              </a:solidFill>
              <a:ea typeface="微軟正黑體"/>
            </a:endParaRPr>
          </a:p>
        </p:txBody>
      </p:sp>
      <p:sp>
        <p:nvSpPr>
          <p:cNvPr id="16" name="矩形 15">
            <a:extLst>
              <a:ext uri="{FF2B5EF4-FFF2-40B4-BE49-F238E27FC236}">
                <a16:creationId xmlns:a16="http://schemas.microsoft.com/office/drawing/2014/main" id="{A2215942-27DF-420D-B625-17F86EED5C85}"/>
              </a:ext>
            </a:extLst>
          </p:cNvPr>
          <p:cNvSpPr/>
          <p:nvPr/>
        </p:nvSpPr>
        <p:spPr>
          <a:xfrm>
            <a:off x="467502" y="2250435"/>
            <a:ext cx="83590" cy="8359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17" name="Google Shape;172;p28">
            <a:extLst>
              <a:ext uri="{FF2B5EF4-FFF2-40B4-BE49-F238E27FC236}">
                <a16:creationId xmlns:a16="http://schemas.microsoft.com/office/drawing/2014/main" id="{E960489C-6456-428A-A26D-6A0DDD6F75A2}"/>
              </a:ext>
            </a:extLst>
          </p:cNvPr>
          <p:cNvSpPr txBox="1"/>
          <p:nvPr/>
        </p:nvSpPr>
        <p:spPr>
          <a:xfrm>
            <a:off x="325311" y="2962800"/>
            <a:ext cx="3997375" cy="381219"/>
          </a:xfrm>
          <a:prstGeom prst="rect">
            <a:avLst/>
          </a:prstGeom>
          <a:noFill/>
          <a:ln>
            <a:noFill/>
          </a:ln>
        </p:spPr>
        <p:txBody>
          <a:bodyPr spcFirstLastPara="1" wrap="square" lIns="121900" tIns="121900" rIns="121900" bIns="121900" anchor="ctr" anchorCtr="0">
            <a:noAutofit/>
          </a:bodyPr>
          <a:lstStyle/>
          <a:p>
            <a:pPr defTabSz="1219170"/>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QNAP VPN Service</a:t>
            </a:r>
          </a:p>
        </p:txBody>
      </p:sp>
      <p:sp>
        <p:nvSpPr>
          <p:cNvPr id="18" name="Google Shape;174;p28">
            <a:extLst>
              <a:ext uri="{FF2B5EF4-FFF2-40B4-BE49-F238E27FC236}">
                <a16:creationId xmlns:a16="http://schemas.microsoft.com/office/drawing/2014/main" id="{9731B590-A417-4711-AFF6-46C501BCFAF2}"/>
              </a:ext>
            </a:extLst>
          </p:cNvPr>
          <p:cNvSpPr txBox="1"/>
          <p:nvPr/>
        </p:nvSpPr>
        <p:spPr>
          <a:xfrm>
            <a:off x="198467" y="3308725"/>
            <a:ext cx="7623350" cy="849443"/>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a:solidFill>
                  <a:schemeClr val="bg1"/>
                </a:solidFill>
                <a:ea typeface="微軟正黑體"/>
                <a:sym typeface="Microsoft JhengHei"/>
              </a:rPr>
              <a:t>1. Use QVPN to build a secure connection between your</a:t>
            </a:r>
            <a:r>
              <a:rPr lang="zh-TW" altLang="en-US" sz="1600">
                <a:solidFill>
                  <a:schemeClr val="bg1"/>
                </a:solidFill>
                <a:ea typeface="微軟正黑體"/>
                <a:sym typeface="Microsoft JhengHei"/>
              </a:rPr>
              <a:t> </a:t>
            </a:r>
            <a:r>
              <a:rPr lang="en-US" altLang="zh-TW" sz="1600">
                <a:solidFill>
                  <a:schemeClr val="bg1"/>
                </a:solidFill>
                <a:ea typeface="微軟正黑體"/>
                <a:sym typeface="Microsoft JhengHei"/>
              </a:rPr>
              <a:t>on-premises</a:t>
            </a:r>
            <a:r>
              <a:rPr lang="zh-TW" altLang="en-US" sz="1600">
                <a:solidFill>
                  <a:schemeClr val="bg1"/>
                </a:solidFill>
                <a:ea typeface="微軟正黑體"/>
                <a:sym typeface="Microsoft JhengHei"/>
              </a:rPr>
              <a:t> </a:t>
            </a:r>
            <a:br>
              <a:rPr lang="en-US" altLang="zh-TW" sz="1600">
                <a:ea typeface="微軟正黑體" pitchFamily="34" charset="-120"/>
              </a:rPr>
            </a:br>
            <a:r>
              <a:rPr lang="en-US" altLang="zh-TW" sz="1600">
                <a:solidFill>
                  <a:schemeClr val="bg1"/>
                </a:solidFill>
                <a:ea typeface="微軟正黑體"/>
                <a:sym typeface="Microsoft JhengHei"/>
              </a:rPr>
              <a:t>    devices and your Cloud NAS.</a:t>
            </a:r>
          </a:p>
          <a:p>
            <a:pPr marL="139700" lvl="2">
              <a:buSzPts val="1400"/>
            </a:pPr>
            <a:r>
              <a:rPr lang="fr" altLang="zh-TW" sz="1600">
                <a:solidFill>
                  <a:schemeClr val="bg1"/>
                </a:solidFill>
                <a:ea typeface="微軟正黑體"/>
                <a:sym typeface="Microsoft JhengHei"/>
              </a:rPr>
              <a:t>2. Supports versatile VPN </a:t>
            </a:r>
            <a:r>
              <a:rPr lang="en-US" altLang="zh-TW" sz="1600">
                <a:solidFill>
                  <a:schemeClr val="bg1"/>
                </a:solidFill>
                <a:ea typeface="微軟正黑體"/>
                <a:sym typeface="Microsoft JhengHei"/>
              </a:rPr>
              <a:t>protocol and QNAP's</a:t>
            </a:r>
            <a:r>
              <a:rPr lang="en-US" altLang="zh-TW" sz="1600">
                <a:ea typeface="微軟正黑體"/>
                <a:sym typeface="Microsoft JhengHei"/>
              </a:rPr>
              <a:t>(</a:t>
            </a:r>
            <a:r>
              <a:rPr lang="en-US" altLang="zh-TW" err="1">
                <a:solidFill>
                  <a:srgbClr val="00FFFF"/>
                </a:solidFill>
                <a:ea typeface="微軟正黑體"/>
                <a:sym typeface="Microsoft JhengHei"/>
              </a:rPr>
              <a:t>QBelt</a:t>
            </a:r>
            <a:r>
              <a:rPr lang="en-US" altLang="zh-TW">
                <a:solidFill>
                  <a:schemeClr val="bg1"/>
                </a:solidFill>
                <a:ea typeface="微軟正黑體"/>
                <a:sym typeface="Microsoft JhengHei"/>
              </a:rPr>
              <a:t>.</a:t>
            </a:r>
            <a:endParaRPr lang="en-US" altLang="zh-TW" sz="1600">
              <a:solidFill>
                <a:schemeClr val="bg1"/>
              </a:solidFill>
              <a:ea typeface="微軟正黑體"/>
            </a:endParaRPr>
          </a:p>
        </p:txBody>
      </p:sp>
      <p:sp>
        <p:nvSpPr>
          <p:cNvPr id="20" name="矩形 19">
            <a:extLst>
              <a:ext uri="{FF2B5EF4-FFF2-40B4-BE49-F238E27FC236}">
                <a16:creationId xmlns:a16="http://schemas.microsoft.com/office/drawing/2014/main" id="{109ADEC5-9683-405D-838D-FA8B31CAED30}"/>
              </a:ext>
            </a:extLst>
          </p:cNvPr>
          <p:cNvSpPr/>
          <p:nvPr/>
        </p:nvSpPr>
        <p:spPr>
          <a:xfrm>
            <a:off x="476806" y="4310131"/>
            <a:ext cx="83590" cy="8359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Tree>
    <p:extLst>
      <p:ext uri="{BB962C8B-B14F-4D97-AF65-F5344CB8AC3E}">
        <p14:creationId xmlns:p14="http://schemas.microsoft.com/office/powerpoint/2010/main" val="1033595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Autofit/>
          </a:bodyPr>
          <a:lstStyle/>
          <a:p>
            <a:r>
              <a:rPr lang="en-US" altLang="zh-TW" sz="2800">
                <a:latin typeface="Arial"/>
                <a:ea typeface="微軟正黑體"/>
                <a:cs typeface="Arial"/>
              </a:rPr>
              <a:t>Stay informed of your Cloud NAS status at all times</a:t>
            </a:r>
          </a:p>
        </p:txBody>
      </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863" y="1108925"/>
            <a:ext cx="782750" cy="787992"/>
          </a:xfrm>
          <a:prstGeom prst="rect">
            <a:avLst/>
          </a:prstGeom>
          <a:effectLst/>
        </p:spPr>
      </p:pic>
      <p:sp>
        <p:nvSpPr>
          <p:cNvPr id="48" name="Rectangle 28">
            <a:extLst>
              <a:ext uri="{FF2B5EF4-FFF2-40B4-BE49-F238E27FC236}">
                <a16:creationId xmlns:a16="http://schemas.microsoft.com/office/drawing/2014/main" id="{2A04D8F8-BC9E-4891-9BF6-EECB1D3A3937}"/>
              </a:ext>
            </a:extLst>
          </p:cNvPr>
          <p:cNvSpPr/>
          <p:nvPr/>
        </p:nvSpPr>
        <p:spPr>
          <a:xfrm>
            <a:off x="1106825" y="1277879"/>
            <a:ext cx="3158942" cy="523220"/>
          </a:xfrm>
          <a:prstGeom prst="rect">
            <a:avLst/>
          </a:prstGeom>
        </p:spPr>
        <p:txBody>
          <a:bodyPr wrap="square" anchor="t">
            <a:spAutoFit/>
          </a:bodyPr>
          <a:lstStyle/>
          <a:p>
            <a:pPr algn="ctr" defTabSz="1219170">
              <a:buClr>
                <a:srgbClr val="FFFFFF"/>
              </a:buClr>
              <a:buSzPts val="2000"/>
            </a:pPr>
            <a:r>
              <a:rPr lang="en-US" altLang="zh-TW" sz="2800">
                <a:solidFill>
                  <a:srgbClr val="00FFFF"/>
                </a:solidFill>
                <a:ea typeface="微軟正黑體"/>
              </a:rPr>
              <a:t>Notification</a:t>
            </a:r>
            <a:r>
              <a:rPr lang="en-US" altLang="zh-TW" sz="2800" kern="0">
                <a:solidFill>
                  <a:srgbClr val="00FFFF"/>
                </a:solidFill>
                <a:latin typeface="Arial"/>
                <a:ea typeface="微軟正黑體"/>
                <a:cs typeface="Arial"/>
                <a:sym typeface="Arial"/>
              </a:rPr>
              <a:t> Center</a:t>
            </a:r>
            <a:endParaRPr lang="en-US" sz="2800" kern="0">
              <a:solidFill>
                <a:srgbClr val="00FFFF"/>
              </a:solidFill>
              <a:latin typeface="Arial"/>
              <a:ea typeface="微軟正黑體"/>
              <a:cs typeface="Arial"/>
              <a:sym typeface="Arial"/>
            </a:endParaRPr>
          </a:p>
        </p:txBody>
      </p:sp>
      <p:grpSp>
        <p:nvGrpSpPr>
          <p:cNvPr id="4" name="群組 3">
            <a:extLst>
              <a:ext uri="{FF2B5EF4-FFF2-40B4-BE49-F238E27FC236}">
                <a16:creationId xmlns:a16="http://schemas.microsoft.com/office/drawing/2014/main" id="{3CECB007-838B-4E52-8CAA-DC6D78D98615}"/>
              </a:ext>
            </a:extLst>
          </p:cNvPr>
          <p:cNvGrpSpPr/>
          <p:nvPr/>
        </p:nvGrpSpPr>
        <p:grpSpPr>
          <a:xfrm>
            <a:off x="410598" y="2172021"/>
            <a:ext cx="92936" cy="2195647"/>
            <a:chOff x="358012" y="2152390"/>
            <a:chExt cx="92936" cy="2195647"/>
          </a:xfrm>
          <a:solidFill>
            <a:srgbClr val="00FFFF"/>
          </a:solidFill>
        </p:grpSpPr>
        <p:sp>
          <p:nvSpPr>
            <p:cNvPr id="50" name="等腰三角形 49">
              <a:extLst>
                <a:ext uri="{FF2B5EF4-FFF2-40B4-BE49-F238E27FC236}">
                  <a16:creationId xmlns:a16="http://schemas.microsoft.com/office/drawing/2014/main" id="{DDCD56EA-3927-4473-80B4-271205D67A77}"/>
                </a:ext>
              </a:extLst>
            </p:cNvPr>
            <p:cNvSpPr/>
            <p:nvPr/>
          </p:nvSpPr>
          <p:spPr>
            <a:xfrm rot="5400000">
              <a:off x="332272" y="2178130"/>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等腰三角形 50">
              <a:extLst>
                <a:ext uri="{FF2B5EF4-FFF2-40B4-BE49-F238E27FC236}">
                  <a16:creationId xmlns:a16="http://schemas.microsoft.com/office/drawing/2014/main" id="{E3F848CA-BFD9-40F4-9376-19CFDFB3B1D9}"/>
                </a:ext>
              </a:extLst>
            </p:cNvPr>
            <p:cNvSpPr/>
            <p:nvPr/>
          </p:nvSpPr>
          <p:spPr>
            <a:xfrm rot="5400000">
              <a:off x="332272" y="2690938"/>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等腰三角形 51">
              <a:extLst>
                <a:ext uri="{FF2B5EF4-FFF2-40B4-BE49-F238E27FC236}">
                  <a16:creationId xmlns:a16="http://schemas.microsoft.com/office/drawing/2014/main" id="{71CE4DBF-31CA-4CFB-98E5-5F1792706556}"/>
                </a:ext>
              </a:extLst>
            </p:cNvPr>
            <p:cNvSpPr/>
            <p:nvPr/>
          </p:nvSpPr>
          <p:spPr>
            <a:xfrm rot="5400000">
              <a:off x="332272" y="3203746"/>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等腰三角形 52">
              <a:extLst>
                <a:ext uri="{FF2B5EF4-FFF2-40B4-BE49-F238E27FC236}">
                  <a16:creationId xmlns:a16="http://schemas.microsoft.com/office/drawing/2014/main" id="{E9999A65-B864-4F72-AA69-2B7644AC339A}"/>
                </a:ext>
              </a:extLst>
            </p:cNvPr>
            <p:cNvSpPr/>
            <p:nvPr/>
          </p:nvSpPr>
          <p:spPr>
            <a:xfrm rot="5400000">
              <a:off x="332272" y="3716554"/>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等腰三角形 53">
              <a:extLst>
                <a:ext uri="{FF2B5EF4-FFF2-40B4-BE49-F238E27FC236}">
                  <a16:creationId xmlns:a16="http://schemas.microsoft.com/office/drawing/2014/main" id="{73EF3ABD-AE2B-4A45-9AA0-73387ED741F0}"/>
                </a:ext>
              </a:extLst>
            </p:cNvPr>
            <p:cNvSpPr/>
            <p:nvPr/>
          </p:nvSpPr>
          <p:spPr>
            <a:xfrm rot="5400000">
              <a:off x="332272" y="4229361"/>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5" name="圖片 8">
            <a:extLst>
              <a:ext uri="{FF2B5EF4-FFF2-40B4-BE49-F238E27FC236}">
                <a16:creationId xmlns:a16="http://schemas.microsoft.com/office/drawing/2014/main" id="{AD8594D8-CB42-4B63-966B-6A2AFA2E8F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37" t="10688" r="45403" b="13480"/>
          <a:stretch/>
        </p:blipFill>
        <p:spPr>
          <a:xfrm>
            <a:off x="4775437" y="1131888"/>
            <a:ext cx="4368563" cy="4189911"/>
          </a:xfrm>
          <a:prstGeom prst="rect">
            <a:avLst/>
          </a:prstGeom>
        </p:spPr>
      </p:pic>
      <p:grpSp>
        <p:nvGrpSpPr>
          <p:cNvPr id="26" name="群組 25">
            <a:extLst>
              <a:ext uri="{FF2B5EF4-FFF2-40B4-BE49-F238E27FC236}">
                <a16:creationId xmlns:a16="http://schemas.microsoft.com/office/drawing/2014/main" id="{477FA6F1-BE2E-433F-B173-D2433FF0F638}"/>
              </a:ext>
            </a:extLst>
          </p:cNvPr>
          <p:cNvGrpSpPr/>
          <p:nvPr/>
        </p:nvGrpSpPr>
        <p:grpSpPr>
          <a:xfrm>
            <a:off x="7547774" y="1002348"/>
            <a:ext cx="1514075" cy="2307056"/>
            <a:chOff x="6954234" y="758941"/>
            <a:chExt cx="1938984" cy="2954506"/>
          </a:xfrm>
        </p:grpSpPr>
        <p:pic>
          <p:nvPicPr>
            <p:cNvPr id="27" name="圖片 10">
              <a:extLst>
                <a:ext uri="{FF2B5EF4-FFF2-40B4-BE49-F238E27FC236}">
                  <a16:creationId xmlns:a16="http://schemas.microsoft.com/office/drawing/2014/main" id="{5284B7E8-4671-49E1-B1D3-750E984D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28" name="圖片 4">
              <a:extLst>
                <a:ext uri="{FF2B5EF4-FFF2-40B4-BE49-F238E27FC236}">
                  <a16:creationId xmlns:a16="http://schemas.microsoft.com/office/drawing/2014/main" id="{FF563334-8BF8-4B3D-BB35-6D5D759216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29" name="圖片 6">
              <a:extLst>
                <a:ext uri="{FF2B5EF4-FFF2-40B4-BE49-F238E27FC236}">
                  <a16:creationId xmlns:a16="http://schemas.microsoft.com/office/drawing/2014/main" id="{3EFF30B3-2A96-4DCB-9B6B-14992DED18B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30" name="內容版面配置區 5">
              <a:extLst>
                <a:ext uri="{FF2B5EF4-FFF2-40B4-BE49-F238E27FC236}">
                  <a16:creationId xmlns:a16="http://schemas.microsoft.com/office/drawing/2014/main" id="{544FA30D-C754-4DC1-8460-8661C86D6A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3306" y="2685882"/>
              <a:ext cx="777712" cy="517721"/>
            </a:xfrm>
            <a:prstGeom prst="rect">
              <a:avLst/>
            </a:prstGeom>
          </p:spPr>
        </p:pic>
        <p:pic>
          <p:nvPicPr>
            <p:cNvPr id="31" name="Picture 2">
              <a:extLst>
                <a:ext uri="{FF2B5EF4-FFF2-40B4-BE49-F238E27FC236}">
                  <a16:creationId xmlns:a16="http://schemas.microsoft.com/office/drawing/2014/main" id="{BBE0C52B-80E0-40F7-A9E4-250B9A4E3C3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361255" y="3310082"/>
              <a:ext cx="403832" cy="40336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文字方塊 8">
            <a:extLst>
              <a:ext uri="{FF2B5EF4-FFF2-40B4-BE49-F238E27FC236}">
                <a16:creationId xmlns:a16="http://schemas.microsoft.com/office/drawing/2014/main" id="{4B2097E5-FFFC-634A-A801-4ABC329E199B}"/>
              </a:ext>
            </a:extLst>
          </p:cNvPr>
          <p:cNvSpPr txBox="1"/>
          <p:nvPr/>
        </p:nvSpPr>
        <p:spPr>
          <a:xfrm>
            <a:off x="535437" y="2078378"/>
            <a:ext cx="5004578"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800">
                <a:solidFill>
                  <a:schemeClr val="bg1"/>
                </a:solidFill>
                <a:ea typeface="微軟正黑體"/>
              </a:rPr>
              <a:t>Consolidates event and alert notification</a:t>
            </a:r>
            <a:endParaRPr lang="en-US"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1">
            <a:extLst>
              <a:ext uri="{FF2B5EF4-FFF2-40B4-BE49-F238E27FC236}">
                <a16:creationId xmlns:a16="http://schemas.microsoft.com/office/drawing/2014/main" id="{B184B089-BB8A-5849-B7E3-2676C7DC5B69}"/>
              </a:ext>
            </a:extLst>
          </p:cNvPr>
          <p:cNvSpPr txBox="1"/>
          <p:nvPr/>
        </p:nvSpPr>
        <p:spPr>
          <a:xfrm>
            <a:off x="535437" y="4131290"/>
            <a:ext cx="5165753"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a:solidFill>
                  <a:schemeClr val="bg1"/>
                </a:solidFill>
                <a:ea typeface="微軟正黑體"/>
              </a:rPr>
              <a:t>Notifications via email, SMS, instant message, and push notifications.</a:t>
            </a:r>
            <a:endParaRPr lang="zh-TW" altLang="en-US">
              <a:solidFill>
                <a:schemeClr val="bg1"/>
              </a:solidFill>
            </a:endParaRPr>
          </a:p>
        </p:txBody>
      </p:sp>
      <p:sp>
        <p:nvSpPr>
          <p:cNvPr id="36" name="文字方塊 33">
            <a:extLst>
              <a:ext uri="{FF2B5EF4-FFF2-40B4-BE49-F238E27FC236}">
                <a16:creationId xmlns:a16="http://schemas.microsoft.com/office/drawing/2014/main" id="{ED2F0625-714A-3D49-B343-77E4ECDEDB23}"/>
              </a:ext>
            </a:extLst>
          </p:cNvPr>
          <p:cNvSpPr txBox="1"/>
          <p:nvPr/>
        </p:nvSpPr>
        <p:spPr>
          <a:xfrm>
            <a:off x="535437" y="3095994"/>
            <a:ext cx="5307122"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altLang="zh-TW" sz="1800">
                <a:solidFill>
                  <a:schemeClr val="bg1"/>
                </a:solidFill>
                <a:ea typeface="微軟正黑體"/>
              </a:rPr>
              <a:t>Flexible to filter important messages</a:t>
            </a:r>
            <a:endParaRPr lang="en-US" altLang="zh-TW" sz="1200">
              <a:solidFill>
                <a:schemeClr val="bg1"/>
              </a:solidFill>
              <a:ea typeface="微軟正黑體"/>
            </a:endParaRPr>
          </a:p>
        </p:txBody>
      </p:sp>
      <p:sp>
        <p:nvSpPr>
          <p:cNvPr id="37" name="文字方塊 34">
            <a:extLst>
              <a:ext uri="{FF2B5EF4-FFF2-40B4-BE49-F238E27FC236}">
                <a16:creationId xmlns:a16="http://schemas.microsoft.com/office/drawing/2014/main" id="{DC925122-21C6-7547-AD47-F90E41F97511}"/>
              </a:ext>
            </a:extLst>
          </p:cNvPr>
          <p:cNvSpPr txBox="1"/>
          <p:nvPr/>
        </p:nvSpPr>
        <p:spPr>
          <a:xfrm>
            <a:off x="535437" y="2591381"/>
            <a:ext cx="5602321"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Double assurance with notification history</a:t>
            </a:r>
          </a:p>
        </p:txBody>
      </p:sp>
      <p:sp>
        <p:nvSpPr>
          <p:cNvPr id="38" name="文字方塊 35">
            <a:extLst>
              <a:ext uri="{FF2B5EF4-FFF2-40B4-BE49-F238E27FC236}">
                <a16:creationId xmlns:a16="http://schemas.microsoft.com/office/drawing/2014/main" id="{6E11D2C3-97CA-5E4A-8E13-973A630DA61C}"/>
              </a:ext>
            </a:extLst>
          </p:cNvPr>
          <p:cNvSpPr txBox="1"/>
          <p:nvPr/>
        </p:nvSpPr>
        <p:spPr>
          <a:xfrm>
            <a:off x="535437" y="3603691"/>
            <a:ext cx="4422240"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altLang="zh-TW" sz="1800">
                <a:solidFill>
                  <a:schemeClr val="bg1"/>
                </a:solidFill>
                <a:latin typeface="Arial" panose="020B0604020202020204" pitchFamily="34" charset="0"/>
                <a:ea typeface="微軟正黑體" panose="020B0604030504040204" pitchFamily="34" charset="-120"/>
                <a:cs typeface="Arial" panose="020B0604020202020204" pitchFamily="34" charset="0"/>
              </a:rPr>
              <a:t>Multi-language support</a:t>
            </a:r>
          </a:p>
        </p:txBody>
      </p:sp>
    </p:spTree>
    <p:extLst>
      <p:ext uri="{BB962C8B-B14F-4D97-AF65-F5344CB8AC3E}">
        <p14:creationId xmlns:p14="http://schemas.microsoft.com/office/powerpoint/2010/main" val="2322601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圓角 30">
            <a:extLst>
              <a:ext uri="{FF2B5EF4-FFF2-40B4-BE49-F238E27FC236}">
                <a16:creationId xmlns:a16="http://schemas.microsoft.com/office/drawing/2014/main" id="{D6046C41-AC74-4AF8-96D5-C70E5DF35125}"/>
              </a:ext>
            </a:extLst>
          </p:cNvPr>
          <p:cNvSpPr/>
          <p:nvPr/>
        </p:nvSpPr>
        <p:spPr>
          <a:xfrm>
            <a:off x="200966" y="984739"/>
            <a:ext cx="2942397" cy="582804"/>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B4C6E8A2-A5D4-477B-A0AE-45FCC28B8161}"/>
              </a:ext>
            </a:extLst>
          </p:cNvPr>
          <p:cNvSpPr/>
          <p:nvPr/>
        </p:nvSpPr>
        <p:spPr>
          <a:xfrm>
            <a:off x="3208773" y="984739"/>
            <a:ext cx="2901786" cy="582804"/>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E5DDA9A7-99C5-4538-BCD1-5B72A3D64DB3}"/>
              </a:ext>
            </a:extLst>
          </p:cNvPr>
          <p:cNvSpPr/>
          <p:nvPr/>
        </p:nvSpPr>
        <p:spPr>
          <a:xfrm>
            <a:off x="6182860" y="984739"/>
            <a:ext cx="2754311" cy="582804"/>
          </a:xfrm>
          <a:prstGeom prst="roundRect">
            <a:avLst>
              <a:gd name="adj"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Google Shape;278;p34">
            <a:extLst>
              <a:ext uri="{FF2B5EF4-FFF2-40B4-BE49-F238E27FC236}">
                <a16:creationId xmlns:a16="http://schemas.microsoft.com/office/drawing/2014/main" id="{D9FC4794-4E94-46CF-B0A1-AC961BA40E27}"/>
              </a:ext>
            </a:extLst>
          </p:cNvPr>
          <p:cNvSpPr/>
          <p:nvPr/>
        </p:nvSpPr>
        <p:spPr>
          <a:xfrm>
            <a:off x="221064" y="994787"/>
            <a:ext cx="2910063" cy="3833245"/>
          </a:xfrm>
          <a:prstGeom prst="roundRect">
            <a:avLst>
              <a:gd name="adj" fmla="val 6730"/>
            </a:avLst>
          </a:prstGeom>
          <a:noFill/>
          <a:ln w="19050">
            <a:solidFill>
              <a:schemeClr val="accent2"/>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35" name="Google Shape;278;p34">
            <a:extLst>
              <a:ext uri="{FF2B5EF4-FFF2-40B4-BE49-F238E27FC236}">
                <a16:creationId xmlns:a16="http://schemas.microsoft.com/office/drawing/2014/main" id="{9762182B-B9CF-478A-BD66-2B12BFA9EDA1}"/>
              </a:ext>
            </a:extLst>
          </p:cNvPr>
          <p:cNvSpPr/>
          <p:nvPr/>
        </p:nvSpPr>
        <p:spPr>
          <a:xfrm>
            <a:off x="6189784" y="994787"/>
            <a:ext cx="2743201" cy="2461107"/>
          </a:xfrm>
          <a:prstGeom prst="roundRect">
            <a:avLst>
              <a:gd name="adj" fmla="val 6730"/>
            </a:avLst>
          </a:prstGeom>
          <a:noFill/>
          <a:ln w="19050">
            <a:solidFill>
              <a:srgbClr val="7030A0"/>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36" name="Google Shape;278;p34">
            <a:extLst>
              <a:ext uri="{FF2B5EF4-FFF2-40B4-BE49-F238E27FC236}">
                <a16:creationId xmlns:a16="http://schemas.microsoft.com/office/drawing/2014/main" id="{B7B59247-B27A-4C64-8F20-431B1AA39F04}"/>
              </a:ext>
            </a:extLst>
          </p:cNvPr>
          <p:cNvSpPr/>
          <p:nvPr/>
        </p:nvSpPr>
        <p:spPr>
          <a:xfrm>
            <a:off x="3215473" y="994787"/>
            <a:ext cx="2880527" cy="3833245"/>
          </a:xfrm>
          <a:prstGeom prst="roundRect">
            <a:avLst>
              <a:gd name="adj" fmla="val 6730"/>
            </a:avLst>
          </a:prstGeom>
          <a:noFill/>
          <a:ln w="19050">
            <a:solidFill>
              <a:srgbClr val="0070C0"/>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pic>
        <p:nvPicPr>
          <p:cNvPr id="57" name="Picture 2">
            <a:extLst>
              <a:ext uri="{FF2B5EF4-FFF2-40B4-BE49-F238E27FC236}">
                <a16:creationId xmlns:a16="http://schemas.microsoft.com/office/drawing/2014/main" id="{3795E053-D154-4EBA-B133-9F260C2B74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4776" y="1725224"/>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14">
            <a:extLst>
              <a:ext uri="{FF2B5EF4-FFF2-40B4-BE49-F238E27FC236}">
                <a16:creationId xmlns:a16="http://schemas.microsoft.com/office/drawing/2014/main" id="{5465498B-A540-4166-AAEF-952019BEA924}"/>
              </a:ext>
            </a:extLst>
          </p:cNvPr>
          <p:cNvSpPr/>
          <p:nvPr/>
        </p:nvSpPr>
        <p:spPr>
          <a:xfrm>
            <a:off x="279211" y="2365727"/>
            <a:ext cx="2718349" cy="338554"/>
          </a:xfrm>
          <a:prstGeom prst="rect">
            <a:avLst/>
          </a:prstGeom>
        </p:spPr>
        <p:txBody>
          <a:bodyPr wrap="square" anchor="t">
            <a:spAutoFit/>
          </a:bodyPr>
          <a:lstStyle/>
          <a:p>
            <a:pPr algn="ctr" defTabSz="1219170">
              <a:buClr>
                <a:srgbClr val="000000"/>
              </a:buClr>
            </a:pPr>
            <a:r>
              <a:rPr lang="en-US" altLang="zh-TW" sz="1600" b="1">
                <a:solidFill>
                  <a:schemeClr val="bg1"/>
                </a:solidFill>
                <a:ea typeface="Calibri" panose="020F0502020204030204" pitchFamily="34" charset="0"/>
              </a:rPr>
              <a:t>HBS</a:t>
            </a:r>
            <a:r>
              <a:rPr lang="en-US" altLang="zh-TW" sz="1600" b="1" kern="0">
                <a:solidFill>
                  <a:schemeClr val="bg1"/>
                </a:solidFill>
                <a:latin typeface="Arial"/>
                <a:ea typeface="Calibri" panose="020F0502020204030204" pitchFamily="34" charset="0"/>
                <a:cs typeface="Arial"/>
                <a:sym typeface="Arial"/>
              </a:rPr>
              <a:t> </a:t>
            </a:r>
            <a:r>
              <a:rPr lang="en-US" altLang="zh-TW" sz="1600" b="1">
                <a:solidFill>
                  <a:schemeClr val="bg1"/>
                </a:solidFill>
                <a:ea typeface="Calibri" panose="020F0502020204030204" pitchFamily="34" charset="0"/>
              </a:rPr>
              <a:t>3</a:t>
            </a:r>
            <a:endParaRPr lang="en-US" sz="1600" kern="0">
              <a:solidFill>
                <a:schemeClr val="bg1"/>
              </a:solidFill>
              <a:latin typeface="Calibri"/>
              <a:sym typeface="Arial"/>
            </a:endParaRPr>
          </a:p>
        </p:txBody>
      </p:sp>
      <p:pic>
        <p:nvPicPr>
          <p:cNvPr id="60"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30D6EB1F-33C6-45F3-B0DF-0FEE54280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776" y="3379315"/>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17">
            <a:extLst>
              <a:ext uri="{FF2B5EF4-FFF2-40B4-BE49-F238E27FC236}">
                <a16:creationId xmlns:a16="http://schemas.microsoft.com/office/drawing/2014/main" id="{F968B7E9-E43F-4F29-A12E-3C5192688044}"/>
              </a:ext>
            </a:extLst>
          </p:cNvPr>
          <p:cNvSpPr/>
          <p:nvPr/>
        </p:nvSpPr>
        <p:spPr>
          <a:xfrm>
            <a:off x="1152523" y="4023655"/>
            <a:ext cx="954127"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Boxafe</a:t>
            </a:r>
            <a:endParaRPr lang="en-US" sz="1600" b="1" kern="0">
              <a:solidFill>
                <a:schemeClr val="bg1"/>
              </a:solidFill>
              <a:latin typeface="Arial"/>
              <a:cs typeface="Arial"/>
              <a:sym typeface="Arial"/>
            </a:endParaRPr>
          </a:p>
        </p:txBody>
      </p:sp>
      <p:pic>
        <p:nvPicPr>
          <p:cNvPr id="63" name="Picture 19">
            <a:extLst>
              <a:ext uri="{FF2B5EF4-FFF2-40B4-BE49-F238E27FC236}">
                <a16:creationId xmlns:a16="http://schemas.microsoft.com/office/drawing/2014/main" id="{A70F9046-A3A6-4C58-8620-A47295659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643" y="1725224"/>
            <a:ext cx="680105" cy="680105"/>
          </a:xfrm>
          <a:prstGeom prst="rect">
            <a:avLst/>
          </a:prstGeom>
        </p:spPr>
      </p:pic>
      <p:sp>
        <p:nvSpPr>
          <p:cNvPr id="64" name="Rectangle 20">
            <a:extLst>
              <a:ext uri="{FF2B5EF4-FFF2-40B4-BE49-F238E27FC236}">
                <a16:creationId xmlns:a16="http://schemas.microsoft.com/office/drawing/2014/main" id="{F6A6777A-DE39-44B5-B276-687460FD3DC3}"/>
              </a:ext>
            </a:extLst>
          </p:cNvPr>
          <p:cNvSpPr/>
          <p:nvPr/>
        </p:nvSpPr>
        <p:spPr>
          <a:xfrm>
            <a:off x="3277334" y="2373455"/>
            <a:ext cx="2481561"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ea typeface="Calibri" panose="020F0502020204030204" pitchFamily="34" charset="0"/>
                <a:cs typeface="Arial"/>
                <a:sym typeface="Arial"/>
              </a:rPr>
              <a:t>Qsirch</a:t>
            </a:r>
            <a:endParaRPr lang="en-US" sz="1600" kern="0">
              <a:solidFill>
                <a:schemeClr val="bg1"/>
              </a:solidFill>
              <a:latin typeface="Arial"/>
              <a:cs typeface="Arial"/>
              <a:sym typeface="Arial"/>
            </a:endParaRPr>
          </a:p>
        </p:txBody>
      </p:sp>
      <p:pic>
        <p:nvPicPr>
          <p:cNvPr id="66" name="Picture 22">
            <a:extLst>
              <a:ext uri="{FF2B5EF4-FFF2-40B4-BE49-F238E27FC236}">
                <a16:creationId xmlns:a16="http://schemas.microsoft.com/office/drawing/2014/main" id="{28FB6C5F-B9FC-4445-8A49-A7F24C4E3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5249" y="3379315"/>
            <a:ext cx="680105" cy="680105"/>
          </a:xfrm>
          <a:prstGeom prst="rect">
            <a:avLst/>
          </a:prstGeom>
        </p:spPr>
      </p:pic>
      <p:sp>
        <p:nvSpPr>
          <p:cNvPr id="67" name="Rectangle 23">
            <a:extLst>
              <a:ext uri="{FF2B5EF4-FFF2-40B4-BE49-F238E27FC236}">
                <a16:creationId xmlns:a16="http://schemas.microsoft.com/office/drawing/2014/main" id="{4F6A4BB8-7EE7-4023-B1B3-1C9D47CAF4AA}"/>
              </a:ext>
            </a:extLst>
          </p:cNvPr>
          <p:cNvSpPr/>
          <p:nvPr/>
        </p:nvSpPr>
        <p:spPr>
          <a:xfrm>
            <a:off x="4088749" y="4031383"/>
            <a:ext cx="890583"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Qfiling</a:t>
            </a:r>
            <a:endParaRPr lang="en-US" sz="1600" b="1" kern="0">
              <a:solidFill>
                <a:schemeClr val="bg1"/>
              </a:solidFill>
              <a:latin typeface="Arial"/>
              <a:cs typeface="Arial"/>
              <a:sym typeface="Arial"/>
            </a:endParaRPr>
          </a:p>
        </p:txBody>
      </p:sp>
      <p:pic>
        <p:nvPicPr>
          <p:cNvPr id="69" name="Picture 25">
            <a:extLst>
              <a:ext uri="{FF2B5EF4-FFF2-40B4-BE49-F238E27FC236}">
                <a16:creationId xmlns:a16="http://schemas.microsoft.com/office/drawing/2014/main" id="{AD898A56-FC7E-40C5-84BC-F931EC875D93}"/>
              </a:ext>
            </a:extLst>
          </p:cNvPr>
          <p:cNvPicPr>
            <a:picLocks noChangeAspect="1"/>
          </p:cNvPicPr>
          <p:nvPr/>
        </p:nvPicPr>
        <p:blipFill>
          <a:blip r:embed="rId7"/>
          <a:stretch>
            <a:fillRect/>
          </a:stretch>
        </p:blipFill>
        <p:spPr>
          <a:xfrm>
            <a:off x="7265736" y="1725224"/>
            <a:ext cx="680105" cy="680105"/>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Autofit/>
          </a:bodyPr>
          <a:lstStyle/>
          <a:p>
            <a:r>
              <a:rPr lang="en-US" altLang="zh-TW" sz="2800">
                <a:latin typeface="Arial"/>
                <a:ea typeface="微軟正黑體"/>
                <a:cs typeface="Arial"/>
              </a:rPr>
              <a:t>Productivity apps for backup, management, and multimedia</a:t>
            </a:r>
          </a:p>
        </p:txBody>
      </p:sp>
      <p:sp>
        <p:nvSpPr>
          <p:cNvPr id="16" name="Rectangle 15">
            <a:extLst>
              <a:ext uri="{FF2B5EF4-FFF2-40B4-BE49-F238E27FC236}">
                <a16:creationId xmlns:a16="http://schemas.microsoft.com/office/drawing/2014/main" id="{BBD5236C-0B07-024E-9DA1-92DFAB0CEE2E}"/>
              </a:ext>
            </a:extLst>
          </p:cNvPr>
          <p:cNvSpPr/>
          <p:nvPr/>
        </p:nvSpPr>
        <p:spPr>
          <a:xfrm>
            <a:off x="251818" y="2639382"/>
            <a:ext cx="2731172" cy="492443"/>
          </a:xfrm>
          <a:prstGeom prst="rect">
            <a:avLst/>
          </a:prstGeom>
        </p:spPr>
        <p:txBody>
          <a:bodyPr wrap="square" anchor="t">
            <a:spAutoFit/>
          </a:bodyPr>
          <a:lstStyle/>
          <a:p>
            <a:pPr algn="ctr"/>
            <a:r>
              <a:rPr lang="en-US" sz="1300">
                <a:solidFill>
                  <a:schemeClr val="bg1"/>
                </a:solidFill>
              </a:rPr>
              <a:t>Multi-site, multi-cloud backup streamlines 3-2-1 backup strategy</a:t>
            </a:r>
          </a:p>
        </p:txBody>
      </p:sp>
      <p:sp>
        <p:nvSpPr>
          <p:cNvPr id="19" name="Rectangle 18">
            <a:extLst>
              <a:ext uri="{FF2B5EF4-FFF2-40B4-BE49-F238E27FC236}">
                <a16:creationId xmlns:a16="http://schemas.microsoft.com/office/drawing/2014/main" id="{135AAE4B-1D16-0F44-8DD1-CF656A50180E}"/>
              </a:ext>
            </a:extLst>
          </p:cNvPr>
          <p:cNvSpPr/>
          <p:nvPr/>
        </p:nvSpPr>
        <p:spPr>
          <a:xfrm>
            <a:off x="229552" y="4287861"/>
            <a:ext cx="2817666" cy="492443"/>
          </a:xfrm>
          <a:prstGeom prst="rect">
            <a:avLst/>
          </a:prstGeom>
        </p:spPr>
        <p:txBody>
          <a:bodyPr wrap="square" anchor="t">
            <a:spAutoFit/>
          </a:bodyPr>
          <a:lstStyle/>
          <a:p>
            <a:pPr algn="ctr"/>
            <a:r>
              <a:rPr lang="en-US" sz="1300">
                <a:solidFill>
                  <a:schemeClr val="bg1"/>
                </a:solidFill>
              </a:rPr>
              <a:t>Backups up Office 365 &amp; Google G Suite data</a:t>
            </a:r>
          </a:p>
        </p:txBody>
      </p:sp>
      <p:sp>
        <p:nvSpPr>
          <p:cNvPr id="22" name="Rectangle 21">
            <a:extLst>
              <a:ext uri="{FF2B5EF4-FFF2-40B4-BE49-F238E27FC236}">
                <a16:creationId xmlns:a16="http://schemas.microsoft.com/office/drawing/2014/main" id="{DF08E049-2CE8-C84F-9766-CB5750EB6AB7}"/>
              </a:ext>
            </a:extLst>
          </p:cNvPr>
          <p:cNvSpPr/>
          <p:nvPr/>
        </p:nvSpPr>
        <p:spPr>
          <a:xfrm>
            <a:off x="3241162" y="2639382"/>
            <a:ext cx="2623009" cy="492443"/>
          </a:xfrm>
          <a:prstGeom prst="rect">
            <a:avLst/>
          </a:prstGeom>
        </p:spPr>
        <p:txBody>
          <a:bodyPr wrap="square" anchor="t">
            <a:spAutoFit/>
          </a:bodyPr>
          <a:lstStyle/>
          <a:p>
            <a:pPr algn="ctr"/>
            <a:r>
              <a:rPr lang="en-US" sz="1300">
                <a:solidFill>
                  <a:schemeClr val="bg1"/>
                </a:solidFill>
              </a:rPr>
              <a:t>A </a:t>
            </a:r>
            <a:r>
              <a:rPr lang="en-US" altLang="zh-TW" sz="1300">
                <a:solidFill>
                  <a:schemeClr val="bg1"/>
                </a:solidFill>
              </a:rPr>
              <a:t>powerful</a:t>
            </a:r>
            <a:r>
              <a:rPr lang="zh-TW" altLang="en-US" sz="1300">
                <a:solidFill>
                  <a:schemeClr val="bg1"/>
                </a:solidFill>
              </a:rPr>
              <a:t> </a:t>
            </a:r>
            <a:r>
              <a:rPr lang="en-US" altLang="zh-TW" sz="1300">
                <a:solidFill>
                  <a:schemeClr val="bg1"/>
                </a:solidFill>
              </a:rPr>
              <a:t>Google</a:t>
            </a:r>
            <a:r>
              <a:rPr lang="zh-TW" altLang="en-US" sz="1300">
                <a:solidFill>
                  <a:schemeClr val="bg1"/>
                </a:solidFill>
              </a:rPr>
              <a:t> </a:t>
            </a:r>
            <a:r>
              <a:rPr lang="en-US" altLang="zh-TW" sz="1300">
                <a:solidFill>
                  <a:schemeClr val="bg1"/>
                </a:solidFill>
              </a:rPr>
              <a:t>like</a:t>
            </a:r>
            <a:r>
              <a:rPr lang="zh-TW" altLang="en-US" sz="1300">
                <a:solidFill>
                  <a:schemeClr val="bg1"/>
                </a:solidFill>
              </a:rPr>
              <a:t> </a:t>
            </a:r>
            <a:r>
              <a:rPr lang="en-US" sz="1300">
                <a:solidFill>
                  <a:schemeClr val="bg1"/>
                </a:solidFill>
              </a:rPr>
              <a:t>full-text search engine</a:t>
            </a:r>
          </a:p>
        </p:txBody>
      </p:sp>
      <p:sp>
        <p:nvSpPr>
          <p:cNvPr id="25" name="Rectangle 24">
            <a:extLst>
              <a:ext uri="{FF2B5EF4-FFF2-40B4-BE49-F238E27FC236}">
                <a16:creationId xmlns:a16="http://schemas.microsoft.com/office/drawing/2014/main" id="{7911D086-751D-BE45-B5D1-8CC12C7CC108}"/>
              </a:ext>
            </a:extLst>
          </p:cNvPr>
          <p:cNvSpPr/>
          <p:nvPr/>
        </p:nvSpPr>
        <p:spPr>
          <a:xfrm>
            <a:off x="3080607" y="4336226"/>
            <a:ext cx="2956377" cy="292388"/>
          </a:xfrm>
          <a:prstGeom prst="rect">
            <a:avLst/>
          </a:prstGeom>
        </p:spPr>
        <p:txBody>
          <a:bodyPr wrap="square" anchor="t">
            <a:spAutoFit/>
          </a:bodyPr>
          <a:lstStyle/>
          <a:p>
            <a:pPr algn="ctr"/>
            <a:r>
              <a:rPr lang="en-US" altLang="zh-TW" sz="1300">
                <a:solidFill>
                  <a:schemeClr val="bg1"/>
                </a:solidFill>
              </a:rPr>
              <a:t>A</a:t>
            </a:r>
            <a:r>
              <a:rPr lang="en-US" sz="1300">
                <a:solidFill>
                  <a:schemeClr val="bg1"/>
                </a:solidFill>
              </a:rPr>
              <a:t>utomates your file organization</a:t>
            </a:r>
          </a:p>
        </p:txBody>
      </p:sp>
      <p:sp>
        <p:nvSpPr>
          <p:cNvPr id="28" name="Rectangle 27">
            <a:extLst>
              <a:ext uri="{FF2B5EF4-FFF2-40B4-BE49-F238E27FC236}">
                <a16:creationId xmlns:a16="http://schemas.microsoft.com/office/drawing/2014/main" id="{0A7D9B65-A351-1746-B013-F34AAFC31D94}"/>
              </a:ext>
            </a:extLst>
          </p:cNvPr>
          <p:cNvSpPr/>
          <p:nvPr/>
        </p:nvSpPr>
        <p:spPr>
          <a:xfrm>
            <a:off x="6197539" y="2639382"/>
            <a:ext cx="2751968" cy="492443"/>
          </a:xfrm>
          <a:prstGeom prst="rect">
            <a:avLst/>
          </a:prstGeom>
        </p:spPr>
        <p:txBody>
          <a:bodyPr wrap="square" anchor="t">
            <a:spAutoFit/>
          </a:bodyPr>
          <a:lstStyle/>
          <a:p>
            <a:pPr algn="ctr"/>
            <a:r>
              <a:rPr lang="en-US" altLang="zh-TW" sz="1300">
                <a:solidFill>
                  <a:schemeClr val="bg1"/>
                </a:solidFill>
              </a:rPr>
              <a:t>AI-powered</a:t>
            </a:r>
            <a:r>
              <a:rPr lang="zh-TW" altLang="en-US" sz="1300">
                <a:solidFill>
                  <a:schemeClr val="bg1"/>
                </a:solidFill>
              </a:rPr>
              <a:t> </a:t>
            </a:r>
            <a:r>
              <a:rPr lang="en-US" altLang="zh-TW" sz="1300">
                <a:solidFill>
                  <a:schemeClr val="bg1"/>
                </a:solidFill>
              </a:rPr>
              <a:t>intelligent</a:t>
            </a:r>
            <a:r>
              <a:rPr lang="zh-TW" altLang="en-US" sz="1300">
                <a:solidFill>
                  <a:schemeClr val="bg1"/>
                </a:solidFill>
              </a:rPr>
              <a:t> </a:t>
            </a:r>
            <a:r>
              <a:rPr lang="en-US" altLang="zh-TW" sz="1300">
                <a:solidFill>
                  <a:schemeClr val="bg1"/>
                </a:solidFill>
              </a:rPr>
              <a:t>photo</a:t>
            </a:r>
            <a:r>
              <a:rPr lang="zh-TW" altLang="en-US" sz="1300">
                <a:solidFill>
                  <a:schemeClr val="bg1"/>
                </a:solidFill>
              </a:rPr>
              <a:t> </a:t>
            </a:r>
            <a:r>
              <a:rPr lang="en-US" altLang="zh-TW" sz="1300">
                <a:solidFill>
                  <a:schemeClr val="bg1"/>
                </a:solidFill>
              </a:rPr>
              <a:t>management</a:t>
            </a:r>
            <a:endParaRPr lang="en-US" sz="1300">
              <a:solidFill>
                <a:schemeClr val="bg1"/>
              </a:solidFill>
            </a:endParaRPr>
          </a:p>
        </p:txBody>
      </p:sp>
      <p:sp>
        <p:nvSpPr>
          <p:cNvPr id="6" name="文字方塊 34">
            <a:extLst>
              <a:ext uri="{FF2B5EF4-FFF2-40B4-BE49-F238E27FC236}">
                <a16:creationId xmlns:a16="http://schemas.microsoft.com/office/drawing/2014/main" id="{4BEE80E6-DBAC-D44A-BB27-C7DAB46378B8}"/>
              </a:ext>
            </a:extLst>
          </p:cNvPr>
          <p:cNvSpPr txBox="1"/>
          <p:nvPr/>
        </p:nvSpPr>
        <p:spPr>
          <a:xfrm>
            <a:off x="970340" y="1094429"/>
            <a:ext cx="1495685"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Backup</a:t>
            </a:r>
            <a:endParaRPr lang="zh-TW"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34">
            <a:extLst>
              <a:ext uri="{FF2B5EF4-FFF2-40B4-BE49-F238E27FC236}">
                <a16:creationId xmlns:a16="http://schemas.microsoft.com/office/drawing/2014/main" id="{A2491A48-B024-8C46-BBC8-CB622D59E352}"/>
              </a:ext>
            </a:extLst>
          </p:cNvPr>
          <p:cNvSpPr txBox="1"/>
          <p:nvPr/>
        </p:nvSpPr>
        <p:spPr>
          <a:xfrm>
            <a:off x="3251614" y="1109818"/>
            <a:ext cx="2640772" cy="37702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2000" b="1">
                <a:solidFill>
                  <a:schemeClr val="bg1"/>
                </a:solidFill>
                <a:ea typeface="微軟正黑體"/>
              </a:rPr>
              <a:t>Management</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34">
            <a:extLst>
              <a:ext uri="{FF2B5EF4-FFF2-40B4-BE49-F238E27FC236}">
                <a16:creationId xmlns:a16="http://schemas.microsoft.com/office/drawing/2014/main" id="{2C63FF2A-A244-AC42-B923-17D2DC69D43C}"/>
              </a:ext>
            </a:extLst>
          </p:cNvPr>
          <p:cNvSpPr txBox="1"/>
          <p:nvPr/>
        </p:nvSpPr>
        <p:spPr>
          <a:xfrm>
            <a:off x="6366518" y="1125207"/>
            <a:ext cx="2259770" cy="37702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gn="ctr">
              <a:defRPr sz="1800" b="1">
                <a:solidFill>
                  <a:schemeClr val="bg1"/>
                </a:solidFill>
                <a:effectLst>
                  <a:outerShdw blurRad="38100" dist="38100" dir="2700000" algn="tl">
                    <a:srgbClr val="000000">
                      <a:alpha val="43137"/>
                    </a:srgbClr>
                  </a:outerShdw>
                </a:effectLst>
                <a:ea typeface="微軟正黑體"/>
              </a:defRPr>
            </a:lvl1pPr>
          </a:lstStyle>
          <a:p>
            <a:r>
              <a:rPr lang="en-US" altLang="zh-TW" sz="2000">
                <a:effectLst/>
              </a:rPr>
              <a:t>Multimedia</a:t>
            </a:r>
            <a:endParaRPr lang="zh-TW" altLang="en-US" sz="2000">
              <a:effectLst/>
            </a:endParaRPr>
          </a:p>
        </p:txBody>
      </p:sp>
      <p:sp>
        <p:nvSpPr>
          <p:cNvPr id="75" name="Rectangle 20">
            <a:extLst>
              <a:ext uri="{FF2B5EF4-FFF2-40B4-BE49-F238E27FC236}">
                <a16:creationId xmlns:a16="http://schemas.microsoft.com/office/drawing/2014/main" id="{69DEBD2A-CA56-44A9-90A4-D409ABDCAA42}"/>
              </a:ext>
            </a:extLst>
          </p:cNvPr>
          <p:cNvSpPr/>
          <p:nvPr/>
        </p:nvSpPr>
        <p:spPr>
          <a:xfrm>
            <a:off x="6365006" y="2373455"/>
            <a:ext cx="2481561" cy="338554"/>
          </a:xfrm>
          <a:prstGeom prst="rect">
            <a:avLst/>
          </a:prstGeom>
        </p:spPr>
        <p:txBody>
          <a:bodyPr wrap="square">
            <a:spAutoFit/>
          </a:bodyPr>
          <a:lstStyle/>
          <a:p>
            <a:pPr algn="ctr" defTabSz="1219170"/>
            <a:r>
              <a:rPr lang="en-US" altLang="zh-TW" sz="1600" b="1" err="1">
                <a:solidFill>
                  <a:schemeClr val="bg1"/>
                </a:solidFill>
              </a:rPr>
              <a:t>QuMagie</a:t>
            </a:r>
            <a:endParaRPr lang="en-US" altLang="zh-TW" sz="1600" b="1">
              <a:solidFill>
                <a:schemeClr val="bg1"/>
              </a:solidFill>
            </a:endParaRPr>
          </a:p>
        </p:txBody>
      </p:sp>
    </p:spTree>
    <p:extLst>
      <p:ext uri="{BB962C8B-B14F-4D97-AF65-F5344CB8AC3E}">
        <p14:creationId xmlns:p14="http://schemas.microsoft.com/office/powerpoint/2010/main" val="3228739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Image result for digital ocean transparent">
            <a:extLst>
              <a:ext uri="{FF2B5EF4-FFF2-40B4-BE49-F238E27FC236}">
                <a16:creationId xmlns:a16="http://schemas.microsoft.com/office/drawing/2014/main" id="{AC5EDB7E-E868-45E7-8B23-3A59B5B48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613" y="1795182"/>
            <a:ext cx="1432112" cy="14321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FD161D96-36F8-4CDC-A1D6-9E06FB08AC24}"/>
              </a:ext>
            </a:extLst>
          </p:cNvPr>
          <p:cNvPicPr>
            <a:picLocks noChangeAspect="1" noChangeArrowheads="1"/>
          </p:cNvPicPr>
          <p:nvPr/>
        </p:nvPicPr>
        <p:blipFill>
          <a:blip r:embed="rId3"/>
          <a:stretch>
            <a:fillRect/>
          </a:stretch>
        </p:blipFill>
        <p:spPr bwMode="auto">
          <a:xfrm>
            <a:off x="1820092" y="2145147"/>
            <a:ext cx="873736" cy="8712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08F0BF7D-6F8A-40C2-9F45-14D20E0FD911}"/>
              </a:ext>
            </a:extLst>
          </p:cNvPr>
          <p:cNvPicPr>
            <a:picLocks noChangeAspect="1" noChangeArrowheads="1"/>
          </p:cNvPicPr>
          <p:nvPr/>
        </p:nvPicPr>
        <p:blipFill>
          <a:blip r:embed="rId4"/>
          <a:stretch>
            <a:fillRect/>
          </a:stretch>
        </p:blipFill>
        <p:spPr bwMode="auto">
          <a:xfrm>
            <a:off x="3078494" y="2015102"/>
            <a:ext cx="2784987" cy="994638"/>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74;p28">
            <a:extLst>
              <a:ext uri="{FF2B5EF4-FFF2-40B4-BE49-F238E27FC236}">
                <a16:creationId xmlns:a16="http://schemas.microsoft.com/office/drawing/2014/main" id="{45DFA960-5D2C-4B34-BF37-4AE829704064}"/>
              </a:ext>
            </a:extLst>
          </p:cNvPr>
          <p:cNvSpPr txBox="1"/>
          <p:nvPr/>
        </p:nvSpPr>
        <p:spPr>
          <a:xfrm>
            <a:off x="1766870" y="3845461"/>
            <a:ext cx="3484684" cy="390688"/>
          </a:xfrm>
          <a:prstGeom prst="rect">
            <a:avLst/>
          </a:prstGeom>
          <a:noFill/>
          <a:ln>
            <a:noFill/>
          </a:ln>
        </p:spPr>
        <p:txBody>
          <a:bodyPr spcFirstLastPara="1" wrap="square" lIns="91425" tIns="91425" rIns="91425" bIns="91425" anchor="t" anchorCtr="0">
            <a:noAutofit/>
          </a:bodyPr>
          <a:lstStyle/>
          <a:p>
            <a:r>
              <a:rPr lang="zh-CN" altLang="en-US" sz="2000">
                <a:solidFill>
                  <a:schemeClr val="bg1">
                    <a:lumMod val="95000"/>
                  </a:schemeClr>
                </a:solidFill>
                <a:latin typeface="Arial" panose="020B0604020202020204" pitchFamily="34" charset="0"/>
                <a:ea typeface="微軟正黑體"/>
                <a:cs typeface="Arial" panose="020B0604020202020204" pitchFamily="34" charset="0"/>
              </a:rPr>
              <a:t>Coming soon... and more</a:t>
            </a:r>
          </a:p>
        </p:txBody>
      </p:sp>
      <p:sp>
        <p:nvSpPr>
          <p:cNvPr id="2" name="Title 1"/>
          <p:cNvSpPr>
            <a:spLocks noGrp="1"/>
          </p:cNvSpPr>
          <p:nvPr>
            <p:ph type="title"/>
          </p:nvPr>
        </p:nvSpPr>
        <p:spPr>
          <a:xfrm>
            <a:off x="226185" y="1"/>
            <a:ext cx="8642607" cy="994172"/>
          </a:xfrm>
        </p:spPr>
        <p:txBody>
          <a:bodyPr/>
          <a:lstStyle/>
          <a:p>
            <a:r>
              <a:rPr lang="en-US">
                <a:latin typeface="Arial"/>
                <a:ea typeface="微軟正黑體"/>
                <a:cs typeface="Arial"/>
              </a:rPr>
              <a:t>Supported cloud platforms</a:t>
            </a:r>
          </a:p>
        </p:txBody>
      </p:sp>
      <p:pic>
        <p:nvPicPr>
          <p:cNvPr id="1026" name="Picture 2" descr="Image result for MS Az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885" y="3704829"/>
            <a:ext cx="2288445" cy="661504"/>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圓角 17">
            <a:extLst>
              <a:ext uri="{FF2B5EF4-FFF2-40B4-BE49-F238E27FC236}">
                <a16:creationId xmlns:a16="http://schemas.microsoft.com/office/drawing/2014/main" id="{96773840-AD38-4F16-B043-6E4B36277D7B}"/>
              </a:ext>
            </a:extLst>
          </p:cNvPr>
          <p:cNvSpPr/>
          <p:nvPr/>
        </p:nvSpPr>
        <p:spPr>
          <a:xfrm>
            <a:off x="1018675" y="1082488"/>
            <a:ext cx="7284884" cy="608442"/>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Google Shape;278;p34">
            <a:extLst>
              <a:ext uri="{FF2B5EF4-FFF2-40B4-BE49-F238E27FC236}">
                <a16:creationId xmlns:a16="http://schemas.microsoft.com/office/drawing/2014/main" id="{7D5FCD15-5173-49D0-AE28-23FA9B00627C}"/>
              </a:ext>
            </a:extLst>
          </p:cNvPr>
          <p:cNvSpPr/>
          <p:nvPr/>
        </p:nvSpPr>
        <p:spPr>
          <a:xfrm>
            <a:off x="1028486" y="1469867"/>
            <a:ext cx="7243147" cy="2046539"/>
          </a:xfrm>
          <a:prstGeom prst="roundRect">
            <a:avLst>
              <a:gd name="adj" fmla="val 6730"/>
            </a:avLst>
          </a:prstGeom>
          <a:noFill/>
          <a:ln w="19050">
            <a:solidFill>
              <a:schemeClr val="bg1">
                <a:lumMod val="85000"/>
              </a:schemeClr>
            </a:solidFill>
          </a:ln>
        </p:spPr>
        <p:txBody>
          <a:bodyPr spcFirstLastPara="1" wrap="square" lIns="121900" tIns="60933" rIns="121900" bIns="60933" anchor="ctr" anchorCtr="0">
            <a:noAutofit/>
          </a:bodyPr>
          <a:lstStyle/>
          <a:p>
            <a:pPr algn="ctr" defTabSz="1219170"/>
            <a:endParaRPr sz="2000" b="1">
              <a:solidFill>
                <a:schemeClr val="bg1"/>
              </a:solidFill>
              <a:latin typeface="Microsoft JhengHei"/>
              <a:ea typeface="Microsoft JhengHei"/>
            </a:endParaRPr>
          </a:p>
        </p:txBody>
      </p:sp>
      <p:sp>
        <p:nvSpPr>
          <p:cNvPr id="15" name="文字方塊 34">
            <a:extLst>
              <a:ext uri="{FF2B5EF4-FFF2-40B4-BE49-F238E27FC236}">
                <a16:creationId xmlns:a16="http://schemas.microsoft.com/office/drawing/2014/main" id="{2EF69C85-B191-427E-9EBE-8B8D69864AD0}"/>
              </a:ext>
            </a:extLst>
          </p:cNvPr>
          <p:cNvSpPr txBox="1"/>
          <p:nvPr/>
        </p:nvSpPr>
        <p:spPr>
          <a:xfrm>
            <a:off x="884816" y="1211275"/>
            <a:ext cx="7374367"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en-US" altLang="zh-TW" sz="2400" b="1">
                <a:solidFill>
                  <a:srgbClr val="002060"/>
                </a:solidFill>
                <a:latin typeface="Arial" panose="020B0604020202020204" pitchFamily="34" charset="0"/>
                <a:ea typeface="微軟正黑體" panose="020B0604030504040204" pitchFamily="34" charset="-120"/>
                <a:cs typeface="Arial" panose="020B0604020202020204" pitchFamily="34" charset="0"/>
              </a:rPr>
              <a:t>Cloud Platforms</a:t>
            </a:r>
          </a:p>
        </p:txBody>
      </p:sp>
    </p:spTree>
    <p:extLst>
      <p:ext uri="{BB962C8B-B14F-4D97-AF65-F5344CB8AC3E}">
        <p14:creationId xmlns:p14="http://schemas.microsoft.com/office/powerpoint/2010/main" val="228286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手繪多邊形: 圖案 35">
            <a:extLst>
              <a:ext uri="{FF2B5EF4-FFF2-40B4-BE49-F238E27FC236}">
                <a16:creationId xmlns:a16="http://schemas.microsoft.com/office/drawing/2014/main" id="{2C841793-0323-4C3E-8A75-14688E102D2B}"/>
              </a:ext>
            </a:extLst>
          </p:cNvPr>
          <p:cNvSpPr/>
          <p:nvPr/>
        </p:nvSpPr>
        <p:spPr>
          <a:xfrm>
            <a:off x="170822"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sz="2100" kern="1200">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849F58F8-C0F8-438C-BF41-DE3ECD2308BC}"/>
              </a:ext>
            </a:extLst>
          </p:cNvPr>
          <p:cNvSpPr/>
          <p:nvPr/>
        </p:nvSpPr>
        <p:spPr>
          <a:xfrm>
            <a:off x="1283127"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altLang="zh-TW" sz="2100" kern="1200">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244F214A-5921-460C-8424-AE35B4AF5881}"/>
              </a:ext>
            </a:extLst>
          </p:cNvPr>
          <p:cNvSpPr/>
          <p:nvPr/>
        </p:nvSpPr>
        <p:spPr>
          <a:xfrm>
            <a:off x="2395431"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altLang="zh-TW" sz="2100" kern="1200">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0B654EEC-47DB-44D9-8B48-428EE3C09789}"/>
              </a:ext>
            </a:extLst>
          </p:cNvPr>
          <p:cNvSpPr/>
          <p:nvPr/>
        </p:nvSpPr>
        <p:spPr>
          <a:xfrm>
            <a:off x="3507736"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altLang="zh-TW" sz="2100" kern="1200">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8D339557-9F6B-449C-9992-EB417703F180}"/>
              </a:ext>
            </a:extLst>
          </p:cNvPr>
          <p:cNvSpPr/>
          <p:nvPr/>
        </p:nvSpPr>
        <p:spPr>
          <a:xfrm>
            <a:off x="4620041"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sz="2100" kern="1200">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FE5701AB-FCC6-4307-8CD4-C2462B06779B}"/>
              </a:ext>
            </a:extLst>
          </p:cNvPr>
          <p:cNvSpPr/>
          <p:nvPr/>
        </p:nvSpPr>
        <p:spPr>
          <a:xfrm>
            <a:off x="5723915"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altLang="zh-TW" sz="2100" kern="1200">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1C43EBD5-E9E6-4DBA-B3AF-8100A372CAEF}"/>
              </a:ext>
            </a:extLst>
          </p:cNvPr>
          <p:cNvSpPr/>
          <p:nvPr/>
        </p:nvSpPr>
        <p:spPr>
          <a:xfrm>
            <a:off x="6836219"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altLang="zh-TW" sz="2100" kern="1200">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64DECC6E-6E32-4F76-AE4A-FEDDF4C28A1F}"/>
              </a:ext>
            </a:extLst>
          </p:cNvPr>
          <p:cNvSpPr/>
          <p:nvPr/>
        </p:nvSpPr>
        <p:spPr>
          <a:xfrm>
            <a:off x="7938476" y="809297"/>
            <a:ext cx="1034702" cy="4025462"/>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gradFill flip="none" rotWithShape="1">
            <a:gsLst>
              <a:gs pos="95000">
                <a:srgbClr val="00FFFF">
                  <a:alpha val="0"/>
                </a:srgbClr>
              </a:gs>
              <a:gs pos="22000">
                <a:srgbClr val="00FFFF"/>
              </a:gs>
              <a:gs pos="62000">
                <a:srgbClr val="00FFFF">
                  <a:alpha val="40000"/>
                </a:srgbClr>
              </a:gs>
              <a:gs pos="0">
                <a:srgbClr val="00FFFF"/>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endParaRPr lang="en-US" sz="2100" kern="1200">
              <a:latin typeface="Arial" panose="020B0604020202020204" pitchFamily="34" charset="0"/>
              <a:cs typeface="Arial" panose="020B0604020202020204" pitchFamily="34" charset="0"/>
            </a:endParaRPr>
          </a:p>
        </p:txBody>
      </p:sp>
      <p:grpSp>
        <p:nvGrpSpPr>
          <p:cNvPr id="44" name="群組 43">
            <a:extLst>
              <a:ext uri="{FF2B5EF4-FFF2-40B4-BE49-F238E27FC236}">
                <a16:creationId xmlns:a16="http://schemas.microsoft.com/office/drawing/2014/main" id="{EABE041F-3A05-4842-A3D4-8E7687FF1B07}"/>
              </a:ext>
            </a:extLst>
          </p:cNvPr>
          <p:cNvGrpSpPr/>
          <p:nvPr/>
        </p:nvGrpSpPr>
        <p:grpSpPr>
          <a:xfrm>
            <a:off x="134036" y="1930526"/>
            <a:ext cx="8802356" cy="312481"/>
            <a:chOff x="134036" y="2378167"/>
            <a:chExt cx="8802356" cy="312481"/>
          </a:xfrm>
        </p:grpSpPr>
        <p:sp>
          <p:nvSpPr>
            <p:cNvPr id="45" name="手繪多邊形: 圖案 44">
              <a:extLst>
                <a:ext uri="{FF2B5EF4-FFF2-40B4-BE49-F238E27FC236}">
                  <a16:creationId xmlns:a16="http://schemas.microsoft.com/office/drawing/2014/main" id="{A751BD79-DAAB-4B04-9D8D-E3046076D797}"/>
                </a:ext>
              </a:extLst>
            </p:cNvPr>
            <p:cNvSpPr/>
            <p:nvPr/>
          </p:nvSpPr>
          <p:spPr>
            <a:xfrm>
              <a:off x="134036"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1</a:t>
              </a:r>
              <a:r>
                <a:rPr lang="en-US"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a:t>
              </a:r>
            </a:p>
          </p:txBody>
        </p:sp>
        <p:sp>
          <p:nvSpPr>
            <p:cNvPr id="46" name="手繪多邊形: 圖案 45">
              <a:extLst>
                <a:ext uri="{FF2B5EF4-FFF2-40B4-BE49-F238E27FC236}">
                  <a16:creationId xmlns:a16="http://schemas.microsoft.com/office/drawing/2014/main" id="{C1BBE18D-8DD0-431B-896A-AD9E5618D2BF}"/>
                </a:ext>
              </a:extLst>
            </p:cNvPr>
            <p:cNvSpPr/>
            <p:nvPr/>
          </p:nvSpPr>
          <p:spPr>
            <a:xfrm>
              <a:off x="1246341"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2</a:t>
              </a:r>
              <a:r>
                <a:rPr lang="en-US" altLang="zh-TW"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47" name="手繪多邊形: 圖案 46">
              <a:extLst>
                <a:ext uri="{FF2B5EF4-FFF2-40B4-BE49-F238E27FC236}">
                  <a16:creationId xmlns:a16="http://schemas.microsoft.com/office/drawing/2014/main" id="{36C8F89E-403E-487F-9BA3-2EE793CC7430}"/>
                </a:ext>
              </a:extLst>
            </p:cNvPr>
            <p:cNvSpPr/>
            <p:nvPr/>
          </p:nvSpPr>
          <p:spPr>
            <a:xfrm>
              <a:off x="235864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48" name="手繪多邊形: 圖案 47">
              <a:extLst>
                <a:ext uri="{FF2B5EF4-FFF2-40B4-BE49-F238E27FC236}">
                  <a16:creationId xmlns:a16="http://schemas.microsoft.com/office/drawing/2014/main" id="{DD4165BE-DBD4-4E1C-9881-EE9F4FEF2636}"/>
                </a:ext>
              </a:extLst>
            </p:cNvPr>
            <p:cNvSpPr/>
            <p:nvPr/>
          </p:nvSpPr>
          <p:spPr>
            <a:xfrm>
              <a:off x="347095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49" name="手繪多邊形: 圖案 48">
              <a:extLst>
                <a:ext uri="{FF2B5EF4-FFF2-40B4-BE49-F238E27FC236}">
                  <a16:creationId xmlns:a16="http://schemas.microsoft.com/office/drawing/2014/main" id="{2927E8B6-621E-43A8-B8A5-EEDB5EA35090}"/>
                </a:ext>
              </a:extLst>
            </p:cNvPr>
            <p:cNvSpPr/>
            <p:nvPr/>
          </p:nvSpPr>
          <p:spPr>
            <a:xfrm>
              <a:off x="458325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8</a:t>
              </a:r>
              <a:r>
                <a:rPr lang="en-US" sz="2800"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Cores</a:t>
              </a:r>
            </a:p>
          </p:txBody>
        </p:sp>
        <p:sp>
          <p:nvSpPr>
            <p:cNvPr id="50" name="手繪多邊形: 圖案 49">
              <a:extLst>
                <a:ext uri="{FF2B5EF4-FFF2-40B4-BE49-F238E27FC236}">
                  <a16:creationId xmlns:a16="http://schemas.microsoft.com/office/drawing/2014/main" id="{6AE2A7E2-2E1B-44CC-8E42-B1CD17196062}"/>
                </a:ext>
              </a:extLst>
            </p:cNvPr>
            <p:cNvSpPr/>
            <p:nvPr/>
          </p:nvSpPr>
          <p:spPr>
            <a:xfrm>
              <a:off x="5687129"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12</a:t>
              </a:r>
              <a:r>
                <a:rPr lang="en-US" altLang="zh-TW"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51" name="手繪多邊形: 圖案 50">
              <a:extLst>
                <a:ext uri="{FF2B5EF4-FFF2-40B4-BE49-F238E27FC236}">
                  <a16:creationId xmlns:a16="http://schemas.microsoft.com/office/drawing/2014/main" id="{9AA864D1-7D3C-42BD-BD36-660D8BC98431}"/>
                </a:ext>
              </a:extLst>
            </p:cNvPr>
            <p:cNvSpPr/>
            <p:nvPr/>
          </p:nvSpPr>
          <p:spPr>
            <a:xfrm>
              <a:off x="6799433"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a:latin typeface="Arial" panose="020B0604020202020204" pitchFamily="34" charset="0"/>
                  <a:cs typeface="Arial" panose="020B0604020202020204" pitchFamily="34" charset="0"/>
                </a:rPr>
                <a:t>Cores</a:t>
              </a:r>
            </a:p>
          </p:txBody>
        </p:sp>
        <p:sp>
          <p:nvSpPr>
            <p:cNvPr id="52" name="手繪多邊形: 圖案 51">
              <a:extLst>
                <a:ext uri="{FF2B5EF4-FFF2-40B4-BE49-F238E27FC236}">
                  <a16:creationId xmlns:a16="http://schemas.microsoft.com/office/drawing/2014/main" id="{8556BCF3-20B8-4488-B91E-21B225410C61}"/>
                </a:ext>
              </a:extLst>
            </p:cNvPr>
            <p:cNvSpPr/>
            <p:nvPr/>
          </p:nvSpPr>
          <p:spPr>
            <a:xfrm>
              <a:off x="790169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latin typeface="Arial" panose="020B0604020202020204" pitchFamily="34" charset="0"/>
                  <a:cs typeface="Arial" panose="020B0604020202020204" pitchFamily="34" charset="0"/>
                </a:rPr>
                <a:t>24+</a:t>
              </a:r>
              <a:r>
                <a:rPr lang="en-US" sz="2000" b="1" kern="1200">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latin typeface="Arial" panose="020B0604020202020204" pitchFamily="34" charset="0"/>
                  <a:cs typeface="Arial" panose="020B0604020202020204" pitchFamily="34" charset="0"/>
                </a:rPr>
                <a:t>Cores</a:t>
              </a:r>
            </a:p>
          </p:txBody>
        </p:sp>
      </p:grpSp>
      <p:grpSp>
        <p:nvGrpSpPr>
          <p:cNvPr id="53" name="群組 52">
            <a:extLst>
              <a:ext uri="{FF2B5EF4-FFF2-40B4-BE49-F238E27FC236}">
                <a16:creationId xmlns:a16="http://schemas.microsoft.com/office/drawing/2014/main" id="{3C286A1E-1649-4834-8AA9-9DFBBF4537DB}"/>
              </a:ext>
            </a:extLst>
          </p:cNvPr>
          <p:cNvGrpSpPr/>
          <p:nvPr/>
        </p:nvGrpSpPr>
        <p:grpSpPr>
          <a:xfrm>
            <a:off x="178676" y="3068569"/>
            <a:ext cx="1082565" cy="1295873"/>
            <a:chOff x="178676" y="3137839"/>
            <a:chExt cx="1082565" cy="1295873"/>
          </a:xfrm>
        </p:grpSpPr>
        <p:sp>
          <p:nvSpPr>
            <p:cNvPr id="54" name="矩形 53">
              <a:extLst>
                <a:ext uri="{FF2B5EF4-FFF2-40B4-BE49-F238E27FC236}">
                  <a16:creationId xmlns:a16="http://schemas.microsoft.com/office/drawing/2014/main" id="{ABFB09F0-1DBD-4C3E-82AC-996766565173}"/>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55" name="矩形 54">
              <a:extLst>
                <a:ext uri="{FF2B5EF4-FFF2-40B4-BE49-F238E27FC236}">
                  <a16:creationId xmlns:a16="http://schemas.microsoft.com/office/drawing/2014/main" id="{5A7041BE-196E-441A-B2C5-11CCAFD278FD}"/>
                </a:ext>
              </a:extLst>
            </p:cNvPr>
            <p:cNvSpPr/>
            <p:nvPr/>
          </p:nvSpPr>
          <p:spPr>
            <a:xfrm>
              <a:off x="204952" y="3533466"/>
              <a:ext cx="1024759" cy="900246"/>
            </a:xfrm>
            <a:prstGeom prst="rect">
              <a:avLst/>
            </a:prstGeom>
          </p:spPr>
          <p:txBody>
            <a:bodyPr wrap="square" anchor="t">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1-5</a:t>
              </a:r>
            </a:p>
            <a:p>
              <a:pPr lvl="1"/>
              <a:r>
                <a:rPr lang="en-US" altLang="zh-TW" sz="1050">
                  <a:solidFill>
                    <a:schemeClr val="bg1"/>
                  </a:solidFill>
                </a:rPr>
                <a:t>Concurrent Connections: Up to 10</a:t>
              </a:r>
            </a:p>
          </p:txBody>
        </p:sp>
      </p:grpSp>
      <p:grpSp>
        <p:nvGrpSpPr>
          <p:cNvPr id="56" name="群組 55">
            <a:extLst>
              <a:ext uri="{FF2B5EF4-FFF2-40B4-BE49-F238E27FC236}">
                <a16:creationId xmlns:a16="http://schemas.microsoft.com/office/drawing/2014/main" id="{E56AD78D-C683-44D9-841E-14CC3E17682A}"/>
              </a:ext>
            </a:extLst>
          </p:cNvPr>
          <p:cNvGrpSpPr/>
          <p:nvPr/>
        </p:nvGrpSpPr>
        <p:grpSpPr>
          <a:xfrm>
            <a:off x="1295400" y="3068569"/>
            <a:ext cx="1082565" cy="1295873"/>
            <a:chOff x="178676" y="3137839"/>
            <a:chExt cx="1082565" cy="1295873"/>
          </a:xfrm>
        </p:grpSpPr>
        <p:sp>
          <p:nvSpPr>
            <p:cNvPr id="57" name="矩形 56">
              <a:extLst>
                <a:ext uri="{FF2B5EF4-FFF2-40B4-BE49-F238E27FC236}">
                  <a16:creationId xmlns:a16="http://schemas.microsoft.com/office/drawing/2014/main" id="{1C05360F-CB39-42BB-94D9-86BAB22B0A9F}"/>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58" name="矩形 57">
              <a:extLst>
                <a:ext uri="{FF2B5EF4-FFF2-40B4-BE49-F238E27FC236}">
                  <a16:creationId xmlns:a16="http://schemas.microsoft.com/office/drawing/2014/main" id="{E90EAA47-429A-46E9-8D7F-1C05B7B92D33}"/>
                </a:ext>
              </a:extLst>
            </p:cNvPr>
            <p:cNvSpPr/>
            <p:nvPr/>
          </p:nvSpPr>
          <p:spPr>
            <a:xfrm>
              <a:off x="204952" y="3533466"/>
              <a:ext cx="1024759" cy="900246"/>
            </a:xfrm>
            <a:prstGeom prst="rect">
              <a:avLst/>
            </a:prstGeom>
          </p:spPr>
          <p:txBody>
            <a:bodyPr wrap="square" anchor="t">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6-10</a:t>
              </a:r>
            </a:p>
            <a:p>
              <a:pPr lvl="1"/>
              <a:r>
                <a:rPr lang="en-US" altLang="zh-TW" sz="1050">
                  <a:solidFill>
                    <a:schemeClr val="bg1"/>
                  </a:solidFill>
                </a:rPr>
                <a:t>Concurrent Connections: Up to 10-20</a:t>
              </a:r>
            </a:p>
          </p:txBody>
        </p:sp>
      </p:grpSp>
      <p:grpSp>
        <p:nvGrpSpPr>
          <p:cNvPr id="59" name="群組 58">
            <a:extLst>
              <a:ext uri="{FF2B5EF4-FFF2-40B4-BE49-F238E27FC236}">
                <a16:creationId xmlns:a16="http://schemas.microsoft.com/office/drawing/2014/main" id="{CBB9DD1A-DF23-4C41-8B56-7D3ECD910898}"/>
              </a:ext>
            </a:extLst>
          </p:cNvPr>
          <p:cNvGrpSpPr/>
          <p:nvPr/>
        </p:nvGrpSpPr>
        <p:grpSpPr>
          <a:xfrm>
            <a:off x="2425262" y="3068569"/>
            <a:ext cx="1082565" cy="1295873"/>
            <a:chOff x="178676" y="3137839"/>
            <a:chExt cx="1082565" cy="1295873"/>
          </a:xfrm>
        </p:grpSpPr>
        <p:sp>
          <p:nvSpPr>
            <p:cNvPr id="60" name="矩形 59">
              <a:extLst>
                <a:ext uri="{FF2B5EF4-FFF2-40B4-BE49-F238E27FC236}">
                  <a16:creationId xmlns:a16="http://schemas.microsoft.com/office/drawing/2014/main" id="{2D034F40-3A0F-4B22-B853-A37C4ED93C79}"/>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61" name="矩形 60">
              <a:extLst>
                <a:ext uri="{FF2B5EF4-FFF2-40B4-BE49-F238E27FC236}">
                  <a16:creationId xmlns:a16="http://schemas.microsoft.com/office/drawing/2014/main" id="{BD71ED76-41B3-4171-9F14-6AC76458BEBD}"/>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10-20</a:t>
              </a:r>
            </a:p>
            <a:p>
              <a:pPr lvl="1"/>
              <a:r>
                <a:rPr lang="en-US" altLang="zh-TW" sz="1050">
                  <a:solidFill>
                    <a:schemeClr val="bg1"/>
                  </a:solidFill>
                  <a:latin typeface="Arial" panose="020B0604020202020204" pitchFamily="34" charset="0"/>
                  <a:cs typeface="Arial" panose="020B0604020202020204" pitchFamily="34" charset="0"/>
                </a:rPr>
                <a:t>Concurrent Connections: 20-50</a:t>
              </a:r>
            </a:p>
          </p:txBody>
        </p:sp>
      </p:grpSp>
      <p:grpSp>
        <p:nvGrpSpPr>
          <p:cNvPr id="62" name="群組 61">
            <a:extLst>
              <a:ext uri="{FF2B5EF4-FFF2-40B4-BE49-F238E27FC236}">
                <a16:creationId xmlns:a16="http://schemas.microsoft.com/office/drawing/2014/main" id="{6F4A28A5-B9EB-422E-82A7-3A345B4F113F}"/>
              </a:ext>
            </a:extLst>
          </p:cNvPr>
          <p:cNvGrpSpPr/>
          <p:nvPr/>
        </p:nvGrpSpPr>
        <p:grpSpPr>
          <a:xfrm>
            <a:off x="3512130" y="3068569"/>
            <a:ext cx="1082565" cy="1295873"/>
            <a:chOff x="178676" y="3137839"/>
            <a:chExt cx="1082565" cy="1295873"/>
          </a:xfrm>
        </p:grpSpPr>
        <p:sp>
          <p:nvSpPr>
            <p:cNvPr id="63" name="矩形 62">
              <a:extLst>
                <a:ext uri="{FF2B5EF4-FFF2-40B4-BE49-F238E27FC236}">
                  <a16:creationId xmlns:a16="http://schemas.microsoft.com/office/drawing/2014/main" id="{E0B6A832-6B77-44BE-B89C-593070DAC46B}"/>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64" name="矩形 63">
              <a:extLst>
                <a:ext uri="{FF2B5EF4-FFF2-40B4-BE49-F238E27FC236}">
                  <a16:creationId xmlns:a16="http://schemas.microsoft.com/office/drawing/2014/main" id="{F4135CCB-B745-4A8D-BB65-8AA04B7E83F0}"/>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20-50</a:t>
              </a:r>
            </a:p>
            <a:p>
              <a:pPr lvl="1"/>
              <a:r>
                <a:rPr lang="en-US" altLang="zh-TW" sz="1050">
                  <a:solidFill>
                    <a:schemeClr val="bg1"/>
                  </a:solidFill>
                  <a:latin typeface="Arial" panose="020B0604020202020204" pitchFamily="34" charset="0"/>
                  <a:cs typeface="Arial" panose="020B0604020202020204" pitchFamily="34" charset="0"/>
                </a:rPr>
                <a:t>Concurrent Connections: 50-100</a:t>
              </a:r>
            </a:p>
          </p:txBody>
        </p:sp>
      </p:grpSp>
      <p:grpSp>
        <p:nvGrpSpPr>
          <p:cNvPr id="65" name="群組 64">
            <a:extLst>
              <a:ext uri="{FF2B5EF4-FFF2-40B4-BE49-F238E27FC236}">
                <a16:creationId xmlns:a16="http://schemas.microsoft.com/office/drawing/2014/main" id="{6FC8D5B2-2322-4CC8-99E9-8AB0380123F5}"/>
              </a:ext>
            </a:extLst>
          </p:cNvPr>
          <p:cNvGrpSpPr/>
          <p:nvPr/>
        </p:nvGrpSpPr>
        <p:grpSpPr>
          <a:xfrm>
            <a:off x="4628854" y="3068569"/>
            <a:ext cx="1082565" cy="1457456"/>
            <a:chOff x="178676" y="3137839"/>
            <a:chExt cx="1082565" cy="1457456"/>
          </a:xfrm>
        </p:grpSpPr>
        <p:sp>
          <p:nvSpPr>
            <p:cNvPr id="66" name="矩形 65">
              <a:extLst>
                <a:ext uri="{FF2B5EF4-FFF2-40B4-BE49-F238E27FC236}">
                  <a16:creationId xmlns:a16="http://schemas.microsoft.com/office/drawing/2014/main" id="{A636E798-EECE-4A27-B222-EF615AA378FD}"/>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67" name="矩形 66">
              <a:extLst>
                <a:ext uri="{FF2B5EF4-FFF2-40B4-BE49-F238E27FC236}">
                  <a16:creationId xmlns:a16="http://schemas.microsoft.com/office/drawing/2014/main" id="{728F7DD5-3289-42DE-A1C0-289A6462D8EE}"/>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a:t>
              </a:r>
            </a:p>
            <a:p>
              <a:pPr lvl="1"/>
              <a:r>
                <a:rPr lang="en-US" altLang="zh-TW" sz="1050">
                  <a:solidFill>
                    <a:schemeClr val="bg1"/>
                  </a:solidFill>
                  <a:latin typeface="Arial" panose="020B0604020202020204" pitchFamily="34" charset="0"/>
                  <a:cs typeface="Arial" panose="020B0604020202020204" pitchFamily="34" charset="0"/>
                </a:rPr>
                <a:t>50-100</a:t>
              </a:r>
            </a:p>
            <a:p>
              <a:pPr lvl="1"/>
              <a:r>
                <a:rPr lang="en-US" altLang="zh-TW" sz="1050">
                  <a:solidFill>
                    <a:schemeClr val="bg1"/>
                  </a:solidFill>
                  <a:latin typeface="Arial" panose="020B0604020202020204" pitchFamily="34" charset="0"/>
                  <a:cs typeface="Arial" panose="020B0604020202020204" pitchFamily="34" charset="0"/>
                </a:rPr>
                <a:t>Concurrent Connections: 100-200</a:t>
              </a:r>
            </a:p>
          </p:txBody>
        </p:sp>
      </p:grpSp>
      <p:grpSp>
        <p:nvGrpSpPr>
          <p:cNvPr id="68" name="群組 67">
            <a:extLst>
              <a:ext uri="{FF2B5EF4-FFF2-40B4-BE49-F238E27FC236}">
                <a16:creationId xmlns:a16="http://schemas.microsoft.com/office/drawing/2014/main" id="{8BEBA136-29FB-43C9-8D0F-D906DBEDD0C3}"/>
              </a:ext>
            </a:extLst>
          </p:cNvPr>
          <p:cNvGrpSpPr/>
          <p:nvPr/>
        </p:nvGrpSpPr>
        <p:grpSpPr>
          <a:xfrm>
            <a:off x="5758716" y="3068569"/>
            <a:ext cx="1082565" cy="1457456"/>
            <a:chOff x="178676" y="3137839"/>
            <a:chExt cx="1082565" cy="1457456"/>
          </a:xfrm>
        </p:grpSpPr>
        <p:sp>
          <p:nvSpPr>
            <p:cNvPr id="69" name="矩形 68">
              <a:extLst>
                <a:ext uri="{FF2B5EF4-FFF2-40B4-BE49-F238E27FC236}">
                  <a16:creationId xmlns:a16="http://schemas.microsoft.com/office/drawing/2014/main" id="{EF942F73-D41B-4C32-9B99-444A5CDE63E3}"/>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70" name="矩形 69">
              <a:extLst>
                <a:ext uri="{FF2B5EF4-FFF2-40B4-BE49-F238E27FC236}">
                  <a16:creationId xmlns:a16="http://schemas.microsoft.com/office/drawing/2014/main" id="{7CC71C9E-ABB5-469C-91E5-48E83293A453}"/>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a:t>
              </a:r>
            </a:p>
            <a:p>
              <a:pPr lvl="1"/>
              <a:r>
                <a:rPr lang="en-US" altLang="zh-TW" sz="1050">
                  <a:solidFill>
                    <a:schemeClr val="bg1"/>
                  </a:solidFill>
                  <a:latin typeface="Arial" panose="020B0604020202020204" pitchFamily="34" charset="0"/>
                  <a:cs typeface="Arial" panose="020B0604020202020204" pitchFamily="34" charset="0"/>
                </a:rPr>
                <a:t>100-200</a:t>
              </a:r>
            </a:p>
            <a:p>
              <a:pPr lvl="1"/>
              <a:r>
                <a:rPr lang="en-US" altLang="zh-TW" sz="1050">
                  <a:solidFill>
                    <a:schemeClr val="bg1"/>
                  </a:solidFill>
                  <a:latin typeface="Arial" panose="020B0604020202020204" pitchFamily="34" charset="0"/>
                  <a:cs typeface="Arial" panose="020B0604020202020204" pitchFamily="34" charset="0"/>
                </a:rPr>
                <a:t>Concurrent Connections: </a:t>
              </a:r>
            </a:p>
            <a:p>
              <a:pPr lvl="1"/>
              <a:r>
                <a:rPr lang="en-US" altLang="zh-TW" sz="1050">
                  <a:solidFill>
                    <a:schemeClr val="bg1"/>
                  </a:solidFill>
                  <a:latin typeface="Arial" panose="020B0604020202020204" pitchFamily="34" charset="0"/>
                  <a:cs typeface="Arial" panose="020B0604020202020204" pitchFamily="34" charset="0"/>
                </a:rPr>
                <a:t>200-500</a:t>
              </a:r>
            </a:p>
          </p:txBody>
        </p:sp>
      </p:grpSp>
      <p:grpSp>
        <p:nvGrpSpPr>
          <p:cNvPr id="71" name="群組 70">
            <a:extLst>
              <a:ext uri="{FF2B5EF4-FFF2-40B4-BE49-F238E27FC236}">
                <a16:creationId xmlns:a16="http://schemas.microsoft.com/office/drawing/2014/main" id="{785457FA-4DC8-43E3-AC08-6B3A3A0F5EB2}"/>
              </a:ext>
            </a:extLst>
          </p:cNvPr>
          <p:cNvGrpSpPr/>
          <p:nvPr/>
        </p:nvGrpSpPr>
        <p:grpSpPr>
          <a:xfrm>
            <a:off x="6781800" y="3068569"/>
            <a:ext cx="1082565" cy="1457456"/>
            <a:chOff x="178676" y="3137839"/>
            <a:chExt cx="1082565" cy="1457456"/>
          </a:xfrm>
        </p:grpSpPr>
        <p:sp>
          <p:nvSpPr>
            <p:cNvPr id="72" name="矩形 71">
              <a:extLst>
                <a:ext uri="{FF2B5EF4-FFF2-40B4-BE49-F238E27FC236}">
                  <a16:creationId xmlns:a16="http://schemas.microsoft.com/office/drawing/2014/main" id="{76484D2A-C7AD-4F09-9F44-B1D42A44190A}"/>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73" name="矩形 72">
              <a:extLst>
                <a:ext uri="{FF2B5EF4-FFF2-40B4-BE49-F238E27FC236}">
                  <a16:creationId xmlns:a16="http://schemas.microsoft.com/office/drawing/2014/main" id="{42471AA3-9C95-417D-85D3-DADD11C13243}"/>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a:t>
              </a:r>
            </a:p>
            <a:p>
              <a:pPr lvl="1"/>
              <a:r>
                <a:rPr lang="en-US" altLang="zh-TW" sz="1050">
                  <a:solidFill>
                    <a:schemeClr val="bg1"/>
                  </a:solidFill>
                  <a:latin typeface="Arial" panose="020B0604020202020204" pitchFamily="34" charset="0"/>
                  <a:cs typeface="Arial" panose="020B0604020202020204" pitchFamily="34" charset="0"/>
                </a:rPr>
                <a:t>200-500</a:t>
              </a:r>
            </a:p>
            <a:p>
              <a:pPr lvl="1"/>
              <a:r>
                <a:rPr lang="en-US" altLang="zh-TW" sz="1050">
                  <a:solidFill>
                    <a:schemeClr val="bg1"/>
                  </a:solidFill>
                  <a:latin typeface="Arial" panose="020B0604020202020204" pitchFamily="34" charset="0"/>
                  <a:cs typeface="Arial" panose="020B0604020202020204" pitchFamily="34" charset="0"/>
                </a:rPr>
                <a:t>Concurrent Connections: </a:t>
              </a:r>
            </a:p>
            <a:p>
              <a:pPr lvl="1"/>
              <a:r>
                <a:rPr lang="en-US" altLang="zh-TW" sz="1050">
                  <a:solidFill>
                    <a:schemeClr val="bg1"/>
                  </a:solidFill>
                  <a:latin typeface="Arial" panose="020B0604020202020204" pitchFamily="34" charset="0"/>
                  <a:cs typeface="Arial" panose="020B0604020202020204" pitchFamily="34" charset="0"/>
                </a:rPr>
                <a:t>500-1000</a:t>
              </a:r>
            </a:p>
          </p:txBody>
        </p:sp>
      </p:grpSp>
      <p:grpSp>
        <p:nvGrpSpPr>
          <p:cNvPr id="74" name="群組 73">
            <a:extLst>
              <a:ext uri="{FF2B5EF4-FFF2-40B4-BE49-F238E27FC236}">
                <a16:creationId xmlns:a16="http://schemas.microsoft.com/office/drawing/2014/main" id="{F63EBF90-2B24-45D0-A2C0-C818C9B4340E}"/>
              </a:ext>
            </a:extLst>
          </p:cNvPr>
          <p:cNvGrpSpPr/>
          <p:nvPr/>
        </p:nvGrpSpPr>
        <p:grpSpPr>
          <a:xfrm>
            <a:off x="7911662" y="3068569"/>
            <a:ext cx="1082565" cy="1295873"/>
            <a:chOff x="178676" y="3137839"/>
            <a:chExt cx="1082565" cy="1295873"/>
          </a:xfrm>
        </p:grpSpPr>
        <p:sp>
          <p:nvSpPr>
            <p:cNvPr id="75" name="矩形 74">
              <a:extLst>
                <a:ext uri="{FF2B5EF4-FFF2-40B4-BE49-F238E27FC236}">
                  <a16:creationId xmlns:a16="http://schemas.microsoft.com/office/drawing/2014/main" id="{6CECE383-5377-407F-9D37-28316A9EE22D}"/>
                </a:ext>
              </a:extLst>
            </p:cNvPr>
            <p:cNvSpPr/>
            <p:nvPr/>
          </p:nvSpPr>
          <p:spPr>
            <a:xfrm>
              <a:off x="178676" y="3137839"/>
              <a:ext cx="1082565" cy="369332"/>
            </a:xfrm>
            <a:prstGeom prst="rect">
              <a:avLst/>
            </a:prstGeom>
          </p:spPr>
          <p:txBody>
            <a:bodyPr wrap="square">
              <a:spAutoFit/>
            </a:bodyPr>
            <a:lstStyle/>
            <a:p>
              <a:pPr lvl="0"/>
              <a:r>
                <a:rPr lang="en-US" altLang="zh-TW" sz="900">
                  <a:solidFill>
                    <a:schemeClr val="bg1"/>
                  </a:solidFill>
                  <a:latin typeface="Arial" panose="020B0604020202020204" pitchFamily="34" charset="0"/>
                  <a:cs typeface="Arial" panose="020B0604020202020204" pitchFamily="34" charset="0"/>
                </a:rPr>
                <a:t>Recommended for:</a:t>
              </a:r>
            </a:p>
          </p:txBody>
        </p:sp>
        <p:sp>
          <p:nvSpPr>
            <p:cNvPr id="76" name="矩形 75">
              <a:extLst>
                <a:ext uri="{FF2B5EF4-FFF2-40B4-BE49-F238E27FC236}">
                  <a16:creationId xmlns:a16="http://schemas.microsoft.com/office/drawing/2014/main" id="{C401C1E1-E544-4E29-B483-BE41890602E5}"/>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bg1"/>
                  </a:solidFill>
                  <a:latin typeface="Arial" panose="020B0604020202020204" pitchFamily="34" charset="0"/>
                  <a:cs typeface="Arial" panose="020B0604020202020204" pitchFamily="34" charset="0"/>
                </a:rPr>
                <a:t>Total NAS Users: 500+</a:t>
              </a:r>
            </a:p>
            <a:p>
              <a:pPr lvl="1"/>
              <a:r>
                <a:rPr lang="en-US" altLang="zh-TW" sz="1050">
                  <a:solidFill>
                    <a:schemeClr val="bg1"/>
                  </a:solidFill>
                  <a:latin typeface="Arial" panose="020B0604020202020204" pitchFamily="34" charset="0"/>
                  <a:cs typeface="Arial" panose="020B0604020202020204" pitchFamily="34" charset="0"/>
                </a:rPr>
                <a:t>Concurrent Connections: </a:t>
              </a:r>
            </a:p>
            <a:p>
              <a:pPr lvl="1"/>
              <a:r>
                <a:rPr lang="en-US" altLang="zh-TW" sz="1050">
                  <a:solidFill>
                    <a:schemeClr val="bg1"/>
                  </a:solidFill>
                  <a:latin typeface="Arial" panose="020B0604020202020204" pitchFamily="34" charset="0"/>
                  <a:cs typeface="Arial" panose="020B0604020202020204" pitchFamily="34" charset="0"/>
                </a:rPr>
                <a:t>1000+</a:t>
              </a:r>
            </a:p>
          </p:txBody>
        </p:sp>
      </p:grpSp>
      <p:sp>
        <p:nvSpPr>
          <p:cNvPr id="2" name="Title 1"/>
          <p:cNvSpPr>
            <a:spLocks noGrp="1"/>
          </p:cNvSpPr>
          <p:nvPr>
            <p:ph type="title"/>
          </p:nvPr>
        </p:nvSpPr>
        <p:spPr/>
        <p:txBody>
          <a:bodyPr/>
          <a:lstStyle/>
          <a:p>
            <a:r>
              <a:rPr lang="en-US" err="1"/>
              <a:t>QTScloud</a:t>
            </a:r>
            <a:r>
              <a:rPr lang="en-US"/>
              <a:t> Pricing</a:t>
            </a:r>
          </a:p>
        </p:txBody>
      </p:sp>
      <p:grpSp>
        <p:nvGrpSpPr>
          <p:cNvPr id="77" name="群組 76">
            <a:extLst>
              <a:ext uri="{FF2B5EF4-FFF2-40B4-BE49-F238E27FC236}">
                <a16:creationId xmlns:a16="http://schemas.microsoft.com/office/drawing/2014/main" id="{AD689B72-5807-4F45-9E72-DF2BAC22DF38}"/>
              </a:ext>
            </a:extLst>
          </p:cNvPr>
          <p:cNvGrpSpPr/>
          <p:nvPr/>
        </p:nvGrpSpPr>
        <p:grpSpPr>
          <a:xfrm>
            <a:off x="274292" y="1618819"/>
            <a:ext cx="8595415" cy="1307261"/>
            <a:chOff x="274292" y="411811"/>
            <a:chExt cx="8595415" cy="1307261"/>
          </a:xfrm>
        </p:grpSpPr>
        <p:sp>
          <p:nvSpPr>
            <p:cNvPr id="5" name="手繪多邊形: 圖案 4">
              <a:extLst>
                <a:ext uri="{FF2B5EF4-FFF2-40B4-BE49-F238E27FC236}">
                  <a16:creationId xmlns:a16="http://schemas.microsoft.com/office/drawing/2014/main" id="{7CF7C0D2-E406-4DD0-B005-121A9E7C8656}"/>
                </a:ext>
              </a:extLst>
            </p:cNvPr>
            <p:cNvSpPr/>
            <p:nvPr/>
          </p:nvSpPr>
          <p:spPr>
            <a:xfrm>
              <a:off x="274292"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$ 7</a:t>
              </a:r>
            </a:p>
          </p:txBody>
        </p:sp>
        <p:sp>
          <p:nvSpPr>
            <p:cNvPr id="6" name="手繪多邊形: 圖案 5">
              <a:extLst>
                <a:ext uri="{FF2B5EF4-FFF2-40B4-BE49-F238E27FC236}">
                  <a16:creationId xmlns:a16="http://schemas.microsoft.com/office/drawing/2014/main" id="{5F9571DE-09CC-433A-8153-CEDA5D2FF2F2}"/>
                </a:ext>
              </a:extLst>
            </p:cNvPr>
            <p:cNvSpPr/>
            <p:nvPr/>
          </p:nvSpPr>
          <p:spPr>
            <a:xfrm>
              <a:off x="274292"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spcAft>
                  <a:spcPct val="35000"/>
                </a:spcAft>
                <a:buNone/>
              </a:pPr>
              <a:r>
                <a:rPr lang="en-US" altLang="zh-TW" b="1" kern="1200">
                  <a:latin typeface="Arial" panose="020B0604020202020204" pitchFamily="34" charset="0"/>
                  <a:cs typeface="Arial" panose="020B0604020202020204" pitchFamily="34" charset="0"/>
                </a:rPr>
                <a:t>$ </a:t>
              </a:r>
              <a:r>
                <a:rPr lang="en-US" sz="1800" b="1" kern="1200">
                  <a:latin typeface="Arial" panose="020B0604020202020204" pitchFamily="34" charset="0"/>
                  <a:cs typeface="Arial" panose="020B0604020202020204" pitchFamily="34" charset="0"/>
                </a:rPr>
                <a:t>70</a:t>
              </a:r>
            </a:p>
          </p:txBody>
        </p:sp>
        <p:sp>
          <p:nvSpPr>
            <p:cNvPr id="8" name="手繪多邊形: 圖案 7">
              <a:extLst>
                <a:ext uri="{FF2B5EF4-FFF2-40B4-BE49-F238E27FC236}">
                  <a16:creationId xmlns:a16="http://schemas.microsoft.com/office/drawing/2014/main" id="{1A670FF4-45AC-4E36-9F6E-419F76BE1BA4}"/>
                </a:ext>
              </a:extLst>
            </p:cNvPr>
            <p:cNvSpPr/>
            <p:nvPr/>
          </p:nvSpPr>
          <p:spPr>
            <a:xfrm>
              <a:off x="1386597"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$ 10</a:t>
              </a:r>
            </a:p>
          </p:txBody>
        </p:sp>
        <p:sp>
          <p:nvSpPr>
            <p:cNvPr id="9" name="手繪多邊形: 圖案 8">
              <a:extLst>
                <a:ext uri="{FF2B5EF4-FFF2-40B4-BE49-F238E27FC236}">
                  <a16:creationId xmlns:a16="http://schemas.microsoft.com/office/drawing/2014/main" id="{DD91714F-8EA2-43A5-B01C-2DC17545FC08}"/>
                </a:ext>
              </a:extLst>
            </p:cNvPr>
            <p:cNvSpPr/>
            <p:nvPr/>
          </p:nvSpPr>
          <p:spPr>
            <a:xfrm>
              <a:off x="1386597"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spcAft>
                  <a:spcPct val="35000"/>
                </a:spcAft>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10</a:t>
              </a:r>
              <a:r>
                <a:rPr lang="en-US" sz="1800" b="1" kern="1200">
                  <a:latin typeface="Arial" panose="020B0604020202020204" pitchFamily="34" charset="0"/>
                  <a:cs typeface="Arial" panose="020B0604020202020204" pitchFamily="34" charset="0"/>
                </a:rPr>
                <a:t>0</a:t>
              </a:r>
            </a:p>
          </p:txBody>
        </p:sp>
        <p:sp>
          <p:nvSpPr>
            <p:cNvPr id="11" name="手繪多邊形: 圖案 10">
              <a:extLst>
                <a:ext uri="{FF2B5EF4-FFF2-40B4-BE49-F238E27FC236}">
                  <a16:creationId xmlns:a16="http://schemas.microsoft.com/office/drawing/2014/main" id="{297AAFF2-57B3-46B0-9CEC-A00FB5B0DED3}"/>
                </a:ext>
              </a:extLst>
            </p:cNvPr>
            <p:cNvSpPr/>
            <p:nvPr/>
          </p:nvSpPr>
          <p:spPr>
            <a:xfrm>
              <a:off x="2498901"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$ 15</a:t>
              </a:r>
            </a:p>
          </p:txBody>
        </p:sp>
        <p:sp>
          <p:nvSpPr>
            <p:cNvPr id="12" name="手繪多邊形: 圖案 11">
              <a:extLst>
                <a:ext uri="{FF2B5EF4-FFF2-40B4-BE49-F238E27FC236}">
                  <a16:creationId xmlns:a16="http://schemas.microsoft.com/office/drawing/2014/main" id="{BDC6BBE3-8A07-4CD5-8B78-7C0AB6F7BE51}"/>
                </a:ext>
              </a:extLst>
            </p:cNvPr>
            <p:cNvSpPr/>
            <p:nvPr/>
          </p:nvSpPr>
          <p:spPr>
            <a:xfrm>
              <a:off x="2498901"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spcAft>
                  <a:spcPct val="35000"/>
                </a:spcAft>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15</a:t>
              </a:r>
              <a:r>
                <a:rPr lang="en-US" sz="1800" b="1" kern="1200">
                  <a:latin typeface="Arial" panose="020B0604020202020204" pitchFamily="34" charset="0"/>
                  <a:cs typeface="Arial" panose="020B0604020202020204" pitchFamily="34" charset="0"/>
                </a:rPr>
                <a:t>0</a:t>
              </a:r>
            </a:p>
          </p:txBody>
        </p:sp>
        <p:sp>
          <p:nvSpPr>
            <p:cNvPr id="14" name="手繪多邊形: 圖案 13">
              <a:extLst>
                <a:ext uri="{FF2B5EF4-FFF2-40B4-BE49-F238E27FC236}">
                  <a16:creationId xmlns:a16="http://schemas.microsoft.com/office/drawing/2014/main" id="{F9786A46-1310-4772-84BB-242B09C6B20E}"/>
                </a:ext>
              </a:extLst>
            </p:cNvPr>
            <p:cNvSpPr/>
            <p:nvPr/>
          </p:nvSpPr>
          <p:spPr>
            <a:xfrm>
              <a:off x="3611206"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$ 20</a:t>
              </a:r>
            </a:p>
          </p:txBody>
        </p:sp>
        <p:sp>
          <p:nvSpPr>
            <p:cNvPr id="15" name="手繪多邊形: 圖案 14">
              <a:extLst>
                <a:ext uri="{FF2B5EF4-FFF2-40B4-BE49-F238E27FC236}">
                  <a16:creationId xmlns:a16="http://schemas.microsoft.com/office/drawing/2014/main" id="{28B1723C-2E78-4992-AB3C-9B7A603E6164}"/>
                </a:ext>
              </a:extLst>
            </p:cNvPr>
            <p:cNvSpPr/>
            <p:nvPr/>
          </p:nvSpPr>
          <p:spPr>
            <a:xfrm>
              <a:off x="3611206"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20</a:t>
              </a:r>
              <a:r>
                <a:rPr lang="en-US" sz="1800" b="1" kern="1200">
                  <a:latin typeface="Arial" panose="020B0604020202020204" pitchFamily="34" charset="0"/>
                  <a:cs typeface="Arial" panose="020B0604020202020204" pitchFamily="34" charset="0"/>
                </a:rPr>
                <a:t>0</a:t>
              </a:r>
            </a:p>
          </p:txBody>
        </p:sp>
        <p:sp>
          <p:nvSpPr>
            <p:cNvPr id="17" name="手繪多邊形: 圖案 16">
              <a:extLst>
                <a:ext uri="{FF2B5EF4-FFF2-40B4-BE49-F238E27FC236}">
                  <a16:creationId xmlns:a16="http://schemas.microsoft.com/office/drawing/2014/main" id="{833158BA-BFF4-48C1-BC68-19F15FD84441}"/>
                </a:ext>
              </a:extLst>
            </p:cNvPr>
            <p:cNvSpPr/>
            <p:nvPr/>
          </p:nvSpPr>
          <p:spPr>
            <a:xfrm>
              <a:off x="4723511"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$ 30</a:t>
              </a:r>
            </a:p>
          </p:txBody>
        </p:sp>
        <p:sp>
          <p:nvSpPr>
            <p:cNvPr id="18" name="手繪多邊形: 圖案 17">
              <a:extLst>
                <a:ext uri="{FF2B5EF4-FFF2-40B4-BE49-F238E27FC236}">
                  <a16:creationId xmlns:a16="http://schemas.microsoft.com/office/drawing/2014/main" id="{372CA184-C6E7-4A00-913B-C19907F99826}"/>
                </a:ext>
              </a:extLst>
            </p:cNvPr>
            <p:cNvSpPr/>
            <p:nvPr/>
          </p:nvSpPr>
          <p:spPr>
            <a:xfrm>
              <a:off x="4723511"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30</a:t>
              </a:r>
              <a:r>
                <a:rPr lang="en-US" sz="1800" b="1" kern="1200">
                  <a:latin typeface="Arial" panose="020B0604020202020204" pitchFamily="34" charset="0"/>
                  <a:cs typeface="Arial" panose="020B0604020202020204" pitchFamily="34" charset="0"/>
                </a:rPr>
                <a:t>0</a:t>
              </a:r>
            </a:p>
          </p:txBody>
        </p:sp>
        <p:sp>
          <p:nvSpPr>
            <p:cNvPr id="20" name="手繪多邊形: 圖案 19">
              <a:extLst>
                <a:ext uri="{FF2B5EF4-FFF2-40B4-BE49-F238E27FC236}">
                  <a16:creationId xmlns:a16="http://schemas.microsoft.com/office/drawing/2014/main" id="{F2FE1D21-E324-4A12-ABEF-BD088AE73AFD}"/>
                </a:ext>
              </a:extLst>
            </p:cNvPr>
            <p:cNvSpPr/>
            <p:nvPr/>
          </p:nvSpPr>
          <p:spPr>
            <a:xfrm>
              <a:off x="5827385"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$ 50</a:t>
              </a:r>
            </a:p>
          </p:txBody>
        </p:sp>
        <p:sp>
          <p:nvSpPr>
            <p:cNvPr id="21" name="手繪多邊形: 圖案 20">
              <a:extLst>
                <a:ext uri="{FF2B5EF4-FFF2-40B4-BE49-F238E27FC236}">
                  <a16:creationId xmlns:a16="http://schemas.microsoft.com/office/drawing/2014/main" id="{E3368ECE-9DAB-4A56-A923-75510E6BF828}"/>
                </a:ext>
              </a:extLst>
            </p:cNvPr>
            <p:cNvSpPr/>
            <p:nvPr/>
          </p:nvSpPr>
          <p:spPr>
            <a:xfrm>
              <a:off x="5827385"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50</a:t>
              </a:r>
              <a:r>
                <a:rPr lang="en-US" sz="1800" b="1" kern="1200">
                  <a:latin typeface="Arial" panose="020B0604020202020204" pitchFamily="34" charset="0"/>
                  <a:cs typeface="Arial" panose="020B0604020202020204" pitchFamily="34" charset="0"/>
                </a:rPr>
                <a:t>0</a:t>
              </a:r>
            </a:p>
          </p:txBody>
        </p:sp>
        <p:sp>
          <p:nvSpPr>
            <p:cNvPr id="23" name="手繪多邊形: 圖案 22">
              <a:extLst>
                <a:ext uri="{FF2B5EF4-FFF2-40B4-BE49-F238E27FC236}">
                  <a16:creationId xmlns:a16="http://schemas.microsoft.com/office/drawing/2014/main" id="{F8A65A97-ACF6-4956-8DF0-CF9CDF4A605C}"/>
                </a:ext>
              </a:extLst>
            </p:cNvPr>
            <p:cNvSpPr/>
            <p:nvPr/>
          </p:nvSpPr>
          <p:spPr>
            <a:xfrm>
              <a:off x="6939689"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$ 80</a:t>
              </a:r>
            </a:p>
          </p:txBody>
        </p:sp>
        <p:sp>
          <p:nvSpPr>
            <p:cNvPr id="24" name="手繪多邊形: 圖案 23">
              <a:extLst>
                <a:ext uri="{FF2B5EF4-FFF2-40B4-BE49-F238E27FC236}">
                  <a16:creationId xmlns:a16="http://schemas.microsoft.com/office/drawing/2014/main" id="{BB640206-4E95-4C55-9A0B-7A0EDB08D9C0}"/>
                </a:ext>
              </a:extLst>
            </p:cNvPr>
            <p:cNvSpPr/>
            <p:nvPr/>
          </p:nvSpPr>
          <p:spPr>
            <a:xfrm>
              <a:off x="6939689"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spcAft>
                  <a:spcPct val="35000"/>
                </a:spcAft>
                <a:buNone/>
              </a:pPr>
              <a:r>
                <a:rPr lang="en-US" altLang="zh-TW" b="1" kern="1200">
                  <a:latin typeface="Arial" panose="020B0604020202020204" pitchFamily="34" charset="0"/>
                  <a:cs typeface="Arial" panose="020B0604020202020204" pitchFamily="34" charset="0"/>
                </a:rPr>
                <a:t>$ </a:t>
              </a:r>
              <a:r>
                <a:rPr lang="en-US" altLang="zh-TW" sz="1800" b="1" kern="1200">
                  <a:latin typeface="Arial" panose="020B0604020202020204" pitchFamily="34" charset="0"/>
                  <a:cs typeface="Arial" panose="020B0604020202020204" pitchFamily="34" charset="0"/>
                </a:rPr>
                <a:t>80</a:t>
              </a:r>
              <a:r>
                <a:rPr lang="en-US" sz="1800" b="1" kern="1200">
                  <a:latin typeface="Arial" panose="020B0604020202020204" pitchFamily="34" charset="0"/>
                  <a:cs typeface="Arial" panose="020B0604020202020204" pitchFamily="34" charset="0"/>
                </a:rPr>
                <a:t>0</a:t>
              </a:r>
            </a:p>
          </p:txBody>
        </p:sp>
        <p:sp>
          <p:nvSpPr>
            <p:cNvPr id="26" name="手繪多邊形: 圖案 25">
              <a:extLst>
                <a:ext uri="{FF2B5EF4-FFF2-40B4-BE49-F238E27FC236}">
                  <a16:creationId xmlns:a16="http://schemas.microsoft.com/office/drawing/2014/main" id="{51D04331-BD5D-48AE-BD04-7287A0EA6A2D}"/>
                </a:ext>
              </a:extLst>
            </p:cNvPr>
            <p:cNvSpPr/>
            <p:nvPr/>
          </p:nvSpPr>
          <p:spPr>
            <a:xfrm>
              <a:off x="8041946" y="411811"/>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t>Monthly </a:t>
              </a:r>
              <a:r>
                <a:rPr lang="en-US" sz="1800" b="1" kern="1200">
                  <a:latin typeface="Arial" panose="020B0604020202020204" pitchFamily="34" charset="0"/>
                  <a:cs typeface="Arial" panose="020B0604020202020204" pitchFamily="34" charset="0"/>
                </a:rPr>
                <a:t>$ 100</a:t>
              </a:r>
            </a:p>
          </p:txBody>
        </p:sp>
        <p:sp>
          <p:nvSpPr>
            <p:cNvPr id="27" name="手繪多邊形: 圖案 26">
              <a:extLst>
                <a:ext uri="{FF2B5EF4-FFF2-40B4-BE49-F238E27FC236}">
                  <a16:creationId xmlns:a16="http://schemas.microsoft.com/office/drawing/2014/main" id="{F2EFD27E-31E8-43FE-ADF4-746B66A69299}"/>
                </a:ext>
              </a:extLst>
            </p:cNvPr>
            <p:cNvSpPr/>
            <p:nvPr/>
          </p:nvSpPr>
          <p:spPr>
            <a:xfrm>
              <a:off x="8041946" y="1112166"/>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00206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t>Yearly </a:t>
              </a:r>
            </a:p>
            <a:p>
              <a:pPr marL="0" lvl="0" indent="0" algn="ctr" defTabSz="666750">
                <a:lnSpc>
                  <a:spcPct val="90000"/>
                </a:lnSpc>
                <a:spcBef>
                  <a:spcPct val="0"/>
                </a:spcBef>
                <a:spcAft>
                  <a:spcPct val="35000"/>
                </a:spcAft>
                <a:buNone/>
              </a:pPr>
              <a:r>
                <a:rPr lang="en-US" altLang="zh-TW" b="1" kern="1200" spc="-150">
                  <a:latin typeface="Arial" panose="020B0604020202020204" pitchFamily="34" charset="0"/>
                  <a:cs typeface="Arial" panose="020B0604020202020204" pitchFamily="34" charset="0"/>
                </a:rPr>
                <a:t>$ </a:t>
              </a:r>
              <a:r>
                <a:rPr lang="en-US" altLang="zh-TW" sz="1800" b="1" kern="1200" spc="-150">
                  <a:latin typeface="Arial" panose="020B0604020202020204" pitchFamily="34" charset="0"/>
                  <a:cs typeface="Arial" panose="020B0604020202020204" pitchFamily="34" charset="0"/>
                </a:rPr>
                <a:t>100</a:t>
              </a:r>
              <a:r>
                <a:rPr lang="en-US" sz="1800" b="1" kern="1200" spc="-150">
                  <a:latin typeface="Arial" panose="020B0604020202020204" pitchFamily="34" charset="0"/>
                  <a:cs typeface="Arial" panose="020B0604020202020204" pitchFamily="34" charset="0"/>
                </a:rPr>
                <a:t>0</a:t>
              </a:r>
            </a:p>
          </p:txBody>
        </p:sp>
      </p:grpSp>
      <p:cxnSp>
        <p:nvCxnSpPr>
          <p:cNvPr id="28" name="直線接點 27">
            <a:extLst>
              <a:ext uri="{FF2B5EF4-FFF2-40B4-BE49-F238E27FC236}">
                <a16:creationId xmlns:a16="http://schemas.microsoft.com/office/drawing/2014/main" id="{9B6B61E4-485C-42FB-9B96-03487131FD2E}"/>
              </a:ext>
            </a:extLst>
          </p:cNvPr>
          <p:cNvCxnSpPr/>
          <p:nvPr/>
        </p:nvCxnSpPr>
        <p:spPr>
          <a:xfrm>
            <a:off x="291402"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3728B389-12D7-408D-8C49-AA11ABCC27F6}"/>
              </a:ext>
            </a:extLst>
          </p:cNvPr>
          <p:cNvCxnSpPr/>
          <p:nvPr/>
        </p:nvCxnSpPr>
        <p:spPr>
          <a:xfrm>
            <a:off x="13816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AF515EE-323E-457D-B9AA-C41DD4449594}"/>
              </a:ext>
            </a:extLst>
          </p:cNvPr>
          <p:cNvCxnSpPr/>
          <p:nvPr/>
        </p:nvCxnSpPr>
        <p:spPr>
          <a:xfrm>
            <a:off x="25246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5DF5956-8955-4549-9B0E-AEE40DEC143A}"/>
              </a:ext>
            </a:extLst>
          </p:cNvPr>
          <p:cNvCxnSpPr/>
          <p:nvPr/>
        </p:nvCxnSpPr>
        <p:spPr>
          <a:xfrm>
            <a:off x="35914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FEFB337B-6948-455E-95E5-B3CECD41E2B9}"/>
              </a:ext>
            </a:extLst>
          </p:cNvPr>
          <p:cNvCxnSpPr/>
          <p:nvPr/>
        </p:nvCxnSpPr>
        <p:spPr>
          <a:xfrm>
            <a:off x="47344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B942445-3EE4-40E1-864C-87FB1C8D1951}"/>
              </a:ext>
            </a:extLst>
          </p:cNvPr>
          <p:cNvCxnSpPr/>
          <p:nvPr/>
        </p:nvCxnSpPr>
        <p:spPr>
          <a:xfrm>
            <a:off x="58012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37E1F983-C8CB-4198-ACB1-D764D17077C6}"/>
              </a:ext>
            </a:extLst>
          </p:cNvPr>
          <p:cNvCxnSpPr/>
          <p:nvPr/>
        </p:nvCxnSpPr>
        <p:spPr>
          <a:xfrm>
            <a:off x="6944248"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D2741143-81CE-4346-B96B-39A162686C93}"/>
              </a:ext>
            </a:extLst>
          </p:cNvPr>
          <p:cNvCxnSpPr/>
          <p:nvPr/>
        </p:nvCxnSpPr>
        <p:spPr>
          <a:xfrm>
            <a:off x="8067152" y="3004590"/>
            <a:ext cx="80386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85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3">
            <a:extLst>
              <a:ext uri="{FF2B5EF4-FFF2-40B4-BE49-F238E27FC236}">
                <a16:creationId xmlns:a16="http://schemas.microsoft.com/office/drawing/2014/main" id="{C0213795-317E-4F01-B5D0-4D3A9835EF6E}"/>
              </a:ext>
            </a:extLst>
          </p:cNvPr>
          <p:cNvSpPr txBox="1"/>
          <p:nvPr/>
        </p:nvSpPr>
        <p:spPr>
          <a:xfrm>
            <a:off x="366993" y="2791319"/>
            <a:ext cx="3283591" cy="400110"/>
          </a:xfrm>
          <a:prstGeom prst="rect">
            <a:avLst/>
          </a:prstGeom>
          <a:noFill/>
        </p:spPr>
        <p:txBody>
          <a:bodyPr wrap="none" rtlCol="0">
            <a:spAutoFit/>
          </a:bodyPr>
          <a:lstStyle/>
          <a:p>
            <a:r>
              <a:rPr lang="en-US" altLang="zh-TW" sz="2000" b="1" spc="110">
                <a:solidFill>
                  <a:schemeClr val="bg1"/>
                </a:solidFill>
                <a:latin typeface="Arial" panose="020B0604020202020204" pitchFamily="34" charset="0"/>
                <a:cs typeface="Arial" panose="020B0604020202020204" pitchFamily="34" charset="0"/>
              </a:rPr>
              <a:t>Is  your  Best  Choice !</a:t>
            </a:r>
            <a:endParaRPr lang="zh-TW" altLang="en-US" sz="2000" b="1" spc="110">
              <a:solidFill>
                <a:schemeClr val="bg1"/>
              </a:solidFill>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9BB2AC1B-A4B2-44AF-B316-3872EF8951AC}"/>
              </a:ext>
            </a:extLst>
          </p:cNvPr>
          <p:cNvPicPr>
            <a:picLocks noChangeAspect="1"/>
          </p:cNvPicPr>
          <p:nvPr/>
        </p:nvPicPr>
        <p:blipFill>
          <a:blip r:embed="rId2"/>
          <a:srcRect/>
          <a:stretch/>
        </p:blipFill>
        <p:spPr>
          <a:xfrm>
            <a:off x="7325525" y="335492"/>
            <a:ext cx="1537712" cy="1223682"/>
          </a:xfrm>
          <a:prstGeom prst="snip2DiagRect">
            <a:avLst>
              <a:gd name="adj1" fmla="val 23920"/>
              <a:gd name="adj2" fmla="val 45661"/>
            </a:avLst>
          </a:prstGeom>
        </p:spPr>
      </p:pic>
      <p:sp>
        <p:nvSpPr>
          <p:cNvPr id="11" name="文字方塊 10">
            <a:extLst>
              <a:ext uri="{FF2B5EF4-FFF2-40B4-BE49-F238E27FC236}">
                <a16:creationId xmlns:a16="http://schemas.microsoft.com/office/drawing/2014/main" id="{FCB00B1E-923E-4FE1-AF0F-22256F838CFC}"/>
              </a:ext>
            </a:extLst>
          </p:cNvPr>
          <p:cNvSpPr txBox="1"/>
          <p:nvPr/>
        </p:nvSpPr>
        <p:spPr>
          <a:xfrm>
            <a:off x="390568" y="4633413"/>
            <a:ext cx="5111086" cy="276999"/>
          </a:xfrm>
          <a:prstGeom prst="rect">
            <a:avLst/>
          </a:prstGeom>
          <a:noFill/>
        </p:spPr>
        <p:txBody>
          <a:bodyPr wrap="square" rtlCol="0">
            <a:spAutoFit/>
          </a:bodyPr>
          <a:lstStyle/>
          <a:p>
            <a:pPr>
              <a:lnSpc>
                <a:spcPct val="100000"/>
              </a:lnSpc>
            </a:pPr>
            <a:r>
              <a:rPr lang="en-US" altLang="zh-TW" sz="600" dirty="0">
                <a:solidFill>
                  <a:srgbClr val="0093D4"/>
                </a:solidFill>
                <a:latin typeface="Arial" panose="020B0604020202020204" pitchFamily="34" charset="0"/>
                <a:cs typeface="Arial" panose="020B0604020202020204" pitchFamily="34" charset="0"/>
              </a:rPr>
              <a:t>Copyright©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dirty="0">
              <a:solidFill>
                <a:srgbClr val="0093D4"/>
              </a:solidFill>
              <a:latin typeface="Arial" panose="020B0604020202020204" pitchFamily="34" charset="0"/>
              <a:cs typeface="Arial" panose="020B0604020202020204" pitchFamily="34" charset="0"/>
            </a:endParaRPr>
          </a:p>
        </p:txBody>
      </p:sp>
      <p:sp>
        <p:nvSpPr>
          <p:cNvPr id="12" name="圖形 6">
            <a:extLst>
              <a:ext uri="{FF2B5EF4-FFF2-40B4-BE49-F238E27FC236}">
                <a16:creationId xmlns:a16="http://schemas.microsoft.com/office/drawing/2014/main" id="{84540A9D-F6A3-494D-822C-18133020F8C6}"/>
              </a:ext>
            </a:extLst>
          </p:cNvPr>
          <p:cNvSpPr/>
          <p:nvPr/>
        </p:nvSpPr>
        <p:spPr>
          <a:xfrm>
            <a:off x="468313" y="2099758"/>
            <a:ext cx="3377920" cy="621059"/>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73852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7459BD05-2F4F-4BF9-8CF0-C00001C94DDC}"/>
              </a:ext>
            </a:extLst>
          </p:cNvPr>
          <p:cNvSpPr>
            <a:spLocks noGrp="1"/>
          </p:cNvSpPr>
          <p:nvPr>
            <p:ph type="title" idx="4294967295"/>
          </p:nvPr>
        </p:nvSpPr>
        <p:spPr>
          <a:xfrm>
            <a:off x="376516" y="1473012"/>
            <a:ext cx="4659407" cy="954742"/>
          </a:xfrm>
        </p:spPr>
        <p:txBody>
          <a:bodyPr>
            <a:normAutofit/>
          </a:bodyPr>
          <a:lstStyle/>
          <a:p>
            <a:r>
              <a:rPr lang="en-US" altLang="zh-TW" sz="2800">
                <a:solidFill>
                  <a:schemeClr val="bg1"/>
                </a:solidFill>
                <a:latin typeface="Arial"/>
                <a:ea typeface="微軟正黑體"/>
                <a:cs typeface="Arial"/>
              </a:rPr>
              <a:t>What is Cloud NAS Solution</a:t>
            </a:r>
            <a:endParaRPr lang="zh-TW" altLang="en-US" sz="4000">
              <a:solidFill>
                <a:schemeClr val="bg1"/>
              </a:solidFill>
              <a:latin typeface="Arial"/>
              <a:ea typeface="微軟正黑體"/>
              <a:cs typeface="Arial"/>
            </a:endParaRPr>
          </a:p>
        </p:txBody>
      </p:sp>
      <p:sp>
        <p:nvSpPr>
          <p:cNvPr id="4" name="圖形 6">
            <a:extLst>
              <a:ext uri="{FF2B5EF4-FFF2-40B4-BE49-F238E27FC236}">
                <a16:creationId xmlns:a16="http://schemas.microsoft.com/office/drawing/2014/main" id="{38658FB8-4F58-42D3-95DC-6FF34A6876C6}"/>
              </a:ext>
            </a:extLst>
          </p:cNvPr>
          <p:cNvSpPr/>
          <p:nvPr/>
        </p:nvSpPr>
        <p:spPr>
          <a:xfrm>
            <a:off x="468313" y="2209194"/>
            <a:ext cx="2947614" cy="541944"/>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172286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圓角 25">
            <a:extLst>
              <a:ext uri="{FF2B5EF4-FFF2-40B4-BE49-F238E27FC236}">
                <a16:creationId xmlns:a16="http://schemas.microsoft.com/office/drawing/2014/main" id="{FF63D338-8150-4897-9AB9-34F771E0E45A}"/>
              </a:ext>
            </a:extLst>
          </p:cNvPr>
          <p:cNvSpPr/>
          <p:nvPr/>
        </p:nvSpPr>
        <p:spPr>
          <a:xfrm>
            <a:off x="474134" y="1054183"/>
            <a:ext cx="3693874" cy="2493681"/>
          </a:xfrm>
          <a:prstGeom prst="roundRect">
            <a:avLst>
              <a:gd name="adj" fmla="val 1200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AF29A647-3B94-4600-94CF-DF92E5A7C625}"/>
              </a:ext>
            </a:extLst>
          </p:cNvPr>
          <p:cNvSpPr/>
          <p:nvPr/>
        </p:nvSpPr>
        <p:spPr>
          <a:xfrm>
            <a:off x="457200" y="1048008"/>
            <a:ext cx="3714750" cy="3938520"/>
          </a:xfrm>
          <a:prstGeom prst="roundRect">
            <a:avLst>
              <a:gd name="adj" fmla="val 8994"/>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Shape 224" descr="白雲.png">
            <a:extLst>
              <a:ext uri="{FF2B5EF4-FFF2-40B4-BE49-F238E27FC236}">
                <a16:creationId xmlns:a16="http://schemas.microsoft.com/office/drawing/2014/main" id="{9F511227-F0F4-4EB8-8220-3A3BC0605A7A}"/>
              </a:ext>
            </a:extLst>
          </p:cNvPr>
          <p:cNvPicPr preferRelativeResize="0"/>
          <p:nvPr/>
        </p:nvPicPr>
        <p:blipFill rotWithShape="1">
          <a:blip r:embed="rId3">
            <a:alphaModFix/>
          </a:blip>
          <a:srcRect/>
          <a:stretch/>
        </p:blipFill>
        <p:spPr>
          <a:xfrm>
            <a:off x="4724400" y="995882"/>
            <a:ext cx="3630439" cy="2716040"/>
          </a:xfrm>
          <a:prstGeom prst="rect">
            <a:avLst/>
          </a:prstGeom>
          <a:noFill/>
          <a:ln>
            <a:noFill/>
          </a:ln>
        </p:spPr>
      </p:pic>
      <p:sp>
        <p:nvSpPr>
          <p:cNvPr id="28" name="矩形: 圓角 27">
            <a:extLst>
              <a:ext uri="{FF2B5EF4-FFF2-40B4-BE49-F238E27FC236}">
                <a16:creationId xmlns:a16="http://schemas.microsoft.com/office/drawing/2014/main" id="{C549994A-6B58-48A8-9067-DE90F681F0E5}"/>
              </a:ext>
            </a:extLst>
          </p:cNvPr>
          <p:cNvSpPr/>
          <p:nvPr/>
        </p:nvSpPr>
        <p:spPr>
          <a:xfrm>
            <a:off x="4700588" y="1048008"/>
            <a:ext cx="3705240" cy="3938520"/>
          </a:xfrm>
          <a:prstGeom prst="roundRect">
            <a:avLst>
              <a:gd name="adj" fmla="val 8994"/>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圖形 6">
            <a:extLst>
              <a:ext uri="{FF2B5EF4-FFF2-40B4-BE49-F238E27FC236}">
                <a16:creationId xmlns:a16="http://schemas.microsoft.com/office/drawing/2014/main" id="{14C91B87-0D6A-4C41-AE2E-4630E6E351E0}"/>
              </a:ext>
            </a:extLst>
          </p:cNvPr>
          <p:cNvSpPr/>
          <p:nvPr/>
        </p:nvSpPr>
        <p:spPr>
          <a:xfrm>
            <a:off x="5043674" y="1266904"/>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2" name="Title 1"/>
          <p:cNvSpPr>
            <a:spLocks noGrp="1"/>
          </p:cNvSpPr>
          <p:nvPr>
            <p:ph type="title"/>
          </p:nvPr>
        </p:nvSpPr>
        <p:spPr>
          <a:xfrm>
            <a:off x="226185" y="0"/>
            <a:ext cx="8992230" cy="1068779"/>
          </a:xfrm>
        </p:spPr>
        <p:txBody>
          <a:bodyPr vert="horz" lIns="91440" tIns="45720" rIns="91440" bIns="45720" rtlCol="0" anchor="ctr">
            <a:noAutofit/>
          </a:bodyPr>
          <a:lstStyle/>
          <a:p>
            <a:r>
              <a:rPr lang="en-US" err="1">
                <a:latin typeface="Arial"/>
                <a:ea typeface="微軟正黑體"/>
                <a:cs typeface="Arial"/>
              </a:rPr>
              <a:t>QTScloud</a:t>
            </a:r>
            <a:r>
              <a:rPr lang="en-US">
                <a:latin typeface="Arial"/>
                <a:ea typeface="微軟正黑體"/>
                <a:cs typeface="Arial"/>
              </a:rPr>
              <a:t> QNAP first Cloud NAS Solution</a:t>
            </a:r>
            <a:endParaRPr lang="en-US"/>
          </a:p>
        </p:txBody>
      </p:sp>
      <p:sp>
        <p:nvSpPr>
          <p:cNvPr id="17" name="TextBox 43">
            <a:extLst>
              <a:ext uri="{FF2B5EF4-FFF2-40B4-BE49-F238E27FC236}">
                <a16:creationId xmlns:a16="http://schemas.microsoft.com/office/drawing/2014/main" id="{B241C530-AB05-4608-89A9-9C623EC70AC7}"/>
              </a:ext>
            </a:extLst>
          </p:cNvPr>
          <p:cNvSpPr txBox="1"/>
          <p:nvPr/>
        </p:nvSpPr>
        <p:spPr>
          <a:xfrm>
            <a:off x="531924" y="3681118"/>
            <a:ext cx="3592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800">
                <a:solidFill>
                  <a:srgbClr val="FFFFFF"/>
                </a:solidFill>
              </a:rPr>
              <a:t>Easily Scalable Public Cloud</a:t>
            </a:r>
          </a:p>
        </p:txBody>
      </p:sp>
      <p:pic>
        <p:nvPicPr>
          <p:cNvPr id="22" name="Picture 55">
            <a:extLst>
              <a:ext uri="{FF2B5EF4-FFF2-40B4-BE49-F238E27FC236}">
                <a16:creationId xmlns:a16="http://schemas.microsoft.com/office/drawing/2014/main" id="{5B3A06DB-8B3A-469A-95C4-165CA9428BCD}"/>
              </a:ext>
            </a:extLst>
          </p:cNvPr>
          <p:cNvPicPr>
            <a:picLocks noChangeAspect="1"/>
          </p:cNvPicPr>
          <p:nvPr/>
        </p:nvPicPr>
        <p:blipFill>
          <a:blip r:embed="rId4"/>
          <a:stretch>
            <a:fillRect/>
          </a:stretch>
        </p:blipFill>
        <p:spPr>
          <a:xfrm>
            <a:off x="5838572" y="2521019"/>
            <a:ext cx="1232466" cy="345281"/>
          </a:xfrm>
          <a:prstGeom prst="rect">
            <a:avLst/>
          </a:prstGeom>
        </p:spPr>
      </p:pic>
      <p:pic>
        <p:nvPicPr>
          <p:cNvPr id="23" name="Picture 57">
            <a:extLst>
              <a:ext uri="{FF2B5EF4-FFF2-40B4-BE49-F238E27FC236}">
                <a16:creationId xmlns:a16="http://schemas.microsoft.com/office/drawing/2014/main" id="{5FA8FC9B-547F-4799-B3B6-BEE2FE51DC64}"/>
              </a:ext>
            </a:extLst>
          </p:cNvPr>
          <p:cNvPicPr>
            <a:picLocks noChangeAspect="1"/>
          </p:cNvPicPr>
          <p:nvPr/>
        </p:nvPicPr>
        <p:blipFill>
          <a:blip r:embed="rId5"/>
          <a:stretch>
            <a:fillRect/>
          </a:stretch>
        </p:blipFill>
        <p:spPr>
          <a:xfrm>
            <a:off x="5255436" y="2853347"/>
            <a:ext cx="1344385" cy="457200"/>
          </a:xfrm>
          <a:prstGeom prst="rect">
            <a:avLst/>
          </a:prstGeom>
        </p:spPr>
      </p:pic>
      <p:pic>
        <p:nvPicPr>
          <p:cNvPr id="25" name="Picture 59">
            <a:extLst>
              <a:ext uri="{FF2B5EF4-FFF2-40B4-BE49-F238E27FC236}">
                <a16:creationId xmlns:a16="http://schemas.microsoft.com/office/drawing/2014/main" id="{E4A7FE0B-40A3-4093-B1B2-11C1D76E5B57}"/>
              </a:ext>
            </a:extLst>
          </p:cNvPr>
          <p:cNvPicPr>
            <a:picLocks noChangeAspect="1"/>
          </p:cNvPicPr>
          <p:nvPr/>
        </p:nvPicPr>
        <p:blipFill>
          <a:blip r:embed="rId6"/>
          <a:stretch>
            <a:fillRect/>
          </a:stretch>
        </p:blipFill>
        <p:spPr>
          <a:xfrm>
            <a:off x="6643115" y="2918696"/>
            <a:ext cx="1359013" cy="291873"/>
          </a:xfrm>
          <a:prstGeom prst="rect">
            <a:avLst/>
          </a:prstGeom>
        </p:spPr>
      </p:pic>
      <p:sp>
        <p:nvSpPr>
          <p:cNvPr id="30" name="TextBox 67">
            <a:extLst>
              <a:ext uri="{FF2B5EF4-FFF2-40B4-BE49-F238E27FC236}">
                <a16:creationId xmlns:a16="http://schemas.microsoft.com/office/drawing/2014/main" id="{D45201AD-DD00-4BF6-AF56-9732E318C5BC}"/>
              </a:ext>
            </a:extLst>
          </p:cNvPr>
          <p:cNvSpPr txBox="1"/>
          <p:nvPr/>
        </p:nvSpPr>
        <p:spPr>
          <a:xfrm>
            <a:off x="4724629" y="3647213"/>
            <a:ext cx="3993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sz="1800">
                <a:solidFill>
                  <a:srgbClr val="FFFFFF"/>
                </a:solidFill>
              </a:rPr>
              <a:t>On-Premise Vir</a:t>
            </a:r>
            <a:r>
              <a:rPr lang="en-US" altLang="ja-JP" sz="1800" err="1">
                <a:solidFill>
                  <a:srgbClr val="FFFFFF"/>
                </a:solidFill>
              </a:rPr>
              <a:t>tual</a:t>
            </a:r>
            <a:r>
              <a:rPr lang="ja-JP" sz="1800">
                <a:solidFill>
                  <a:srgbClr val="FFFFFF"/>
                </a:solidFill>
              </a:rPr>
              <a:t> M</a:t>
            </a:r>
            <a:r>
              <a:rPr lang="en-US" altLang="ja-JP" sz="1800">
                <a:solidFill>
                  <a:srgbClr val="FFFFFF"/>
                </a:solidFill>
              </a:rPr>
              <a:t>ach</a:t>
            </a:r>
            <a:r>
              <a:rPr lang="ja-JP" sz="1800">
                <a:solidFill>
                  <a:srgbClr val="FFFFFF"/>
                </a:solidFill>
              </a:rPr>
              <a:t>in</a:t>
            </a:r>
            <a:r>
              <a:rPr lang="en-US" altLang="ja-JP" sz="1800">
                <a:solidFill>
                  <a:srgbClr val="FFFFFF"/>
                </a:solidFill>
              </a:rPr>
              <a:t>es</a:t>
            </a:r>
            <a:endParaRPr lang="en-US" sz="1200">
              <a:solidFill>
                <a:srgbClr val="FFFFFF"/>
              </a:solidFill>
            </a:endParaRPr>
          </a:p>
        </p:txBody>
      </p:sp>
      <p:sp>
        <p:nvSpPr>
          <p:cNvPr id="31" name="TextBox 68">
            <a:extLst>
              <a:ext uri="{FF2B5EF4-FFF2-40B4-BE49-F238E27FC236}">
                <a16:creationId xmlns:a16="http://schemas.microsoft.com/office/drawing/2014/main" id="{82C5CCCA-ECC7-43BD-93AA-64321275D0DE}"/>
              </a:ext>
            </a:extLst>
          </p:cNvPr>
          <p:cNvSpPr txBox="1"/>
          <p:nvPr/>
        </p:nvSpPr>
        <p:spPr>
          <a:xfrm>
            <a:off x="1012512" y="4200829"/>
            <a:ext cx="72074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400">
                <a:solidFill>
                  <a:srgbClr val="00FFFF"/>
                </a:solidFill>
              </a:rPr>
              <a:t>"Enjoy the NAS experience brought by </a:t>
            </a:r>
            <a:r>
              <a:rPr lang="en-US" altLang="ja-JP" sz="2400" err="1">
                <a:solidFill>
                  <a:srgbClr val="00FFFF"/>
                </a:solidFill>
              </a:rPr>
              <a:t>QTScloud</a:t>
            </a:r>
            <a:r>
              <a:rPr lang="en-US" altLang="ja-JP" sz="2400">
                <a:solidFill>
                  <a:srgbClr val="00FFFF"/>
                </a:solidFill>
              </a:rPr>
              <a:t>"</a:t>
            </a:r>
          </a:p>
        </p:txBody>
      </p:sp>
      <p:sp>
        <p:nvSpPr>
          <p:cNvPr id="32" name="TextBox 70">
            <a:extLst>
              <a:ext uri="{FF2B5EF4-FFF2-40B4-BE49-F238E27FC236}">
                <a16:creationId xmlns:a16="http://schemas.microsoft.com/office/drawing/2014/main" id="{6B047BC3-C597-4C6E-A142-DD2908068120}"/>
              </a:ext>
            </a:extLst>
          </p:cNvPr>
          <p:cNvSpPr txBox="1"/>
          <p:nvPr/>
        </p:nvSpPr>
        <p:spPr>
          <a:xfrm>
            <a:off x="4142938" y="3669294"/>
            <a:ext cx="681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800">
                <a:solidFill>
                  <a:schemeClr val="bg1">
                    <a:lumMod val="95000"/>
                  </a:schemeClr>
                </a:solidFill>
              </a:rPr>
              <a:t>OR</a:t>
            </a:r>
          </a:p>
        </p:txBody>
      </p:sp>
      <p:sp>
        <p:nvSpPr>
          <p:cNvPr id="3" name="矩形 2">
            <a:extLst>
              <a:ext uri="{FF2B5EF4-FFF2-40B4-BE49-F238E27FC236}">
                <a16:creationId xmlns:a16="http://schemas.microsoft.com/office/drawing/2014/main" id="{9EC837A5-E28E-4D7D-B4B1-F9DF8787005D}"/>
              </a:ext>
            </a:extLst>
          </p:cNvPr>
          <p:cNvSpPr/>
          <p:nvPr/>
        </p:nvSpPr>
        <p:spPr>
          <a:xfrm>
            <a:off x="5962571" y="1832646"/>
            <a:ext cx="782587" cy="523220"/>
          </a:xfrm>
          <a:prstGeom prst="rect">
            <a:avLst/>
          </a:prstGeom>
        </p:spPr>
        <p:txBody>
          <a:bodyPr wrap="none">
            <a:spAutoFit/>
          </a:bodyPr>
          <a:lstStyle/>
          <a:p>
            <a:pPr algn="ctr"/>
            <a:r>
              <a:rPr lang="en-US" altLang="ja-JP" b="1">
                <a:solidFill>
                  <a:srgbClr val="002060"/>
                </a:solidFill>
                <a:latin typeface="Arial" panose="020B0604020202020204" pitchFamily="34" charset="0"/>
                <a:ea typeface="微軟正黑體" panose="020B0604030504040204" pitchFamily="34" charset="-120"/>
                <a:cs typeface="Arial" panose="020B0604020202020204" pitchFamily="34" charset="0"/>
              </a:rPr>
              <a:t>Private</a:t>
            </a:r>
          </a:p>
          <a:p>
            <a:pPr algn="ctr"/>
            <a:r>
              <a:rPr lang="en-US" altLang="ja-JP" b="1">
                <a:solidFill>
                  <a:srgbClr val="002060"/>
                </a:solidFill>
                <a:latin typeface="Arial" panose="020B0604020202020204" pitchFamily="34" charset="0"/>
                <a:ea typeface="微軟正黑體" panose="020B0604030504040204" pitchFamily="34" charset="-120"/>
                <a:cs typeface="Arial" panose="020B0604020202020204" pitchFamily="34" charset="0"/>
              </a:rPr>
              <a:t>Cloud </a:t>
            </a:r>
          </a:p>
        </p:txBody>
      </p:sp>
      <p:pic>
        <p:nvPicPr>
          <p:cNvPr id="37" name="Shape 224" descr="白雲.png">
            <a:extLst>
              <a:ext uri="{FF2B5EF4-FFF2-40B4-BE49-F238E27FC236}">
                <a16:creationId xmlns:a16="http://schemas.microsoft.com/office/drawing/2014/main" id="{41D5D6F7-92BD-4324-8176-7B0D44FA5F07}"/>
              </a:ext>
            </a:extLst>
          </p:cNvPr>
          <p:cNvPicPr preferRelativeResize="0"/>
          <p:nvPr/>
        </p:nvPicPr>
        <p:blipFill rotWithShape="1">
          <a:blip r:embed="rId3">
            <a:alphaModFix/>
          </a:blip>
          <a:srcRect b="9481"/>
          <a:stretch/>
        </p:blipFill>
        <p:spPr>
          <a:xfrm>
            <a:off x="441819" y="995882"/>
            <a:ext cx="3630439" cy="2458518"/>
          </a:xfrm>
          <a:prstGeom prst="rect">
            <a:avLst/>
          </a:prstGeom>
          <a:noFill/>
          <a:ln>
            <a:noFill/>
          </a:ln>
        </p:spPr>
      </p:pic>
      <p:sp>
        <p:nvSpPr>
          <p:cNvPr id="41" name="圖形 6">
            <a:extLst>
              <a:ext uri="{FF2B5EF4-FFF2-40B4-BE49-F238E27FC236}">
                <a16:creationId xmlns:a16="http://schemas.microsoft.com/office/drawing/2014/main" id="{F49E3B5D-EF38-4743-B7B7-FDA9BCB2F25C}"/>
              </a:ext>
            </a:extLst>
          </p:cNvPr>
          <p:cNvSpPr/>
          <p:nvPr/>
        </p:nvSpPr>
        <p:spPr>
          <a:xfrm>
            <a:off x="798466" y="1289393"/>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pic>
        <p:nvPicPr>
          <p:cNvPr id="18" name="Picture 4" descr="Image result for aws transparent logo">
            <a:extLst>
              <a:ext uri="{FF2B5EF4-FFF2-40B4-BE49-F238E27FC236}">
                <a16:creationId xmlns:a16="http://schemas.microsoft.com/office/drawing/2014/main" id="{943B077A-91D8-440B-845D-A36ACD31B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4401" y="2677079"/>
            <a:ext cx="918058" cy="5455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群組 6">
            <a:extLst>
              <a:ext uri="{FF2B5EF4-FFF2-40B4-BE49-F238E27FC236}">
                <a16:creationId xmlns:a16="http://schemas.microsoft.com/office/drawing/2014/main" id="{EAA94409-C4FD-481B-AE67-95DCFF7D1FB2}"/>
              </a:ext>
            </a:extLst>
          </p:cNvPr>
          <p:cNvGrpSpPr/>
          <p:nvPr/>
        </p:nvGrpSpPr>
        <p:grpSpPr>
          <a:xfrm>
            <a:off x="1657694" y="2758702"/>
            <a:ext cx="1015140" cy="519193"/>
            <a:chOff x="1565329" y="2812942"/>
            <a:chExt cx="1015140" cy="519193"/>
          </a:xfrm>
        </p:grpSpPr>
        <p:sp>
          <p:nvSpPr>
            <p:cNvPr id="6" name="矩形: 圓角 5">
              <a:extLst>
                <a:ext uri="{FF2B5EF4-FFF2-40B4-BE49-F238E27FC236}">
                  <a16:creationId xmlns:a16="http://schemas.microsoft.com/office/drawing/2014/main" id="{D9C4A880-23C7-4D73-BD42-57BF75EEA0A0}"/>
                </a:ext>
              </a:extLst>
            </p:cNvPr>
            <p:cNvSpPr/>
            <p:nvPr/>
          </p:nvSpPr>
          <p:spPr>
            <a:xfrm>
              <a:off x="1565329" y="2812942"/>
              <a:ext cx="1015140" cy="5191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8">
              <a:extLst>
                <a:ext uri="{FF2B5EF4-FFF2-40B4-BE49-F238E27FC236}">
                  <a16:creationId xmlns:a16="http://schemas.microsoft.com/office/drawing/2014/main" id="{2C6A2836-6AC1-4480-B8EE-77B2D9788D44}"/>
                </a:ext>
              </a:extLst>
            </p:cNvPr>
            <p:cNvPicPr>
              <a:picLocks noChangeAspect="1" noChangeArrowheads="1"/>
            </p:cNvPicPr>
            <p:nvPr/>
          </p:nvPicPr>
          <p:blipFill rotWithShape="1">
            <a:blip r:embed="rId8"/>
            <a:srcRect l="12363" r="12764"/>
            <a:stretch/>
          </p:blipFill>
          <p:spPr bwMode="auto">
            <a:xfrm>
              <a:off x="1615749" y="2849133"/>
              <a:ext cx="901990" cy="425985"/>
            </a:xfrm>
            <a:prstGeom prst="rect">
              <a:avLst/>
            </a:prstGeom>
            <a:solidFill>
              <a:schemeClr val="tx1"/>
            </a:solidFill>
          </p:spPr>
        </p:pic>
      </p:grpSp>
      <p:pic>
        <p:nvPicPr>
          <p:cNvPr id="20" name="Picture 8" descr="Image result for digital ocean transparent">
            <a:extLst>
              <a:ext uri="{FF2B5EF4-FFF2-40B4-BE49-F238E27FC236}">
                <a16:creationId xmlns:a16="http://schemas.microsoft.com/office/drawing/2014/main" id="{13DC7EEE-F7EA-4685-A728-343EF6715C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759" y="2679587"/>
            <a:ext cx="619696" cy="61969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53" descr="Image result for MS Azure">
            <a:extLst>
              <a:ext uri="{FF2B5EF4-FFF2-40B4-BE49-F238E27FC236}">
                <a16:creationId xmlns:a16="http://schemas.microsoft.com/office/drawing/2014/main" id="{55F2DD09-9DE3-483B-A8EC-5A0A14E110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9087" y="2297731"/>
            <a:ext cx="1257704" cy="36044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a:extLst>
              <a:ext uri="{FF2B5EF4-FFF2-40B4-BE49-F238E27FC236}">
                <a16:creationId xmlns:a16="http://schemas.microsoft.com/office/drawing/2014/main" id="{09314080-2C04-49E6-B63B-D7863E6C5360}"/>
              </a:ext>
            </a:extLst>
          </p:cNvPr>
          <p:cNvSpPr/>
          <p:nvPr/>
        </p:nvSpPr>
        <p:spPr>
          <a:xfrm>
            <a:off x="1313465" y="1790602"/>
            <a:ext cx="1277914" cy="523220"/>
          </a:xfrm>
          <a:prstGeom prst="rect">
            <a:avLst/>
          </a:prstGeom>
        </p:spPr>
        <p:txBody>
          <a:bodyPr wrap="square">
            <a:spAutoFit/>
          </a:bodyPr>
          <a:lstStyle/>
          <a:p>
            <a:pPr algn="ctr"/>
            <a:r>
              <a:rPr lang="en-US" altLang="ja-JP" b="1">
                <a:solidFill>
                  <a:srgbClr val="002060"/>
                </a:solidFill>
                <a:latin typeface="Arial" panose="020B0604020202020204" pitchFamily="34" charset="0"/>
                <a:ea typeface="微軟正黑體" panose="020B0604030504040204" pitchFamily="34" charset="-120"/>
                <a:cs typeface="Arial" panose="020B0604020202020204" pitchFamily="34" charset="0"/>
              </a:rPr>
              <a:t>Public</a:t>
            </a:r>
          </a:p>
          <a:p>
            <a:pPr algn="ctr"/>
            <a:r>
              <a:rPr lang="en-US" altLang="ja-JP" b="1">
                <a:solidFill>
                  <a:srgbClr val="002060"/>
                </a:solidFill>
                <a:latin typeface="Arial" panose="020B0604020202020204" pitchFamily="34" charset="0"/>
                <a:ea typeface="微軟正黑體" panose="020B0604030504040204" pitchFamily="34" charset="-120"/>
                <a:cs typeface="Arial" panose="020B0604020202020204" pitchFamily="34" charset="0"/>
              </a:rPr>
              <a:t>Cloud</a:t>
            </a:r>
          </a:p>
        </p:txBody>
      </p:sp>
      <p:sp>
        <p:nvSpPr>
          <p:cNvPr id="5" name="矩形 4">
            <a:extLst>
              <a:ext uri="{FF2B5EF4-FFF2-40B4-BE49-F238E27FC236}">
                <a16:creationId xmlns:a16="http://schemas.microsoft.com/office/drawing/2014/main" id="{8CC53F94-312C-4772-B721-D4BA3101A581}"/>
              </a:ext>
            </a:extLst>
          </p:cNvPr>
          <p:cNvSpPr/>
          <p:nvPr/>
        </p:nvSpPr>
        <p:spPr>
          <a:xfrm>
            <a:off x="2370342" y="1241962"/>
            <a:ext cx="1508000" cy="307777"/>
          </a:xfrm>
          <a:prstGeom prst="rect">
            <a:avLst/>
          </a:prstGeom>
          <a:solidFill>
            <a:srgbClr val="00FFFF"/>
          </a:solidFill>
        </p:spPr>
        <p:txBody>
          <a:bodyPr wrap="square" anchor="t">
            <a:spAutoFit/>
          </a:bodyPr>
          <a:lstStyle/>
          <a:p>
            <a:pPr algn="ctr"/>
            <a:r>
              <a:rPr lang="en-US" altLang="ja-JP">
                <a:solidFill>
                  <a:srgbClr val="002060"/>
                </a:solidFill>
                <a:ea typeface="微軟正黑體"/>
              </a:rPr>
              <a:t>Cloud</a:t>
            </a:r>
            <a:r>
              <a:rPr lang="zh-TW" altLang="en-US">
                <a:solidFill>
                  <a:srgbClr val="002060"/>
                </a:solidFill>
                <a:ea typeface="微軟正黑體"/>
              </a:rPr>
              <a:t> </a:t>
            </a:r>
            <a:r>
              <a:rPr lang="en-US" altLang="ja-JP">
                <a:solidFill>
                  <a:srgbClr val="002060"/>
                </a:solidFill>
                <a:ea typeface="微軟正黑體"/>
              </a:rPr>
              <a:t>Platforms</a:t>
            </a:r>
            <a:endParaRPr lang="en-US" altLang="ja-JP">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矩形 37">
            <a:extLst>
              <a:ext uri="{FF2B5EF4-FFF2-40B4-BE49-F238E27FC236}">
                <a16:creationId xmlns:a16="http://schemas.microsoft.com/office/drawing/2014/main" id="{96A17540-6EE9-4AE6-A784-E36BE93ADFCD}"/>
              </a:ext>
            </a:extLst>
          </p:cNvPr>
          <p:cNvSpPr/>
          <p:nvPr/>
        </p:nvSpPr>
        <p:spPr>
          <a:xfrm>
            <a:off x="6748269" y="1235999"/>
            <a:ext cx="1454201" cy="307777"/>
          </a:xfrm>
          <a:prstGeom prst="rect">
            <a:avLst/>
          </a:prstGeom>
          <a:solidFill>
            <a:schemeClr val="tx2">
              <a:lumMod val="20000"/>
              <a:lumOff val="80000"/>
            </a:schemeClr>
          </a:solidFill>
        </p:spPr>
        <p:txBody>
          <a:bodyPr wrap="square" anchor="t">
            <a:spAutoFit/>
          </a:bodyPr>
          <a:lstStyle/>
          <a:p>
            <a:pPr algn="ctr"/>
            <a:r>
              <a:rPr lang="en-US" altLang="ja-JP">
                <a:solidFill>
                  <a:srgbClr val="002060"/>
                </a:solidFill>
                <a:ea typeface="微軟正黑體"/>
              </a:rPr>
              <a:t>VM Platforms</a:t>
            </a:r>
            <a:endParaRPr lang="en-US" altLang="ja-JP">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97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BEEB569-4E62-450E-A4F8-E8D0BB3AF21B}"/>
              </a:ext>
            </a:extLst>
          </p:cNvPr>
          <p:cNvPicPr>
            <a:picLocks noChangeAspect="1"/>
          </p:cNvPicPr>
          <p:nvPr/>
        </p:nvPicPr>
        <p:blipFill>
          <a:blip r:embed="rId2"/>
          <a:stretch>
            <a:fillRect/>
          </a:stretch>
        </p:blipFill>
        <p:spPr>
          <a:xfrm>
            <a:off x="-2263" y="1368542"/>
            <a:ext cx="4406774" cy="2711969"/>
          </a:xfrm>
          <a:prstGeom prst="rect">
            <a:avLst/>
          </a:prstGeom>
        </p:spPr>
      </p:pic>
      <p:sp>
        <p:nvSpPr>
          <p:cNvPr id="64" name="矩形 63">
            <a:extLst>
              <a:ext uri="{FF2B5EF4-FFF2-40B4-BE49-F238E27FC236}">
                <a16:creationId xmlns:a16="http://schemas.microsoft.com/office/drawing/2014/main" id="{36CCC0E4-9439-4130-865B-440E369EE485}"/>
              </a:ext>
            </a:extLst>
          </p:cNvPr>
          <p:cNvSpPr/>
          <p:nvPr/>
        </p:nvSpPr>
        <p:spPr>
          <a:xfrm>
            <a:off x="0" y="3836133"/>
            <a:ext cx="9144000" cy="501869"/>
          </a:xfrm>
          <a:prstGeom prst="rect">
            <a:avLst/>
          </a:prstGeom>
          <a:gradFill>
            <a:gsLst>
              <a:gs pos="51000">
                <a:schemeClr val="tx1">
                  <a:lumMod val="85000"/>
                  <a:lumOff val="15000"/>
                  <a:alpha val="74000"/>
                </a:schemeClr>
              </a:gs>
              <a:gs pos="0">
                <a:schemeClr val="tx1">
                  <a:lumMod val="65000"/>
                  <a:lumOff val="35000"/>
                  <a:alpha val="80000"/>
                </a:schemeClr>
              </a:gs>
              <a:gs pos="100000">
                <a:schemeClr val="tx1">
                  <a:lumMod val="95000"/>
                  <a:lumOff val="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120579" y="1"/>
            <a:ext cx="9023421" cy="994172"/>
          </a:xfrm>
        </p:spPr>
        <p:txBody>
          <a:bodyPr>
            <a:noAutofit/>
          </a:bodyPr>
          <a:lstStyle/>
          <a:p>
            <a:r>
              <a:rPr lang="en-US" altLang="zh-TW" sz="3100"/>
              <a:t>Unlock your Cloud NAS experience with QNAP</a:t>
            </a:r>
          </a:p>
        </p:txBody>
      </p:sp>
      <p:sp>
        <p:nvSpPr>
          <p:cNvPr id="24" name="Google Shape;186;p29">
            <a:extLst>
              <a:ext uri="{FF2B5EF4-FFF2-40B4-BE49-F238E27FC236}">
                <a16:creationId xmlns:a16="http://schemas.microsoft.com/office/drawing/2014/main" id="{3112E12D-7057-4B9B-8F94-614FD90C248E}"/>
              </a:ext>
            </a:extLst>
          </p:cNvPr>
          <p:cNvSpPr/>
          <p:nvPr/>
        </p:nvSpPr>
        <p:spPr>
          <a:xfrm>
            <a:off x="4390829" y="1374220"/>
            <a:ext cx="4271290" cy="2700590"/>
          </a:xfrm>
          <a:prstGeom prst="roundRect">
            <a:avLst>
              <a:gd name="adj" fmla="val 4599"/>
            </a:avLst>
          </a:prstGeom>
          <a:solidFill>
            <a:schemeClr val="bg1">
              <a:lumMod val="95000"/>
            </a:schemeClr>
          </a:solidFill>
          <a:ln w="38100">
            <a:solidFill>
              <a:srgbClr val="00FFFF"/>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5" name="矩形 24">
            <a:extLst>
              <a:ext uri="{FF2B5EF4-FFF2-40B4-BE49-F238E27FC236}">
                <a16:creationId xmlns:a16="http://schemas.microsoft.com/office/drawing/2014/main" id="{54EC1C28-814E-45E3-AB4A-197F0FE7B16E}"/>
              </a:ext>
            </a:extLst>
          </p:cNvPr>
          <p:cNvSpPr/>
          <p:nvPr/>
        </p:nvSpPr>
        <p:spPr>
          <a:xfrm>
            <a:off x="4932250" y="1140244"/>
            <a:ext cx="3041209" cy="443325"/>
          </a:xfrm>
          <a:prstGeom prst="rect">
            <a:avLst/>
          </a:prstGeom>
          <a:solidFill>
            <a:srgbClr val="0F51BD"/>
          </a:solid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800" b="1">
                <a:latin typeface="Arial"/>
                <a:ea typeface="新細明體"/>
                <a:cs typeface="Arial"/>
              </a:rPr>
              <a:t>QTS Operating System</a:t>
            </a:r>
          </a:p>
        </p:txBody>
      </p:sp>
      <p:sp>
        <p:nvSpPr>
          <p:cNvPr id="28" name="Google Shape;189;p29">
            <a:extLst>
              <a:ext uri="{FF2B5EF4-FFF2-40B4-BE49-F238E27FC236}">
                <a16:creationId xmlns:a16="http://schemas.microsoft.com/office/drawing/2014/main" id="{540728F1-858F-4A54-A817-06449DC43375}"/>
              </a:ext>
            </a:extLst>
          </p:cNvPr>
          <p:cNvSpPr/>
          <p:nvPr/>
        </p:nvSpPr>
        <p:spPr>
          <a:xfrm>
            <a:off x="4550664" y="1765463"/>
            <a:ext cx="1191845" cy="417167"/>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OS</a:t>
            </a:r>
            <a:endParaRPr sz="1200" b="1">
              <a:solidFill>
                <a:srgbClr val="FFFFFF"/>
              </a:solidFill>
            </a:endParaRPr>
          </a:p>
        </p:txBody>
      </p:sp>
      <p:sp>
        <p:nvSpPr>
          <p:cNvPr id="29" name="Google Shape;190;p29">
            <a:extLst>
              <a:ext uri="{FF2B5EF4-FFF2-40B4-BE49-F238E27FC236}">
                <a16:creationId xmlns:a16="http://schemas.microsoft.com/office/drawing/2014/main" id="{1CE536A7-C495-4C6C-8F38-64EABF5FA008}"/>
              </a:ext>
            </a:extLst>
          </p:cNvPr>
          <p:cNvSpPr/>
          <p:nvPr/>
        </p:nvSpPr>
        <p:spPr>
          <a:xfrm>
            <a:off x="5856907" y="1765463"/>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Multimedia</a:t>
            </a:r>
            <a:endParaRPr sz="1200" b="1">
              <a:solidFill>
                <a:srgbClr val="FFFFFF"/>
              </a:solidFill>
            </a:endParaRPr>
          </a:p>
        </p:txBody>
      </p:sp>
      <p:sp>
        <p:nvSpPr>
          <p:cNvPr id="30" name="Google Shape;191;p29">
            <a:extLst>
              <a:ext uri="{FF2B5EF4-FFF2-40B4-BE49-F238E27FC236}">
                <a16:creationId xmlns:a16="http://schemas.microsoft.com/office/drawing/2014/main" id="{7EEDBFC8-BD02-49EE-BF62-2C96BF5D4926}"/>
              </a:ext>
            </a:extLst>
          </p:cNvPr>
          <p:cNvSpPr/>
          <p:nvPr/>
        </p:nvSpPr>
        <p:spPr>
          <a:xfrm>
            <a:off x="4550664" y="2320304"/>
            <a:ext cx="1191845" cy="417167"/>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Storage</a:t>
            </a:r>
            <a:endParaRPr sz="1200" b="1">
              <a:solidFill>
                <a:srgbClr val="FFFFFF"/>
              </a:solidFill>
            </a:endParaRPr>
          </a:p>
        </p:txBody>
      </p:sp>
      <p:sp>
        <p:nvSpPr>
          <p:cNvPr id="32" name="Google Shape;192;p29">
            <a:extLst>
              <a:ext uri="{FF2B5EF4-FFF2-40B4-BE49-F238E27FC236}">
                <a16:creationId xmlns:a16="http://schemas.microsoft.com/office/drawing/2014/main" id="{F9953A7B-6E31-4000-80A1-A85C38222C4A}"/>
              </a:ext>
            </a:extLst>
          </p:cNvPr>
          <p:cNvSpPr/>
          <p:nvPr/>
        </p:nvSpPr>
        <p:spPr>
          <a:xfrm>
            <a:off x="4550664" y="2875146"/>
            <a:ext cx="1191845" cy="417167"/>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Network</a:t>
            </a:r>
            <a:endParaRPr sz="1200" b="1">
              <a:solidFill>
                <a:srgbClr val="FFFFFF"/>
              </a:solidFill>
            </a:endParaRPr>
          </a:p>
        </p:txBody>
      </p:sp>
      <p:sp>
        <p:nvSpPr>
          <p:cNvPr id="34" name="Google Shape;193;p29">
            <a:extLst>
              <a:ext uri="{FF2B5EF4-FFF2-40B4-BE49-F238E27FC236}">
                <a16:creationId xmlns:a16="http://schemas.microsoft.com/office/drawing/2014/main" id="{B202406E-0C2D-4FA8-960D-CAE5EE2427FF}"/>
              </a:ext>
            </a:extLst>
          </p:cNvPr>
          <p:cNvSpPr/>
          <p:nvPr/>
        </p:nvSpPr>
        <p:spPr>
          <a:xfrm>
            <a:off x="4550664" y="3429988"/>
            <a:ext cx="1191845" cy="417167"/>
          </a:xfrm>
          <a:prstGeom prst="rect">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Security</a:t>
            </a:r>
            <a:endParaRPr sz="1200" b="1">
              <a:solidFill>
                <a:srgbClr val="FFFFFF"/>
              </a:solidFill>
            </a:endParaRPr>
          </a:p>
        </p:txBody>
      </p:sp>
      <p:sp>
        <p:nvSpPr>
          <p:cNvPr id="46" name="Google Shape;194;p29">
            <a:extLst>
              <a:ext uri="{FF2B5EF4-FFF2-40B4-BE49-F238E27FC236}">
                <a16:creationId xmlns:a16="http://schemas.microsoft.com/office/drawing/2014/main" id="{93F184B9-305F-43A1-AEEB-C160B0255EEC}"/>
              </a:ext>
            </a:extLst>
          </p:cNvPr>
          <p:cNvSpPr/>
          <p:nvPr/>
        </p:nvSpPr>
        <p:spPr>
          <a:xfrm>
            <a:off x="5856907" y="2320304"/>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AI</a:t>
            </a:r>
            <a:endParaRPr sz="1200" b="1">
              <a:solidFill>
                <a:srgbClr val="FFFFFF"/>
              </a:solidFill>
            </a:endParaRPr>
          </a:p>
        </p:txBody>
      </p:sp>
      <p:sp>
        <p:nvSpPr>
          <p:cNvPr id="47" name="Google Shape;195;p29">
            <a:extLst>
              <a:ext uri="{FF2B5EF4-FFF2-40B4-BE49-F238E27FC236}">
                <a16:creationId xmlns:a16="http://schemas.microsoft.com/office/drawing/2014/main" id="{F2423741-0C62-49FF-8284-92B5F659A31E}"/>
              </a:ext>
            </a:extLst>
          </p:cNvPr>
          <p:cNvSpPr/>
          <p:nvPr/>
        </p:nvSpPr>
        <p:spPr>
          <a:xfrm>
            <a:off x="5856907" y="2875146"/>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Notification</a:t>
            </a:r>
            <a:endParaRPr sz="1200" b="1">
              <a:solidFill>
                <a:srgbClr val="FFFFFF"/>
              </a:solidFill>
            </a:endParaRPr>
          </a:p>
        </p:txBody>
      </p:sp>
      <p:sp>
        <p:nvSpPr>
          <p:cNvPr id="48" name="Google Shape;196;p29">
            <a:extLst>
              <a:ext uri="{FF2B5EF4-FFF2-40B4-BE49-F238E27FC236}">
                <a16:creationId xmlns:a16="http://schemas.microsoft.com/office/drawing/2014/main" id="{1E5274C3-F3FE-4F3D-A2C2-68E9911A572B}"/>
              </a:ext>
            </a:extLst>
          </p:cNvPr>
          <p:cNvSpPr/>
          <p:nvPr/>
        </p:nvSpPr>
        <p:spPr>
          <a:xfrm>
            <a:off x="5856907" y="3429988"/>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Licenses</a:t>
            </a:r>
            <a:endParaRPr sz="1200" b="1">
              <a:solidFill>
                <a:srgbClr val="FFFFFF"/>
              </a:solidFill>
            </a:endParaRPr>
          </a:p>
        </p:txBody>
      </p:sp>
      <p:sp>
        <p:nvSpPr>
          <p:cNvPr id="49" name="Google Shape;197;p29">
            <a:extLst>
              <a:ext uri="{FF2B5EF4-FFF2-40B4-BE49-F238E27FC236}">
                <a16:creationId xmlns:a16="http://schemas.microsoft.com/office/drawing/2014/main" id="{F53AF109-76E3-40E2-932D-3823040E6733}"/>
              </a:ext>
            </a:extLst>
          </p:cNvPr>
          <p:cNvSpPr/>
          <p:nvPr/>
        </p:nvSpPr>
        <p:spPr>
          <a:xfrm>
            <a:off x="7150015" y="1762251"/>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Mobile Apps</a:t>
            </a:r>
            <a:endParaRPr sz="1200" b="1">
              <a:solidFill>
                <a:srgbClr val="FFFFFF"/>
              </a:solidFill>
            </a:endParaRPr>
          </a:p>
        </p:txBody>
      </p:sp>
      <p:sp>
        <p:nvSpPr>
          <p:cNvPr id="50" name="Google Shape;198;p29">
            <a:extLst>
              <a:ext uri="{FF2B5EF4-FFF2-40B4-BE49-F238E27FC236}">
                <a16:creationId xmlns:a16="http://schemas.microsoft.com/office/drawing/2014/main" id="{DAA7CF73-420F-4920-804E-260796BF7076}"/>
              </a:ext>
            </a:extLst>
          </p:cNvPr>
          <p:cNvSpPr/>
          <p:nvPr/>
        </p:nvSpPr>
        <p:spPr>
          <a:xfrm>
            <a:off x="7150015" y="2318163"/>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WIN/MAC Utilities</a:t>
            </a:r>
            <a:endParaRPr sz="1200" b="1">
              <a:solidFill>
                <a:srgbClr val="FFFFFF"/>
              </a:solidFill>
            </a:endParaRPr>
          </a:p>
        </p:txBody>
      </p:sp>
      <p:sp>
        <p:nvSpPr>
          <p:cNvPr id="51" name="Google Shape;199;p29">
            <a:extLst>
              <a:ext uri="{FF2B5EF4-FFF2-40B4-BE49-F238E27FC236}">
                <a16:creationId xmlns:a16="http://schemas.microsoft.com/office/drawing/2014/main" id="{56FAD993-0F96-4A8D-8119-FB0227D7858F}"/>
              </a:ext>
            </a:extLst>
          </p:cNvPr>
          <p:cNvSpPr/>
          <p:nvPr/>
        </p:nvSpPr>
        <p:spPr>
          <a:xfrm>
            <a:off x="7150015" y="2874075"/>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x-none" sz="1200" b="1">
                <a:solidFill>
                  <a:srgbClr val="FFFFFF"/>
                </a:solidFill>
              </a:rPr>
              <a:t>Full-text Search</a:t>
            </a:r>
            <a:endParaRPr sz="1200" b="1">
              <a:solidFill>
                <a:srgbClr val="FFFFFF"/>
              </a:solidFill>
            </a:endParaRPr>
          </a:p>
        </p:txBody>
      </p:sp>
      <p:sp>
        <p:nvSpPr>
          <p:cNvPr id="52" name="Google Shape;200;p29">
            <a:extLst>
              <a:ext uri="{FF2B5EF4-FFF2-40B4-BE49-F238E27FC236}">
                <a16:creationId xmlns:a16="http://schemas.microsoft.com/office/drawing/2014/main" id="{78E98454-0D08-48F3-9123-D0F4D9BA670C}"/>
              </a:ext>
            </a:extLst>
          </p:cNvPr>
          <p:cNvSpPr/>
          <p:nvPr/>
        </p:nvSpPr>
        <p:spPr>
          <a:xfrm>
            <a:off x="7150015" y="3429988"/>
            <a:ext cx="1191845" cy="417167"/>
          </a:xfrm>
          <a:prstGeom prst="round2DiagRect">
            <a:avLst>
              <a:gd name="adj1" fmla="val 0"/>
              <a:gd name="adj2" fmla="val 0"/>
            </a:avLst>
          </a:prstGeom>
          <a:solidFill>
            <a:srgbClr val="0F51BD"/>
          </a:solid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sz="1200" b="1">
                <a:solidFill>
                  <a:srgbClr val="FFFFFF"/>
                </a:solidFill>
              </a:rPr>
              <a:t>&amp; More...</a:t>
            </a:r>
            <a:endParaRPr sz="1200" b="1">
              <a:solidFill>
                <a:srgbClr val="FFFFFF"/>
              </a:solidFill>
            </a:endParaRPr>
          </a:p>
        </p:txBody>
      </p:sp>
      <p:grpSp>
        <p:nvGrpSpPr>
          <p:cNvPr id="67" name="圖形 2">
            <a:extLst>
              <a:ext uri="{FF2B5EF4-FFF2-40B4-BE49-F238E27FC236}">
                <a16:creationId xmlns:a16="http://schemas.microsoft.com/office/drawing/2014/main" id="{2EB357B9-FB8C-4FDE-8654-84DAB5F88BBD}"/>
              </a:ext>
            </a:extLst>
          </p:cNvPr>
          <p:cNvGrpSpPr/>
          <p:nvPr/>
        </p:nvGrpSpPr>
        <p:grpSpPr>
          <a:xfrm>
            <a:off x="1341695" y="2895482"/>
            <a:ext cx="2208613" cy="1349528"/>
            <a:chOff x="1995487" y="938212"/>
            <a:chExt cx="5153025" cy="3267075"/>
          </a:xfrm>
          <a:effectLst>
            <a:reflection blurRad="190500" stA="24000" endPos="35000" dist="88900" dir="5400000" sy="-100000" algn="bl" rotWithShape="0"/>
          </a:effectLst>
        </p:grpSpPr>
        <p:sp>
          <p:nvSpPr>
            <p:cNvPr id="68" name="手繪多邊形: 圖案 67">
              <a:extLst>
                <a:ext uri="{FF2B5EF4-FFF2-40B4-BE49-F238E27FC236}">
                  <a16:creationId xmlns:a16="http://schemas.microsoft.com/office/drawing/2014/main" id="{3BFB520E-E82C-4095-8BC6-838B6B567875}"/>
                </a:ext>
              </a:extLst>
            </p:cNvPr>
            <p:cNvSpPr/>
            <p:nvPr/>
          </p:nvSpPr>
          <p:spPr>
            <a:xfrm>
              <a:off x="1995487" y="938212"/>
              <a:ext cx="5154072" cy="2908839"/>
            </a:xfrm>
            <a:custGeom>
              <a:avLst/>
              <a:gdLst>
                <a:gd name="connsiteX0" fmla="*/ 4696587 w 5154072"/>
                <a:gd name="connsiteY0" fmla="*/ 1328642 h 2908839"/>
                <a:gd name="connsiteX1" fmla="*/ 4724972 w 5154072"/>
                <a:gd name="connsiteY1" fmla="*/ 1139381 h 2908839"/>
                <a:gd name="connsiteX2" fmla="*/ 4082034 w 5154072"/>
                <a:gd name="connsiteY2" fmla="*/ 496443 h 2908839"/>
                <a:gd name="connsiteX3" fmla="*/ 3714369 w 5154072"/>
                <a:gd name="connsiteY3" fmla="*/ 612077 h 2908839"/>
                <a:gd name="connsiteX4" fmla="*/ 3120009 w 5154072"/>
                <a:gd name="connsiteY4" fmla="*/ 246221 h 2908839"/>
                <a:gd name="connsiteX5" fmla="*/ 2854357 w 5154072"/>
                <a:gd name="connsiteY5" fmla="*/ 301466 h 2908839"/>
                <a:gd name="connsiteX6" fmla="*/ 2040350 w 5154072"/>
                <a:gd name="connsiteY6" fmla="*/ 0 h 2908839"/>
                <a:gd name="connsiteX7" fmla="*/ 895636 w 5154072"/>
                <a:gd name="connsiteY7" fmla="*/ 747617 h 2908839"/>
                <a:gd name="connsiteX8" fmla="*/ 0 w 5154072"/>
                <a:gd name="connsiteY8" fmla="*/ 1816132 h 2908839"/>
                <a:gd name="connsiteX9" fmla="*/ 1020604 w 5154072"/>
                <a:gd name="connsiteY9" fmla="*/ 2899220 h 2908839"/>
                <a:gd name="connsiteX10" fmla="*/ 1020604 w 5154072"/>
                <a:gd name="connsiteY10" fmla="*/ 2901220 h 2908839"/>
                <a:gd name="connsiteX11" fmla="*/ 4348353 w 5154072"/>
                <a:gd name="connsiteY11" fmla="*/ 2908840 h 2908839"/>
                <a:gd name="connsiteX12" fmla="*/ 5154073 w 5154072"/>
                <a:gd name="connsiteY12" fmla="*/ 2055495 h 2908839"/>
                <a:gd name="connsiteX13" fmla="*/ 4696587 w 5154072"/>
                <a:gd name="connsiteY13" fmla="*/ 1328642 h 29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4072" h="2908839">
                  <a:moveTo>
                    <a:pt x="4696587" y="1328642"/>
                  </a:moveTo>
                  <a:cubicBezTo>
                    <a:pt x="4714971" y="1268825"/>
                    <a:pt x="4724972" y="1205294"/>
                    <a:pt x="4724972" y="1139381"/>
                  </a:cubicBezTo>
                  <a:cubicBezTo>
                    <a:pt x="4724972" y="784288"/>
                    <a:pt x="4437126" y="496443"/>
                    <a:pt x="4082034" y="496443"/>
                  </a:cubicBezTo>
                  <a:cubicBezTo>
                    <a:pt x="3945255" y="496443"/>
                    <a:pt x="3818573" y="539306"/>
                    <a:pt x="3714369" y="612077"/>
                  </a:cubicBezTo>
                  <a:cubicBezTo>
                    <a:pt x="3604641" y="395097"/>
                    <a:pt x="3379756" y="246221"/>
                    <a:pt x="3120009" y="246221"/>
                  </a:cubicBezTo>
                  <a:cubicBezTo>
                    <a:pt x="3025521" y="246221"/>
                    <a:pt x="2935796" y="266033"/>
                    <a:pt x="2854357" y="301466"/>
                  </a:cubicBezTo>
                  <a:cubicBezTo>
                    <a:pt x="2635663" y="113633"/>
                    <a:pt x="2351246" y="0"/>
                    <a:pt x="2040350" y="0"/>
                  </a:cubicBezTo>
                  <a:cubicBezTo>
                    <a:pt x="1528763" y="0"/>
                    <a:pt x="1089089" y="307467"/>
                    <a:pt x="895636" y="747617"/>
                  </a:cubicBezTo>
                  <a:cubicBezTo>
                    <a:pt x="386715" y="837152"/>
                    <a:pt x="0" y="1281493"/>
                    <a:pt x="0" y="1816132"/>
                  </a:cubicBezTo>
                  <a:cubicBezTo>
                    <a:pt x="0" y="2393728"/>
                    <a:pt x="451390" y="2865882"/>
                    <a:pt x="1020604" y="2899220"/>
                  </a:cubicBezTo>
                  <a:lnTo>
                    <a:pt x="1020604" y="2901220"/>
                  </a:lnTo>
                  <a:cubicBezTo>
                    <a:pt x="1020604" y="2901220"/>
                    <a:pt x="4310730" y="2908840"/>
                    <a:pt x="4348353" y="2908840"/>
                  </a:cubicBezTo>
                  <a:cubicBezTo>
                    <a:pt x="4793361" y="2908840"/>
                    <a:pt x="5154073" y="2500503"/>
                    <a:pt x="5154073" y="2055495"/>
                  </a:cubicBezTo>
                  <a:cubicBezTo>
                    <a:pt x="5154073" y="1735169"/>
                    <a:pt x="4967192" y="1458563"/>
                    <a:pt x="4696587" y="1328642"/>
                  </a:cubicBezTo>
                  <a:close/>
                </a:path>
              </a:pathLst>
            </a:custGeom>
            <a:solidFill>
              <a:srgbClr val="4D88FF"/>
            </a:solidFill>
            <a:ln w="9525" cap="flat">
              <a:noFill/>
              <a:prstDash val="solid"/>
              <a:miter/>
            </a:ln>
          </p:spPr>
          <p:txBody>
            <a:bodyPr rtlCol="0" anchor="ctr"/>
            <a:lstStyle/>
            <a:p>
              <a:endParaRPr lang="zh-TW" altLang="en-US"/>
            </a:p>
          </p:txBody>
        </p:sp>
        <p:grpSp>
          <p:nvGrpSpPr>
            <p:cNvPr id="69" name="圖形 2">
              <a:extLst>
                <a:ext uri="{FF2B5EF4-FFF2-40B4-BE49-F238E27FC236}">
                  <a16:creationId xmlns:a16="http://schemas.microsoft.com/office/drawing/2014/main" id="{4FBE145D-510D-4D39-9F14-39976691445D}"/>
                </a:ext>
              </a:extLst>
            </p:cNvPr>
            <p:cNvGrpSpPr/>
            <p:nvPr/>
          </p:nvGrpSpPr>
          <p:grpSpPr>
            <a:xfrm>
              <a:off x="2823209" y="3145302"/>
              <a:ext cx="3482625" cy="1059888"/>
              <a:chOff x="2823209" y="3145302"/>
              <a:chExt cx="3482625" cy="1059888"/>
            </a:xfrm>
            <a:solidFill>
              <a:schemeClr val="accent1"/>
            </a:solidFill>
          </p:grpSpPr>
          <p:sp>
            <p:nvSpPr>
              <p:cNvPr id="126" name="手繪多邊形: 圖案 125">
                <a:extLst>
                  <a:ext uri="{FF2B5EF4-FFF2-40B4-BE49-F238E27FC236}">
                    <a16:creationId xmlns:a16="http://schemas.microsoft.com/office/drawing/2014/main" id="{11CC3DDA-449B-4E04-96DC-57475590F842}"/>
                  </a:ext>
                </a:extLst>
              </p:cNvPr>
              <p:cNvSpPr/>
              <p:nvPr/>
            </p:nvSpPr>
            <p:spPr>
              <a:xfrm>
                <a:off x="2873120" y="3516534"/>
                <a:ext cx="141065" cy="638746"/>
              </a:xfrm>
              <a:custGeom>
                <a:avLst/>
                <a:gdLst>
                  <a:gd name="connsiteX0" fmla="*/ 141065 w 141065"/>
                  <a:gd name="connsiteY0" fmla="*/ 630650 h 638746"/>
                  <a:gd name="connsiteX1" fmla="*/ 141065 w 141065"/>
                  <a:gd name="connsiteY1" fmla="*/ 634937 h 638746"/>
                  <a:gd name="connsiteX2" fmla="*/ 140970 w 141065"/>
                  <a:gd name="connsiteY2" fmla="*/ 638747 h 638746"/>
                  <a:gd name="connsiteX3" fmla="*/ 33338 w 141065"/>
                  <a:gd name="connsiteY3" fmla="*/ 638747 h 638746"/>
                  <a:gd name="connsiteX4" fmla="*/ 33433 w 141065"/>
                  <a:gd name="connsiteY4" fmla="*/ 635318 h 638746"/>
                  <a:gd name="connsiteX5" fmla="*/ 0 w 141065"/>
                  <a:gd name="connsiteY5" fmla="*/ 8001 h 638746"/>
                  <a:gd name="connsiteX6" fmla="*/ 8096 w 141065"/>
                  <a:gd name="connsiteY6" fmla="*/ 0 h 638746"/>
                  <a:gd name="connsiteX7" fmla="*/ 107728 w 141065"/>
                  <a:gd name="connsiteY7" fmla="*/ 0 h 638746"/>
                  <a:gd name="connsiteX8" fmla="*/ 141065 w 141065"/>
                  <a:gd name="connsiteY8" fmla="*/ 630650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65" h="638746">
                    <a:moveTo>
                      <a:pt x="141065" y="630650"/>
                    </a:moveTo>
                    <a:lnTo>
                      <a:pt x="141065" y="634937"/>
                    </a:lnTo>
                    <a:cubicBezTo>
                      <a:pt x="140970" y="636175"/>
                      <a:pt x="140970" y="637413"/>
                      <a:pt x="140970" y="638747"/>
                    </a:cubicBezTo>
                    <a:lnTo>
                      <a:pt x="33338" y="638747"/>
                    </a:lnTo>
                    <a:cubicBezTo>
                      <a:pt x="33338" y="637604"/>
                      <a:pt x="33338" y="636461"/>
                      <a:pt x="33433" y="635318"/>
                    </a:cubicBezTo>
                    <a:lnTo>
                      <a:pt x="0" y="8001"/>
                    </a:lnTo>
                    <a:cubicBezTo>
                      <a:pt x="0" y="3620"/>
                      <a:pt x="3715" y="0"/>
                      <a:pt x="8096" y="0"/>
                    </a:cubicBezTo>
                    <a:lnTo>
                      <a:pt x="107728" y="0"/>
                    </a:lnTo>
                    <a:lnTo>
                      <a:pt x="141065" y="630650"/>
                    </a:lnTo>
                    <a:close/>
                  </a:path>
                </a:pathLst>
              </a:custGeom>
              <a:solidFill>
                <a:srgbClr val="4D88FF"/>
              </a:solidFill>
              <a:ln w="952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192F688E-3C21-45D9-B2FC-30B1F2DB9608}"/>
                  </a:ext>
                </a:extLst>
              </p:cNvPr>
              <p:cNvSpPr/>
              <p:nvPr/>
            </p:nvSpPr>
            <p:spPr>
              <a:xfrm>
                <a:off x="2888741" y="3387375"/>
                <a:ext cx="128016" cy="78962"/>
              </a:xfrm>
              <a:custGeom>
                <a:avLst/>
                <a:gdLst>
                  <a:gd name="connsiteX0" fmla="*/ 128016 w 128016"/>
                  <a:gd name="connsiteY0" fmla="*/ 0 h 78962"/>
                  <a:gd name="connsiteX1" fmla="*/ 94107 w 128016"/>
                  <a:gd name="connsiteY1" fmla="*/ 78581 h 78962"/>
                  <a:gd name="connsiteX2" fmla="*/ 95155 w 128016"/>
                  <a:gd name="connsiteY2" fmla="*/ 78962 h 78962"/>
                  <a:gd name="connsiteX3" fmla="*/ 0 w 128016"/>
                  <a:gd name="connsiteY3" fmla="*/ 78962 h 78962"/>
                  <a:gd name="connsiteX4" fmla="*/ 51911 w 128016"/>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 h="78962">
                    <a:moveTo>
                      <a:pt x="128016" y="0"/>
                    </a:moveTo>
                    <a:lnTo>
                      <a:pt x="94107" y="78581"/>
                    </a:lnTo>
                    <a:lnTo>
                      <a:pt x="95155" y="78962"/>
                    </a:lnTo>
                    <a:lnTo>
                      <a:pt x="0" y="78962"/>
                    </a:lnTo>
                    <a:lnTo>
                      <a:pt x="51911" y="0"/>
                    </a:lnTo>
                    <a:close/>
                  </a:path>
                </a:pathLst>
              </a:custGeom>
              <a:solidFill>
                <a:srgbClr val="4D88FF"/>
              </a:solidFill>
              <a:ln w="952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DBA0CE8A-AD13-4F15-AB97-382E43CCBF11}"/>
                  </a:ext>
                </a:extLst>
              </p:cNvPr>
              <p:cNvSpPr/>
              <p:nvPr/>
            </p:nvSpPr>
            <p:spPr>
              <a:xfrm>
                <a:off x="6106953" y="3387375"/>
                <a:ext cx="133254" cy="78962"/>
              </a:xfrm>
              <a:custGeom>
                <a:avLst/>
                <a:gdLst>
                  <a:gd name="connsiteX0" fmla="*/ 81344 w 133254"/>
                  <a:gd name="connsiteY0" fmla="*/ 0 h 78962"/>
                  <a:gd name="connsiteX1" fmla="*/ 133255 w 133254"/>
                  <a:gd name="connsiteY1" fmla="*/ 78962 h 78962"/>
                  <a:gd name="connsiteX2" fmla="*/ 32766 w 133254"/>
                  <a:gd name="connsiteY2" fmla="*/ 78962 h 78962"/>
                  <a:gd name="connsiteX3" fmla="*/ 33719 w 133254"/>
                  <a:gd name="connsiteY3" fmla="*/ 78581 h 78962"/>
                  <a:gd name="connsiteX4" fmla="*/ 0 w 133254"/>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78962">
                    <a:moveTo>
                      <a:pt x="81344" y="0"/>
                    </a:moveTo>
                    <a:lnTo>
                      <a:pt x="133255" y="78962"/>
                    </a:lnTo>
                    <a:lnTo>
                      <a:pt x="32766" y="78962"/>
                    </a:lnTo>
                    <a:lnTo>
                      <a:pt x="33719" y="78581"/>
                    </a:lnTo>
                    <a:lnTo>
                      <a:pt x="0" y="0"/>
                    </a:lnTo>
                    <a:close/>
                  </a:path>
                </a:pathLst>
              </a:custGeom>
              <a:solidFill>
                <a:srgbClr val="4D88FF"/>
              </a:solidFill>
              <a:ln w="952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FB3075F7-6A18-46EF-89DB-C8486D78D75C}"/>
                  </a:ext>
                </a:extLst>
              </p:cNvPr>
              <p:cNvSpPr/>
              <p:nvPr/>
            </p:nvSpPr>
            <p:spPr>
              <a:xfrm>
                <a:off x="6110287" y="3516343"/>
                <a:ext cx="145446" cy="638746"/>
              </a:xfrm>
              <a:custGeom>
                <a:avLst/>
                <a:gdLst>
                  <a:gd name="connsiteX0" fmla="*/ 145447 w 145446"/>
                  <a:gd name="connsiteY0" fmla="*/ 6858 h 638746"/>
                  <a:gd name="connsiteX1" fmla="*/ 112014 w 145446"/>
                  <a:gd name="connsiteY1" fmla="*/ 630746 h 638746"/>
                  <a:gd name="connsiteX2" fmla="*/ 104013 w 145446"/>
                  <a:gd name="connsiteY2" fmla="*/ 638747 h 638746"/>
                  <a:gd name="connsiteX3" fmla="*/ 0 w 145446"/>
                  <a:gd name="connsiteY3" fmla="*/ 638747 h 638746"/>
                  <a:gd name="connsiteX4" fmla="*/ 667 w 145446"/>
                  <a:gd name="connsiteY4" fmla="*/ 631984 h 638746"/>
                  <a:gd name="connsiteX5" fmla="*/ 33909 w 145446"/>
                  <a:gd name="connsiteY5" fmla="*/ 0 h 638746"/>
                  <a:gd name="connsiteX6" fmla="*/ 137255 w 145446"/>
                  <a:gd name="connsiteY6" fmla="*/ 0 h 638746"/>
                  <a:gd name="connsiteX7" fmla="*/ 145447 w 145446"/>
                  <a:gd name="connsiteY7" fmla="*/ 6858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46" h="638746">
                    <a:moveTo>
                      <a:pt x="145447" y="6858"/>
                    </a:moveTo>
                    <a:lnTo>
                      <a:pt x="112014" y="630746"/>
                    </a:lnTo>
                    <a:cubicBezTo>
                      <a:pt x="112014" y="635127"/>
                      <a:pt x="108299" y="638747"/>
                      <a:pt x="104013" y="638747"/>
                    </a:cubicBezTo>
                    <a:lnTo>
                      <a:pt x="0" y="638747"/>
                    </a:lnTo>
                    <a:cubicBezTo>
                      <a:pt x="286" y="636556"/>
                      <a:pt x="667" y="634270"/>
                      <a:pt x="667" y="631984"/>
                    </a:cubicBezTo>
                    <a:lnTo>
                      <a:pt x="33909" y="0"/>
                    </a:lnTo>
                    <a:lnTo>
                      <a:pt x="137255" y="0"/>
                    </a:lnTo>
                    <a:cubicBezTo>
                      <a:pt x="141732" y="95"/>
                      <a:pt x="145447" y="3810"/>
                      <a:pt x="145447" y="6858"/>
                    </a:cubicBezTo>
                    <a:close/>
                  </a:path>
                </a:pathLst>
              </a:custGeom>
              <a:solidFill>
                <a:srgbClr val="4D88FF"/>
              </a:solidFill>
              <a:ln w="952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0E2D999B-FC18-4893-AA28-D43DF384FCAE}"/>
                  </a:ext>
                </a:extLst>
              </p:cNvPr>
              <p:cNvSpPr/>
              <p:nvPr/>
            </p:nvSpPr>
            <p:spPr>
              <a:xfrm>
                <a:off x="5818441"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CB177CB8-B0D5-4FE6-8176-30AB9D73D511}"/>
                  </a:ext>
                </a:extLst>
              </p:cNvPr>
              <p:cNvSpPr/>
              <p:nvPr/>
            </p:nvSpPr>
            <p:spPr>
              <a:xfrm>
                <a:off x="5818441"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BAEF5193-9059-4916-AC05-360166E9C66D}"/>
                  </a:ext>
                </a:extLst>
              </p:cNvPr>
              <p:cNvSpPr/>
              <p:nvPr/>
            </p:nvSpPr>
            <p:spPr>
              <a:xfrm>
                <a:off x="5818441"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D7F3CEAB-7AF0-498F-B985-90B900D65908}"/>
                  </a:ext>
                </a:extLst>
              </p:cNvPr>
              <p:cNvSpPr/>
              <p:nvPr/>
            </p:nvSpPr>
            <p:spPr>
              <a:xfrm>
                <a:off x="5125402" y="3976782"/>
                <a:ext cx="171068" cy="115824"/>
              </a:xfrm>
              <a:custGeom>
                <a:avLst/>
                <a:gdLst>
                  <a:gd name="connsiteX0" fmla="*/ 0 w 171068"/>
                  <a:gd name="connsiteY0" fmla="*/ 0 h 115824"/>
                  <a:gd name="connsiteX1" fmla="*/ 171069 w 171068"/>
                  <a:gd name="connsiteY1" fmla="*/ 0 h 115824"/>
                  <a:gd name="connsiteX2" fmla="*/ 171069 w 171068"/>
                  <a:gd name="connsiteY2" fmla="*/ 115824 h 115824"/>
                  <a:gd name="connsiteX3" fmla="*/ 0 w 171068"/>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068" h="115824">
                    <a:moveTo>
                      <a:pt x="0" y="0"/>
                    </a:moveTo>
                    <a:lnTo>
                      <a:pt x="171069" y="0"/>
                    </a:lnTo>
                    <a:lnTo>
                      <a:pt x="171069"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D7BC476B-541B-4F85-845D-1FEB6349C376}"/>
                  </a:ext>
                </a:extLst>
              </p:cNvPr>
              <p:cNvSpPr/>
              <p:nvPr/>
            </p:nvSpPr>
            <p:spPr>
              <a:xfrm>
                <a:off x="5125402" y="3571874"/>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325907F9-4DE7-46C2-B500-F653DD9CD996}"/>
                  </a:ext>
                </a:extLst>
              </p:cNvPr>
              <p:cNvSpPr/>
              <p:nvPr/>
            </p:nvSpPr>
            <p:spPr>
              <a:xfrm>
                <a:off x="5125402" y="3774376"/>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4A219AF6-541D-4A15-957F-1320099C2EFE}"/>
                  </a:ext>
                </a:extLst>
              </p:cNvPr>
              <p:cNvSpPr/>
              <p:nvPr/>
            </p:nvSpPr>
            <p:spPr>
              <a:xfrm>
                <a:off x="4370926"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3B580775-DE60-46DF-9688-BEC05C16B023}"/>
                  </a:ext>
                </a:extLst>
              </p:cNvPr>
              <p:cNvSpPr/>
              <p:nvPr/>
            </p:nvSpPr>
            <p:spPr>
              <a:xfrm>
                <a:off x="4370926"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0A5CA5D7-BBED-4D72-9C3E-EE8BCFF32775}"/>
                  </a:ext>
                </a:extLst>
              </p:cNvPr>
              <p:cNvSpPr/>
              <p:nvPr/>
            </p:nvSpPr>
            <p:spPr>
              <a:xfrm>
                <a:off x="3623309"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22AFB891-7F5E-4516-AC1E-0F033455025D}"/>
                  </a:ext>
                </a:extLst>
              </p:cNvPr>
              <p:cNvSpPr/>
              <p:nvPr/>
            </p:nvSpPr>
            <p:spPr>
              <a:xfrm>
                <a:off x="3623309"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D5114D0B-1C14-4F94-9FD7-A151979ECEF0}"/>
                  </a:ext>
                </a:extLst>
              </p:cNvPr>
              <p:cNvSpPr/>
              <p:nvPr/>
            </p:nvSpPr>
            <p:spPr>
              <a:xfrm>
                <a:off x="3623309"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43E44965-1DAF-437E-8227-3C35E457466A}"/>
                  </a:ext>
                </a:extLst>
              </p:cNvPr>
              <p:cNvSpPr/>
              <p:nvPr/>
            </p:nvSpPr>
            <p:spPr>
              <a:xfrm>
                <a:off x="4370926"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299A1029-25DB-4839-A21A-959D4AAC0CBE}"/>
                  </a:ext>
                </a:extLst>
              </p:cNvPr>
              <p:cNvSpPr/>
              <p:nvPr/>
            </p:nvSpPr>
            <p:spPr>
              <a:xfrm>
                <a:off x="3030854" y="3504151"/>
                <a:ext cx="3063620" cy="651033"/>
              </a:xfrm>
              <a:custGeom>
                <a:avLst/>
                <a:gdLst>
                  <a:gd name="connsiteX0" fmla="*/ 3007709 w 3063620"/>
                  <a:gd name="connsiteY0" fmla="*/ 441293 h 651033"/>
                  <a:gd name="connsiteX1" fmla="*/ 2316099 w 3063620"/>
                  <a:gd name="connsiteY1" fmla="*/ 441293 h 651033"/>
                  <a:gd name="connsiteX2" fmla="*/ 2316099 w 3063620"/>
                  <a:gd name="connsiteY2" fmla="*/ 619697 h 651033"/>
                  <a:gd name="connsiteX3" fmla="*/ 2997327 w 3063620"/>
                  <a:gd name="connsiteY3" fmla="*/ 619697 h 651033"/>
                  <a:gd name="connsiteX4" fmla="*/ 3007709 w 3063620"/>
                  <a:gd name="connsiteY4" fmla="*/ 441293 h 651033"/>
                  <a:gd name="connsiteX5" fmla="*/ 3007709 w 3063620"/>
                  <a:gd name="connsiteY5" fmla="*/ 417290 h 651033"/>
                  <a:gd name="connsiteX6" fmla="*/ 3018092 w 3063620"/>
                  <a:gd name="connsiteY6" fmla="*/ 238982 h 651033"/>
                  <a:gd name="connsiteX7" fmla="*/ 2316194 w 3063620"/>
                  <a:gd name="connsiteY7" fmla="*/ 238982 h 651033"/>
                  <a:gd name="connsiteX8" fmla="*/ 2316194 w 3063620"/>
                  <a:gd name="connsiteY8" fmla="*/ 417290 h 651033"/>
                  <a:gd name="connsiteX9" fmla="*/ 3007709 w 3063620"/>
                  <a:gd name="connsiteY9" fmla="*/ 417290 h 651033"/>
                  <a:gd name="connsiteX10" fmla="*/ 3018092 w 3063620"/>
                  <a:gd name="connsiteY10" fmla="*/ 214789 h 651033"/>
                  <a:gd name="connsiteX11" fmla="*/ 3028474 w 3063620"/>
                  <a:gd name="connsiteY11" fmla="*/ 36481 h 651033"/>
                  <a:gd name="connsiteX12" fmla="*/ 2316194 w 3063620"/>
                  <a:gd name="connsiteY12" fmla="*/ 36481 h 651033"/>
                  <a:gd name="connsiteX13" fmla="*/ 2316194 w 3063620"/>
                  <a:gd name="connsiteY13" fmla="*/ 214789 h 651033"/>
                  <a:gd name="connsiteX14" fmla="*/ 3018092 w 3063620"/>
                  <a:gd name="connsiteY14" fmla="*/ 214789 h 651033"/>
                  <a:gd name="connsiteX15" fmla="*/ 1541431 w 3063620"/>
                  <a:gd name="connsiteY15" fmla="*/ 441293 h 651033"/>
                  <a:gd name="connsiteX16" fmla="*/ 950405 w 3063620"/>
                  <a:gd name="connsiteY16" fmla="*/ 441293 h 651033"/>
                  <a:gd name="connsiteX17" fmla="*/ 819341 w 3063620"/>
                  <a:gd name="connsiteY17" fmla="*/ 441293 h 651033"/>
                  <a:gd name="connsiteX18" fmla="*/ 819341 w 3063620"/>
                  <a:gd name="connsiteY18" fmla="*/ 619697 h 651033"/>
                  <a:gd name="connsiteX19" fmla="*/ 838105 w 3063620"/>
                  <a:gd name="connsiteY19" fmla="*/ 619697 h 651033"/>
                  <a:gd name="connsiteX20" fmla="*/ 950309 w 3063620"/>
                  <a:gd name="connsiteY20" fmla="*/ 619697 h 651033"/>
                  <a:gd name="connsiteX21" fmla="*/ 1541335 w 3063620"/>
                  <a:gd name="connsiteY21" fmla="*/ 619697 h 651033"/>
                  <a:gd name="connsiteX22" fmla="*/ 1541335 w 3063620"/>
                  <a:gd name="connsiteY22" fmla="*/ 441293 h 651033"/>
                  <a:gd name="connsiteX23" fmla="*/ 1541431 w 3063620"/>
                  <a:gd name="connsiteY23" fmla="*/ 417290 h 651033"/>
                  <a:gd name="connsiteX24" fmla="*/ 1541431 w 3063620"/>
                  <a:gd name="connsiteY24" fmla="*/ 238982 h 651033"/>
                  <a:gd name="connsiteX25" fmla="*/ 950405 w 3063620"/>
                  <a:gd name="connsiteY25" fmla="*/ 238982 h 651033"/>
                  <a:gd name="connsiteX26" fmla="*/ 819341 w 3063620"/>
                  <a:gd name="connsiteY26" fmla="*/ 238982 h 651033"/>
                  <a:gd name="connsiteX27" fmla="*/ 819341 w 3063620"/>
                  <a:gd name="connsiteY27" fmla="*/ 417290 h 651033"/>
                  <a:gd name="connsiteX28" fmla="*/ 838105 w 3063620"/>
                  <a:gd name="connsiteY28" fmla="*/ 417290 h 651033"/>
                  <a:gd name="connsiteX29" fmla="*/ 950309 w 3063620"/>
                  <a:gd name="connsiteY29" fmla="*/ 417290 h 651033"/>
                  <a:gd name="connsiteX30" fmla="*/ 1541431 w 3063620"/>
                  <a:gd name="connsiteY30" fmla="*/ 417290 h 651033"/>
                  <a:gd name="connsiteX31" fmla="*/ 1541431 w 3063620"/>
                  <a:gd name="connsiteY31" fmla="*/ 214789 h 651033"/>
                  <a:gd name="connsiteX32" fmla="*/ 1541431 w 3063620"/>
                  <a:gd name="connsiteY32" fmla="*/ 36481 h 651033"/>
                  <a:gd name="connsiteX33" fmla="*/ 950405 w 3063620"/>
                  <a:gd name="connsiteY33" fmla="*/ 36481 h 651033"/>
                  <a:gd name="connsiteX34" fmla="*/ 819341 w 3063620"/>
                  <a:gd name="connsiteY34" fmla="*/ 36481 h 651033"/>
                  <a:gd name="connsiteX35" fmla="*/ 819341 w 3063620"/>
                  <a:gd name="connsiteY35" fmla="*/ 214789 h 651033"/>
                  <a:gd name="connsiteX36" fmla="*/ 838105 w 3063620"/>
                  <a:gd name="connsiteY36" fmla="*/ 214789 h 651033"/>
                  <a:gd name="connsiteX37" fmla="*/ 950309 w 3063620"/>
                  <a:gd name="connsiteY37" fmla="*/ 214789 h 651033"/>
                  <a:gd name="connsiteX38" fmla="*/ 1541431 w 3063620"/>
                  <a:gd name="connsiteY38" fmla="*/ 214789 h 651033"/>
                  <a:gd name="connsiteX39" fmla="*/ 2295811 w 3063620"/>
                  <a:gd name="connsiteY39" fmla="*/ 441293 h 651033"/>
                  <a:gd name="connsiteX40" fmla="*/ 1704785 w 3063620"/>
                  <a:gd name="connsiteY40" fmla="*/ 441293 h 651033"/>
                  <a:gd name="connsiteX41" fmla="*/ 1573721 w 3063620"/>
                  <a:gd name="connsiteY41" fmla="*/ 441293 h 651033"/>
                  <a:gd name="connsiteX42" fmla="*/ 1573721 w 3063620"/>
                  <a:gd name="connsiteY42" fmla="*/ 619697 h 651033"/>
                  <a:gd name="connsiteX43" fmla="*/ 1592485 w 3063620"/>
                  <a:gd name="connsiteY43" fmla="*/ 619697 h 651033"/>
                  <a:gd name="connsiteX44" fmla="*/ 1704689 w 3063620"/>
                  <a:gd name="connsiteY44" fmla="*/ 619697 h 651033"/>
                  <a:gd name="connsiteX45" fmla="*/ 2295716 w 3063620"/>
                  <a:gd name="connsiteY45" fmla="*/ 619697 h 651033"/>
                  <a:gd name="connsiteX46" fmla="*/ 2295716 w 3063620"/>
                  <a:gd name="connsiteY46" fmla="*/ 441293 h 651033"/>
                  <a:gd name="connsiteX47" fmla="*/ 1704785 w 3063620"/>
                  <a:gd name="connsiteY47" fmla="*/ 214789 h 651033"/>
                  <a:gd name="connsiteX48" fmla="*/ 2295811 w 3063620"/>
                  <a:gd name="connsiteY48" fmla="*/ 214789 h 651033"/>
                  <a:gd name="connsiteX49" fmla="*/ 2295811 w 3063620"/>
                  <a:gd name="connsiteY49" fmla="*/ 36481 h 651033"/>
                  <a:gd name="connsiteX50" fmla="*/ 1704785 w 3063620"/>
                  <a:gd name="connsiteY50" fmla="*/ 36481 h 651033"/>
                  <a:gd name="connsiteX51" fmla="*/ 1573721 w 3063620"/>
                  <a:gd name="connsiteY51" fmla="*/ 36481 h 651033"/>
                  <a:gd name="connsiteX52" fmla="*/ 1573721 w 3063620"/>
                  <a:gd name="connsiteY52" fmla="*/ 214789 h 651033"/>
                  <a:gd name="connsiteX53" fmla="*/ 1592485 w 3063620"/>
                  <a:gd name="connsiteY53" fmla="*/ 214789 h 651033"/>
                  <a:gd name="connsiteX54" fmla="*/ 1704785 w 3063620"/>
                  <a:gd name="connsiteY54" fmla="*/ 214789 h 651033"/>
                  <a:gd name="connsiteX55" fmla="*/ 1704785 w 3063620"/>
                  <a:gd name="connsiteY55" fmla="*/ 417290 h 651033"/>
                  <a:gd name="connsiteX56" fmla="*/ 2295811 w 3063620"/>
                  <a:gd name="connsiteY56" fmla="*/ 417290 h 651033"/>
                  <a:gd name="connsiteX57" fmla="*/ 2295811 w 3063620"/>
                  <a:gd name="connsiteY57" fmla="*/ 238982 h 651033"/>
                  <a:gd name="connsiteX58" fmla="*/ 1704785 w 3063620"/>
                  <a:gd name="connsiteY58" fmla="*/ 238982 h 651033"/>
                  <a:gd name="connsiteX59" fmla="*/ 1573721 w 3063620"/>
                  <a:gd name="connsiteY59" fmla="*/ 238982 h 651033"/>
                  <a:gd name="connsiteX60" fmla="*/ 1573721 w 3063620"/>
                  <a:gd name="connsiteY60" fmla="*/ 417290 h 651033"/>
                  <a:gd name="connsiteX61" fmla="*/ 1592485 w 3063620"/>
                  <a:gd name="connsiteY61" fmla="*/ 417290 h 651033"/>
                  <a:gd name="connsiteX62" fmla="*/ 1704785 w 3063620"/>
                  <a:gd name="connsiteY62" fmla="*/ 417290 h 651033"/>
                  <a:gd name="connsiteX63" fmla="*/ 63056 w 3063620"/>
                  <a:gd name="connsiteY63" fmla="*/ 214789 h 651033"/>
                  <a:gd name="connsiteX64" fmla="*/ 793909 w 3063620"/>
                  <a:gd name="connsiteY64" fmla="*/ 214789 h 651033"/>
                  <a:gd name="connsiteX65" fmla="*/ 793909 w 3063620"/>
                  <a:gd name="connsiteY65" fmla="*/ 36481 h 651033"/>
                  <a:gd name="connsiteX66" fmla="*/ 54293 w 3063620"/>
                  <a:gd name="connsiteY66" fmla="*/ 36481 h 651033"/>
                  <a:gd name="connsiteX67" fmla="*/ 63056 w 3063620"/>
                  <a:gd name="connsiteY67" fmla="*/ 214789 h 651033"/>
                  <a:gd name="connsiteX68" fmla="*/ 71723 w 3063620"/>
                  <a:gd name="connsiteY68" fmla="*/ 417290 h 651033"/>
                  <a:gd name="connsiteX69" fmla="*/ 793813 w 3063620"/>
                  <a:gd name="connsiteY69" fmla="*/ 417290 h 651033"/>
                  <a:gd name="connsiteX70" fmla="*/ 793813 w 3063620"/>
                  <a:gd name="connsiteY70" fmla="*/ 238982 h 651033"/>
                  <a:gd name="connsiteX71" fmla="*/ 62960 w 3063620"/>
                  <a:gd name="connsiteY71" fmla="*/ 238982 h 651033"/>
                  <a:gd name="connsiteX72" fmla="*/ 71723 w 3063620"/>
                  <a:gd name="connsiteY72" fmla="*/ 417290 h 651033"/>
                  <a:gd name="connsiteX73" fmla="*/ 793813 w 3063620"/>
                  <a:gd name="connsiteY73" fmla="*/ 441293 h 651033"/>
                  <a:gd name="connsiteX74" fmla="*/ 71723 w 3063620"/>
                  <a:gd name="connsiteY74" fmla="*/ 441293 h 651033"/>
                  <a:gd name="connsiteX75" fmla="*/ 80486 w 3063620"/>
                  <a:gd name="connsiteY75" fmla="*/ 619697 h 651033"/>
                  <a:gd name="connsiteX76" fmla="*/ 793909 w 3063620"/>
                  <a:gd name="connsiteY76" fmla="*/ 619697 h 651033"/>
                  <a:gd name="connsiteX77" fmla="*/ 793909 w 3063620"/>
                  <a:gd name="connsiteY77" fmla="*/ 441293 h 651033"/>
                  <a:gd name="connsiteX78" fmla="*/ 3063621 w 3063620"/>
                  <a:gd name="connsiteY78" fmla="*/ 6763 h 651033"/>
                  <a:gd name="connsiteX79" fmla="*/ 3030188 w 3063620"/>
                  <a:gd name="connsiteY79" fmla="*/ 643033 h 651033"/>
                  <a:gd name="connsiteX80" fmla="*/ 3022187 w 3063620"/>
                  <a:gd name="connsiteY80" fmla="*/ 651034 h 651033"/>
                  <a:gd name="connsiteX81" fmla="*/ 33338 w 3063620"/>
                  <a:gd name="connsiteY81" fmla="*/ 651034 h 651033"/>
                  <a:gd name="connsiteX82" fmla="*/ 33338 w 3063620"/>
                  <a:gd name="connsiteY82" fmla="*/ 647700 h 651033"/>
                  <a:gd name="connsiteX83" fmla="*/ 0 w 3063620"/>
                  <a:gd name="connsiteY83" fmla="*/ 8096 h 651033"/>
                  <a:gd name="connsiteX84" fmla="*/ 8001 w 3063620"/>
                  <a:gd name="connsiteY84" fmla="*/ 0 h 651033"/>
                  <a:gd name="connsiteX85" fmla="*/ 3055334 w 3063620"/>
                  <a:gd name="connsiteY85" fmla="*/ 0 h 651033"/>
                  <a:gd name="connsiteX86" fmla="*/ 3063621 w 3063620"/>
                  <a:gd name="connsiteY86" fmla="*/ 6763 h 65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63620" h="651033">
                    <a:moveTo>
                      <a:pt x="3007709" y="441293"/>
                    </a:moveTo>
                    <a:lnTo>
                      <a:pt x="2316099" y="441293"/>
                    </a:lnTo>
                    <a:lnTo>
                      <a:pt x="2316099" y="619697"/>
                    </a:lnTo>
                    <a:lnTo>
                      <a:pt x="2997327" y="619697"/>
                    </a:lnTo>
                    <a:lnTo>
                      <a:pt x="3007709" y="441293"/>
                    </a:lnTo>
                    <a:close/>
                    <a:moveTo>
                      <a:pt x="3007709" y="417290"/>
                    </a:moveTo>
                    <a:lnTo>
                      <a:pt x="3018092" y="238982"/>
                    </a:lnTo>
                    <a:lnTo>
                      <a:pt x="2316194" y="238982"/>
                    </a:lnTo>
                    <a:lnTo>
                      <a:pt x="2316194" y="417290"/>
                    </a:lnTo>
                    <a:lnTo>
                      <a:pt x="3007709" y="417290"/>
                    </a:lnTo>
                    <a:close/>
                    <a:moveTo>
                      <a:pt x="3018092" y="214789"/>
                    </a:moveTo>
                    <a:lnTo>
                      <a:pt x="3028474" y="36481"/>
                    </a:lnTo>
                    <a:lnTo>
                      <a:pt x="2316194" y="36481"/>
                    </a:lnTo>
                    <a:lnTo>
                      <a:pt x="2316194" y="214789"/>
                    </a:lnTo>
                    <a:lnTo>
                      <a:pt x="3018092" y="214789"/>
                    </a:lnTo>
                    <a:close/>
                    <a:moveTo>
                      <a:pt x="1541431" y="441293"/>
                    </a:moveTo>
                    <a:lnTo>
                      <a:pt x="950405" y="441293"/>
                    </a:lnTo>
                    <a:lnTo>
                      <a:pt x="819341" y="441293"/>
                    </a:lnTo>
                    <a:lnTo>
                      <a:pt x="819341" y="619697"/>
                    </a:lnTo>
                    <a:lnTo>
                      <a:pt x="838105" y="619697"/>
                    </a:lnTo>
                    <a:lnTo>
                      <a:pt x="950309" y="619697"/>
                    </a:lnTo>
                    <a:lnTo>
                      <a:pt x="1541335" y="619697"/>
                    </a:lnTo>
                    <a:lnTo>
                      <a:pt x="1541335" y="441293"/>
                    </a:lnTo>
                    <a:close/>
                    <a:moveTo>
                      <a:pt x="1541431" y="417290"/>
                    </a:moveTo>
                    <a:lnTo>
                      <a:pt x="1541431" y="238982"/>
                    </a:lnTo>
                    <a:lnTo>
                      <a:pt x="950405" y="238982"/>
                    </a:lnTo>
                    <a:lnTo>
                      <a:pt x="819341" y="238982"/>
                    </a:lnTo>
                    <a:lnTo>
                      <a:pt x="819341" y="417290"/>
                    </a:lnTo>
                    <a:lnTo>
                      <a:pt x="838105" y="417290"/>
                    </a:lnTo>
                    <a:lnTo>
                      <a:pt x="950309" y="417290"/>
                    </a:lnTo>
                    <a:lnTo>
                      <a:pt x="1541431" y="417290"/>
                    </a:lnTo>
                    <a:close/>
                    <a:moveTo>
                      <a:pt x="1541431" y="214789"/>
                    </a:moveTo>
                    <a:lnTo>
                      <a:pt x="1541431" y="36481"/>
                    </a:lnTo>
                    <a:lnTo>
                      <a:pt x="950405" y="36481"/>
                    </a:lnTo>
                    <a:lnTo>
                      <a:pt x="819341" y="36481"/>
                    </a:lnTo>
                    <a:lnTo>
                      <a:pt x="819341" y="214789"/>
                    </a:lnTo>
                    <a:lnTo>
                      <a:pt x="838105" y="214789"/>
                    </a:lnTo>
                    <a:lnTo>
                      <a:pt x="950309" y="214789"/>
                    </a:lnTo>
                    <a:lnTo>
                      <a:pt x="1541431" y="214789"/>
                    </a:lnTo>
                    <a:close/>
                    <a:moveTo>
                      <a:pt x="2295811" y="441293"/>
                    </a:moveTo>
                    <a:lnTo>
                      <a:pt x="1704785" y="441293"/>
                    </a:lnTo>
                    <a:lnTo>
                      <a:pt x="1573721" y="441293"/>
                    </a:lnTo>
                    <a:lnTo>
                      <a:pt x="1573721" y="619697"/>
                    </a:lnTo>
                    <a:lnTo>
                      <a:pt x="1592485" y="619697"/>
                    </a:lnTo>
                    <a:lnTo>
                      <a:pt x="1704689" y="619697"/>
                    </a:lnTo>
                    <a:lnTo>
                      <a:pt x="2295716" y="619697"/>
                    </a:lnTo>
                    <a:lnTo>
                      <a:pt x="2295716" y="441293"/>
                    </a:lnTo>
                    <a:close/>
                    <a:moveTo>
                      <a:pt x="1704785" y="214789"/>
                    </a:moveTo>
                    <a:lnTo>
                      <a:pt x="2295811" y="214789"/>
                    </a:lnTo>
                    <a:lnTo>
                      <a:pt x="2295811" y="36481"/>
                    </a:lnTo>
                    <a:lnTo>
                      <a:pt x="1704785" y="36481"/>
                    </a:lnTo>
                    <a:lnTo>
                      <a:pt x="1573721" y="36481"/>
                    </a:lnTo>
                    <a:lnTo>
                      <a:pt x="1573721" y="214789"/>
                    </a:lnTo>
                    <a:lnTo>
                      <a:pt x="1592485" y="214789"/>
                    </a:lnTo>
                    <a:lnTo>
                      <a:pt x="1704785" y="214789"/>
                    </a:lnTo>
                    <a:close/>
                    <a:moveTo>
                      <a:pt x="1704785" y="417290"/>
                    </a:moveTo>
                    <a:lnTo>
                      <a:pt x="2295811" y="417290"/>
                    </a:lnTo>
                    <a:lnTo>
                      <a:pt x="2295811" y="238982"/>
                    </a:lnTo>
                    <a:lnTo>
                      <a:pt x="1704785" y="238982"/>
                    </a:lnTo>
                    <a:lnTo>
                      <a:pt x="1573721" y="238982"/>
                    </a:lnTo>
                    <a:lnTo>
                      <a:pt x="1573721" y="417290"/>
                    </a:lnTo>
                    <a:lnTo>
                      <a:pt x="1592485" y="417290"/>
                    </a:lnTo>
                    <a:lnTo>
                      <a:pt x="1704785" y="417290"/>
                    </a:lnTo>
                    <a:close/>
                    <a:moveTo>
                      <a:pt x="63056" y="214789"/>
                    </a:moveTo>
                    <a:lnTo>
                      <a:pt x="793909" y="214789"/>
                    </a:lnTo>
                    <a:lnTo>
                      <a:pt x="793909" y="36481"/>
                    </a:lnTo>
                    <a:lnTo>
                      <a:pt x="54293" y="36481"/>
                    </a:lnTo>
                    <a:lnTo>
                      <a:pt x="63056" y="214789"/>
                    </a:lnTo>
                    <a:close/>
                    <a:moveTo>
                      <a:pt x="71723" y="417290"/>
                    </a:moveTo>
                    <a:lnTo>
                      <a:pt x="793813" y="417290"/>
                    </a:lnTo>
                    <a:lnTo>
                      <a:pt x="793813" y="238982"/>
                    </a:lnTo>
                    <a:lnTo>
                      <a:pt x="62960" y="238982"/>
                    </a:lnTo>
                    <a:lnTo>
                      <a:pt x="71723" y="417290"/>
                    </a:lnTo>
                    <a:close/>
                    <a:moveTo>
                      <a:pt x="793813" y="441293"/>
                    </a:moveTo>
                    <a:lnTo>
                      <a:pt x="71723" y="441293"/>
                    </a:lnTo>
                    <a:lnTo>
                      <a:pt x="80486" y="619697"/>
                    </a:lnTo>
                    <a:lnTo>
                      <a:pt x="793909" y="619697"/>
                    </a:lnTo>
                    <a:lnTo>
                      <a:pt x="793909" y="441293"/>
                    </a:lnTo>
                    <a:close/>
                    <a:moveTo>
                      <a:pt x="3063621" y="6763"/>
                    </a:moveTo>
                    <a:lnTo>
                      <a:pt x="3030188" y="643033"/>
                    </a:lnTo>
                    <a:cubicBezTo>
                      <a:pt x="3030188" y="647414"/>
                      <a:pt x="3026474" y="651034"/>
                      <a:pt x="3022187" y="651034"/>
                    </a:cubicBezTo>
                    <a:lnTo>
                      <a:pt x="33338" y="651034"/>
                    </a:lnTo>
                    <a:cubicBezTo>
                      <a:pt x="33338" y="649891"/>
                      <a:pt x="33338" y="648748"/>
                      <a:pt x="33338" y="647700"/>
                    </a:cubicBezTo>
                    <a:lnTo>
                      <a:pt x="0" y="8096"/>
                    </a:lnTo>
                    <a:cubicBezTo>
                      <a:pt x="0" y="3715"/>
                      <a:pt x="3715" y="0"/>
                      <a:pt x="8001" y="0"/>
                    </a:cubicBezTo>
                    <a:lnTo>
                      <a:pt x="3055334" y="0"/>
                    </a:lnTo>
                    <a:cubicBezTo>
                      <a:pt x="3059811" y="0"/>
                      <a:pt x="3063621" y="3715"/>
                      <a:pt x="3063621" y="6763"/>
                    </a:cubicBezTo>
                    <a:close/>
                  </a:path>
                </a:pathLst>
              </a:custGeom>
              <a:solidFill>
                <a:srgbClr val="4D88FF"/>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8477F827-1E96-47B4-BDD4-C953AD25A9DB}"/>
                  </a:ext>
                </a:extLst>
              </p:cNvPr>
              <p:cNvSpPr/>
              <p:nvPr/>
            </p:nvSpPr>
            <p:spPr>
              <a:xfrm>
                <a:off x="3042379" y="3195407"/>
                <a:ext cx="3038760" cy="258643"/>
              </a:xfrm>
              <a:custGeom>
                <a:avLst/>
                <a:gdLst>
                  <a:gd name="connsiteX0" fmla="*/ 2936081 w 3038760"/>
                  <a:gd name="connsiteY0" fmla="*/ 20137 h 258643"/>
                  <a:gd name="connsiteX1" fmla="*/ 3038761 w 3038760"/>
                  <a:gd name="connsiteY1" fmla="*/ 258643 h 258643"/>
                  <a:gd name="connsiteX2" fmla="*/ 0 w 3038760"/>
                  <a:gd name="connsiteY2" fmla="*/ 258643 h 258643"/>
                  <a:gd name="connsiteX3" fmla="*/ 102679 w 3038760"/>
                  <a:gd name="connsiteY3" fmla="*/ 20137 h 258643"/>
                  <a:gd name="connsiteX4" fmla="*/ 156686 w 3038760"/>
                  <a:gd name="connsiteY4" fmla="*/ 325 h 258643"/>
                  <a:gd name="connsiteX5" fmla="*/ 165735 w 3038760"/>
                  <a:gd name="connsiteY5" fmla="*/ 611 h 258643"/>
                  <a:gd name="connsiteX6" fmla="*/ 1382459 w 3038760"/>
                  <a:gd name="connsiteY6" fmla="*/ 611 h 258643"/>
                  <a:gd name="connsiteX7" fmla="*/ 1407509 w 3038760"/>
                  <a:gd name="connsiteY7" fmla="*/ 611 h 258643"/>
                  <a:gd name="connsiteX8" fmla="*/ 2873216 w 3038760"/>
                  <a:gd name="connsiteY8" fmla="*/ 611 h 258643"/>
                  <a:gd name="connsiteX9" fmla="*/ 2882265 w 3038760"/>
                  <a:gd name="connsiteY9" fmla="*/ 325 h 258643"/>
                  <a:gd name="connsiteX10" fmla="*/ 2936081 w 3038760"/>
                  <a:gd name="connsiteY10" fmla="*/ 20137 h 2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8760" h="258643">
                    <a:moveTo>
                      <a:pt x="2936081" y="20137"/>
                    </a:moveTo>
                    <a:lnTo>
                      <a:pt x="3038761" y="258643"/>
                    </a:lnTo>
                    <a:lnTo>
                      <a:pt x="0" y="258643"/>
                    </a:lnTo>
                    <a:lnTo>
                      <a:pt x="102679" y="20137"/>
                    </a:lnTo>
                    <a:cubicBezTo>
                      <a:pt x="114967" y="39"/>
                      <a:pt x="133636" y="-818"/>
                      <a:pt x="156686" y="325"/>
                    </a:cubicBezTo>
                    <a:cubicBezTo>
                      <a:pt x="160115" y="516"/>
                      <a:pt x="163068" y="611"/>
                      <a:pt x="165735" y="611"/>
                    </a:cubicBezTo>
                    <a:lnTo>
                      <a:pt x="1382459" y="611"/>
                    </a:lnTo>
                    <a:lnTo>
                      <a:pt x="1407509" y="611"/>
                    </a:lnTo>
                    <a:lnTo>
                      <a:pt x="2873216" y="611"/>
                    </a:lnTo>
                    <a:cubicBezTo>
                      <a:pt x="2875693" y="611"/>
                      <a:pt x="2878836" y="516"/>
                      <a:pt x="2882265" y="325"/>
                    </a:cubicBezTo>
                    <a:cubicBezTo>
                      <a:pt x="2905125" y="-627"/>
                      <a:pt x="2923794" y="135"/>
                      <a:pt x="2936081" y="20137"/>
                    </a:cubicBezTo>
                    <a:close/>
                  </a:path>
                </a:pathLst>
              </a:custGeom>
              <a:solidFill>
                <a:srgbClr val="FFFFFF"/>
              </a:solidFill>
              <a:ln w="952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F69D7A7E-2FED-4D58-BAE6-3AA19ECA426D}"/>
                  </a:ext>
                </a:extLst>
              </p:cNvPr>
              <p:cNvSpPr/>
              <p:nvPr/>
            </p:nvSpPr>
            <p:spPr>
              <a:xfrm>
                <a:off x="2823209" y="3145302"/>
                <a:ext cx="3482625" cy="1059888"/>
              </a:xfrm>
              <a:custGeom>
                <a:avLst/>
                <a:gdLst>
                  <a:gd name="connsiteX0" fmla="*/ 3482626 w 3482625"/>
                  <a:gd name="connsiteY0" fmla="*/ 379137 h 1059888"/>
                  <a:gd name="connsiteX1" fmla="*/ 3449193 w 3482625"/>
                  <a:gd name="connsiteY1" fmla="*/ 1003120 h 1059888"/>
                  <a:gd name="connsiteX2" fmla="*/ 3390995 w 3482625"/>
                  <a:gd name="connsiteY2" fmla="*/ 1059889 h 1059888"/>
                  <a:gd name="connsiteX3" fmla="*/ 3229737 w 3482625"/>
                  <a:gd name="connsiteY3" fmla="*/ 1059889 h 1059888"/>
                  <a:gd name="connsiteX4" fmla="*/ 3194399 w 3482625"/>
                  <a:gd name="connsiteY4" fmla="*/ 1059889 h 1059888"/>
                  <a:gd name="connsiteX5" fmla="*/ 288131 w 3482625"/>
                  <a:gd name="connsiteY5" fmla="*/ 1059889 h 1059888"/>
                  <a:gd name="connsiteX6" fmla="*/ 232505 w 3482625"/>
                  <a:gd name="connsiteY6" fmla="*/ 1059889 h 1059888"/>
                  <a:gd name="connsiteX7" fmla="*/ 74771 w 3482625"/>
                  <a:gd name="connsiteY7" fmla="*/ 1059889 h 1059888"/>
                  <a:gd name="connsiteX8" fmla="*/ 45244 w 3482625"/>
                  <a:gd name="connsiteY8" fmla="*/ 1048650 h 1059888"/>
                  <a:gd name="connsiteX9" fmla="*/ 33338 w 3482625"/>
                  <a:gd name="connsiteY9" fmla="*/ 1005977 h 1059888"/>
                  <a:gd name="connsiteX10" fmla="*/ 33338 w 3482625"/>
                  <a:gd name="connsiteY10" fmla="*/ 1001691 h 1059888"/>
                  <a:gd name="connsiteX11" fmla="*/ 0 w 3482625"/>
                  <a:gd name="connsiteY11" fmla="*/ 380375 h 1059888"/>
                  <a:gd name="connsiteX12" fmla="*/ 8573 w 3482625"/>
                  <a:gd name="connsiteY12" fmla="*/ 349324 h 1059888"/>
                  <a:gd name="connsiteX13" fmla="*/ 11049 w 3482625"/>
                  <a:gd name="connsiteY13" fmla="*/ 343038 h 1059888"/>
                  <a:gd name="connsiteX14" fmla="*/ 94488 w 3482625"/>
                  <a:gd name="connsiteY14" fmla="*/ 215974 h 1059888"/>
                  <a:gd name="connsiteX15" fmla="*/ 108490 w 3482625"/>
                  <a:gd name="connsiteY15" fmla="*/ 208545 h 1059888"/>
                  <a:gd name="connsiteX16" fmla="*/ 207931 w 3482625"/>
                  <a:gd name="connsiteY16" fmla="*/ 208545 h 1059888"/>
                  <a:gd name="connsiteX17" fmla="*/ 277940 w 3482625"/>
                  <a:gd name="connsiteY17" fmla="*/ 46239 h 1059888"/>
                  <a:gd name="connsiteX18" fmla="*/ 378238 w 3482625"/>
                  <a:gd name="connsiteY18" fmla="*/ 423 h 1059888"/>
                  <a:gd name="connsiteX19" fmla="*/ 384905 w 3482625"/>
                  <a:gd name="connsiteY19" fmla="*/ 614 h 1059888"/>
                  <a:gd name="connsiteX20" fmla="*/ 1601629 w 3482625"/>
                  <a:gd name="connsiteY20" fmla="*/ 614 h 1059888"/>
                  <a:gd name="connsiteX21" fmla="*/ 1626679 w 3482625"/>
                  <a:gd name="connsiteY21" fmla="*/ 614 h 1059888"/>
                  <a:gd name="connsiteX22" fmla="*/ 3092387 w 3482625"/>
                  <a:gd name="connsiteY22" fmla="*/ 614 h 1059888"/>
                  <a:gd name="connsiteX23" fmla="*/ 3099054 w 3482625"/>
                  <a:gd name="connsiteY23" fmla="*/ 423 h 1059888"/>
                  <a:gd name="connsiteX24" fmla="*/ 3199352 w 3482625"/>
                  <a:gd name="connsiteY24" fmla="*/ 46239 h 1059888"/>
                  <a:gd name="connsiteX25" fmla="*/ 3200686 w 3482625"/>
                  <a:gd name="connsiteY25" fmla="*/ 48810 h 1059888"/>
                  <a:gd name="connsiteX26" fmla="*/ 3269266 w 3482625"/>
                  <a:gd name="connsiteY26" fmla="*/ 208545 h 1059888"/>
                  <a:gd name="connsiteX27" fmla="*/ 3374041 w 3482625"/>
                  <a:gd name="connsiteY27" fmla="*/ 208545 h 1059888"/>
                  <a:gd name="connsiteX28" fmla="*/ 3388043 w 3482625"/>
                  <a:gd name="connsiteY28" fmla="*/ 215974 h 1059888"/>
                  <a:gd name="connsiteX29" fmla="*/ 3471481 w 3482625"/>
                  <a:gd name="connsiteY29" fmla="*/ 343038 h 1059888"/>
                  <a:gd name="connsiteX30" fmla="*/ 3473672 w 3482625"/>
                  <a:gd name="connsiteY30" fmla="*/ 348467 h 1059888"/>
                  <a:gd name="connsiteX31" fmla="*/ 3482626 w 3482625"/>
                  <a:gd name="connsiteY31" fmla="*/ 379137 h 1059888"/>
                  <a:gd name="connsiteX32" fmla="*/ 3399092 w 3482625"/>
                  <a:gd name="connsiteY32" fmla="*/ 1001882 h 1059888"/>
                  <a:gd name="connsiteX33" fmla="*/ 3432524 w 3482625"/>
                  <a:gd name="connsiteY33" fmla="*/ 377994 h 1059888"/>
                  <a:gd name="connsiteX34" fmla="*/ 3424428 w 3482625"/>
                  <a:gd name="connsiteY34" fmla="*/ 371232 h 1059888"/>
                  <a:gd name="connsiteX35" fmla="*/ 3321082 w 3482625"/>
                  <a:gd name="connsiteY35" fmla="*/ 371232 h 1059888"/>
                  <a:gd name="connsiteX36" fmla="*/ 3287839 w 3482625"/>
                  <a:gd name="connsiteY36" fmla="*/ 1003215 h 1059888"/>
                  <a:gd name="connsiteX37" fmla="*/ 3287173 w 3482625"/>
                  <a:gd name="connsiteY37" fmla="*/ 1009978 h 1059888"/>
                  <a:gd name="connsiteX38" fmla="*/ 3391091 w 3482625"/>
                  <a:gd name="connsiteY38" fmla="*/ 1009978 h 1059888"/>
                  <a:gd name="connsiteX39" fmla="*/ 3399092 w 3482625"/>
                  <a:gd name="connsiteY39" fmla="*/ 1001882 h 1059888"/>
                  <a:gd name="connsiteX40" fmla="*/ 3416999 w 3482625"/>
                  <a:gd name="connsiteY40" fmla="*/ 321035 h 1059888"/>
                  <a:gd name="connsiteX41" fmla="*/ 3365087 w 3482625"/>
                  <a:gd name="connsiteY41" fmla="*/ 242073 h 1059888"/>
                  <a:gd name="connsiteX42" fmla="*/ 3283744 w 3482625"/>
                  <a:gd name="connsiteY42" fmla="*/ 242073 h 1059888"/>
                  <a:gd name="connsiteX43" fmla="*/ 3317462 w 3482625"/>
                  <a:gd name="connsiteY43" fmla="*/ 320654 h 1059888"/>
                  <a:gd name="connsiteX44" fmla="*/ 3316510 w 3482625"/>
                  <a:gd name="connsiteY44" fmla="*/ 321035 h 1059888"/>
                  <a:gd name="connsiteX45" fmla="*/ 3416999 w 3482625"/>
                  <a:gd name="connsiteY45" fmla="*/ 321035 h 1059888"/>
                  <a:gd name="connsiteX46" fmla="*/ 3237833 w 3482625"/>
                  <a:gd name="connsiteY46" fmla="*/ 1001882 h 1059888"/>
                  <a:gd name="connsiteX47" fmla="*/ 3271266 w 3482625"/>
                  <a:gd name="connsiteY47" fmla="*/ 365612 h 1059888"/>
                  <a:gd name="connsiteX48" fmla="*/ 3263170 w 3482625"/>
                  <a:gd name="connsiteY48" fmla="*/ 358849 h 1059888"/>
                  <a:gd name="connsiteX49" fmla="*/ 215741 w 3482625"/>
                  <a:gd name="connsiteY49" fmla="*/ 358849 h 1059888"/>
                  <a:gd name="connsiteX50" fmla="*/ 207740 w 3482625"/>
                  <a:gd name="connsiteY50" fmla="*/ 366945 h 1059888"/>
                  <a:gd name="connsiteX51" fmla="*/ 241078 w 3482625"/>
                  <a:gd name="connsiteY51" fmla="*/ 1006549 h 1059888"/>
                  <a:gd name="connsiteX52" fmla="*/ 241078 w 3482625"/>
                  <a:gd name="connsiteY52" fmla="*/ 1009883 h 1059888"/>
                  <a:gd name="connsiteX53" fmla="*/ 3229832 w 3482625"/>
                  <a:gd name="connsiteY53" fmla="*/ 1009883 h 1059888"/>
                  <a:gd name="connsiteX54" fmla="*/ 3237833 w 3482625"/>
                  <a:gd name="connsiteY54" fmla="*/ 1001882 h 1059888"/>
                  <a:gd name="connsiteX55" fmla="*/ 3257836 w 3482625"/>
                  <a:gd name="connsiteY55" fmla="*/ 308843 h 1059888"/>
                  <a:gd name="connsiteX56" fmla="*/ 3155156 w 3482625"/>
                  <a:gd name="connsiteY56" fmla="*/ 70337 h 1059888"/>
                  <a:gd name="connsiteX57" fmla="*/ 3101245 w 3482625"/>
                  <a:gd name="connsiteY57" fmla="*/ 50525 h 1059888"/>
                  <a:gd name="connsiteX58" fmla="*/ 3092196 w 3482625"/>
                  <a:gd name="connsiteY58" fmla="*/ 50811 h 1059888"/>
                  <a:gd name="connsiteX59" fmla="*/ 1626584 w 3482625"/>
                  <a:gd name="connsiteY59" fmla="*/ 50811 h 1059888"/>
                  <a:gd name="connsiteX60" fmla="*/ 1601533 w 3482625"/>
                  <a:gd name="connsiteY60" fmla="*/ 50811 h 1059888"/>
                  <a:gd name="connsiteX61" fmla="*/ 384905 w 3482625"/>
                  <a:gd name="connsiteY61" fmla="*/ 50811 h 1059888"/>
                  <a:gd name="connsiteX62" fmla="*/ 375857 w 3482625"/>
                  <a:gd name="connsiteY62" fmla="*/ 50525 h 1059888"/>
                  <a:gd name="connsiteX63" fmla="*/ 321850 w 3482625"/>
                  <a:gd name="connsiteY63" fmla="*/ 70337 h 1059888"/>
                  <a:gd name="connsiteX64" fmla="*/ 219170 w 3482625"/>
                  <a:gd name="connsiteY64" fmla="*/ 308843 h 1059888"/>
                  <a:gd name="connsiteX65" fmla="*/ 3257836 w 3482625"/>
                  <a:gd name="connsiteY65" fmla="*/ 308843 h 1059888"/>
                  <a:gd name="connsiteX66" fmla="*/ 159639 w 3482625"/>
                  <a:gd name="connsiteY66" fmla="*/ 320654 h 1059888"/>
                  <a:gd name="connsiteX67" fmla="*/ 193548 w 3482625"/>
                  <a:gd name="connsiteY67" fmla="*/ 242073 h 1059888"/>
                  <a:gd name="connsiteX68" fmla="*/ 117443 w 3482625"/>
                  <a:gd name="connsiteY68" fmla="*/ 242073 h 1059888"/>
                  <a:gd name="connsiteX69" fmla="*/ 65532 w 3482625"/>
                  <a:gd name="connsiteY69" fmla="*/ 321035 h 1059888"/>
                  <a:gd name="connsiteX70" fmla="*/ 160687 w 3482625"/>
                  <a:gd name="connsiteY70" fmla="*/ 321035 h 1059888"/>
                  <a:gd name="connsiteX71" fmla="*/ 159639 w 3482625"/>
                  <a:gd name="connsiteY71" fmla="*/ 320654 h 1059888"/>
                  <a:gd name="connsiteX72" fmla="*/ 190976 w 3482625"/>
                  <a:gd name="connsiteY72" fmla="*/ 1006073 h 1059888"/>
                  <a:gd name="connsiteX73" fmla="*/ 190976 w 3482625"/>
                  <a:gd name="connsiteY73" fmla="*/ 1001787 h 1059888"/>
                  <a:gd name="connsiteX74" fmla="*/ 157734 w 3482625"/>
                  <a:gd name="connsiteY74" fmla="*/ 371041 h 1059888"/>
                  <a:gd name="connsiteX75" fmla="*/ 58102 w 3482625"/>
                  <a:gd name="connsiteY75" fmla="*/ 371041 h 1059888"/>
                  <a:gd name="connsiteX76" fmla="*/ 50006 w 3482625"/>
                  <a:gd name="connsiteY76" fmla="*/ 379042 h 1059888"/>
                  <a:gd name="connsiteX77" fmla="*/ 83439 w 3482625"/>
                  <a:gd name="connsiteY77" fmla="*/ 1006359 h 1059888"/>
                  <a:gd name="connsiteX78" fmla="*/ 83344 w 3482625"/>
                  <a:gd name="connsiteY78" fmla="*/ 1009788 h 1059888"/>
                  <a:gd name="connsiteX79" fmla="*/ 190976 w 3482625"/>
                  <a:gd name="connsiteY79" fmla="*/ 1009788 h 1059888"/>
                  <a:gd name="connsiteX80" fmla="*/ 190976 w 3482625"/>
                  <a:gd name="connsiteY80" fmla="*/ 1006073 h 10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82625" h="1059888">
                    <a:moveTo>
                      <a:pt x="3482626" y="379137"/>
                    </a:moveTo>
                    <a:lnTo>
                      <a:pt x="3449193" y="1003120"/>
                    </a:lnTo>
                    <a:cubicBezTo>
                      <a:pt x="3449193" y="1033886"/>
                      <a:pt x="3423095" y="1059889"/>
                      <a:pt x="3390995" y="1059889"/>
                    </a:cubicBezTo>
                    <a:lnTo>
                      <a:pt x="3229737" y="1059889"/>
                    </a:lnTo>
                    <a:lnTo>
                      <a:pt x="3194399" y="1059889"/>
                    </a:lnTo>
                    <a:lnTo>
                      <a:pt x="288131" y="1059889"/>
                    </a:lnTo>
                    <a:lnTo>
                      <a:pt x="232505" y="1059889"/>
                    </a:lnTo>
                    <a:lnTo>
                      <a:pt x="74771" y="1059889"/>
                    </a:lnTo>
                    <a:cubicBezTo>
                      <a:pt x="59627" y="1059889"/>
                      <a:pt x="50387" y="1053793"/>
                      <a:pt x="45244" y="1048650"/>
                    </a:cubicBezTo>
                    <a:cubicBezTo>
                      <a:pt x="33052" y="1036267"/>
                      <a:pt x="33242" y="1019503"/>
                      <a:pt x="33338" y="1005977"/>
                    </a:cubicBezTo>
                    <a:lnTo>
                      <a:pt x="33338" y="1001691"/>
                    </a:lnTo>
                    <a:lnTo>
                      <a:pt x="0" y="380375"/>
                    </a:lnTo>
                    <a:cubicBezTo>
                      <a:pt x="0" y="368946"/>
                      <a:pt x="3238" y="358373"/>
                      <a:pt x="8573" y="349324"/>
                    </a:cubicBezTo>
                    <a:cubicBezTo>
                      <a:pt x="8953" y="347229"/>
                      <a:pt x="9715" y="344942"/>
                      <a:pt x="11049" y="343038"/>
                    </a:cubicBezTo>
                    <a:lnTo>
                      <a:pt x="94488" y="215974"/>
                    </a:lnTo>
                    <a:cubicBezTo>
                      <a:pt x="97631" y="211307"/>
                      <a:pt x="102870" y="208545"/>
                      <a:pt x="108490" y="208545"/>
                    </a:cubicBezTo>
                    <a:lnTo>
                      <a:pt x="207931" y="208545"/>
                    </a:lnTo>
                    <a:lnTo>
                      <a:pt x="277940" y="46239"/>
                    </a:lnTo>
                    <a:cubicBezTo>
                      <a:pt x="306324" y="-3006"/>
                      <a:pt x="356711" y="-720"/>
                      <a:pt x="378238" y="423"/>
                    </a:cubicBezTo>
                    <a:cubicBezTo>
                      <a:pt x="380714" y="519"/>
                      <a:pt x="383000" y="614"/>
                      <a:pt x="384905" y="614"/>
                    </a:cubicBezTo>
                    <a:lnTo>
                      <a:pt x="1601629" y="614"/>
                    </a:lnTo>
                    <a:lnTo>
                      <a:pt x="1626679" y="614"/>
                    </a:lnTo>
                    <a:lnTo>
                      <a:pt x="3092387" y="614"/>
                    </a:lnTo>
                    <a:cubicBezTo>
                      <a:pt x="3094292" y="614"/>
                      <a:pt x="3096578" y="519"/>
                      <a:pt x="3099054" y="423"/>
                    </a:cubicBezTo>
                    <a:cubicBezTo>
                      <a:pt x="3120581" y="-625"/>
                      <a:pt x="3170872" y="-3006"/>
                      <a:pt x="3199352" y="46239"/>
                    </a:cubicBezTo>
                    <a:lnTo>
                      <a:pt x="3200686" y="48810"/>
                    </a:lnTo>
                    <a:lnTo>
                      <a:pt x="3269266" y="208545"/>
                    </a:lnTo>
                    <a:lnTo>
                      <a:pt x="3374041" y="208545"/>
                    </a:lnTo>
                    <a:cubicBezTo>
                      <a:pt x="3379661" y="208545"/>
                      <a:pt x="3384899" y="211402"/>
                      <a:pt x="3388043" y="215974"/>
                    </a:cubicBezTo>
                    <a:lnTo>
                      <a:pt x="3471481" y="343038"/>
                    </a:lnTo>
                    <a:cubicBezTo>
                      <a:pt x="3472625" y="344657"/>
                      <a:pt x="3473291" y="346657"/>
                      <a:pt x="3473672" y="348467"/>
                    </a:cubicBezTo>
                    <a:cubicBezTo>
                      <a:pt x="3479197" y="357611"/>
                      <a:pt x="3482626" y="367993"/>
                      <a:pt x="3482626" y="379137"/>
                    </a:cubicBezTo>
                    <a:close/>
                    <a:moveTo>
                      <a:pt x="3399092" y="1001882"/>
                    </a:moveTo>
                    <a:lnTo>
                      <a:pt x="3432524" y="377994"/>
                    </a:lnTo>
                    <a:cubicBezTo>
                      <a:pt x="3432524" y="374851"/>
                      <a:pt x="3428810" y="371232"/>
                      <a:pt x="3424428" y="371232"/>
                    </a:cubicBezTo>
                    <a:lnTo>
                      <a:pt x="3321082" y="371232"/>
                    </a:lnTo>
                    <a:lnTo>
                      <a:pt x="3287839" y="1003215"/>
                    </a:lnTo>
                    <a:cubicBezTo>
                      <a:pt x="3287839" y="1005501"/>
                      <a:pt x="3287459" y="1007787"/>
                      <a:pt x="3287173" y="1009978"/>
                    </a:cubicBezTo>
                    <a:lnTo>
                      <a:pt x="3391091" y="1009978"/>
                    </a:lnTo>
                    <a:cubicBezTo>
                      <a:pt x="3395377" y="1009883"/>
                      <a:pt x="3399092" y="1006168"/>
                      <a:pt x="3399092" y="1001882"/>
                    </a:cubicBezTo>
                    <a:close/>
                    <a:moveTo>
                      <a:pt x="3416999" y="321035"/>
                    </a:moveTo>
                    <a:lnTo>
                      <a:pt x="3365087" y="242073"/>
                    </a:lnTo>
                    <a:lnTo>
                      <a:pt x="3283744" y="242073"/>
                    </a:lnTo>
                    <a:lnTo>
                      <a:pt x="3317462" y="320654"/>
                    </a:lnTo>
                    <a:lnTo>
                      <a:pt x="3316510" y="321035"/>
                    </a:lnTo>
                    <a:lnTo>
                      <a:pt x="3416999" y="321035"/>
                    </a:lnTo>
                    <a:close/>
                    <a:moveTo>
                      <a:pt x="3237833" y="1001882"/>
                    </a:moveTo>
                    <a:lnTo>
                      <a:pt x="3271266" y="365612"/>
                    </a:lnTo>
                    <a:cubicBezTo>
                      <a:pt x="3271266" y="362564"/>
                      <a:pt x="3267456" y="358849"/>
                      <a:pt x="3263170" y="358849"/>
                    </a:cubicBezTo>
                    <a:lnTo>
                      <a:pt x="215741" y="358849"/>
                    </a:lnTo>
                    <a:cubicBezTo>
                      <a:pt x="211360" y="358849"/>
                      <a:pt x="207740" y="362659"/>
                      <a:pt x="207740" y="366945"/>
                    </a:cubicBezTo>
                    <a:lnTo>
                      <a:pt x="241078" y="1006549"/>
                    </a:lnTo>
                    <a:cubicBezTo>
                      <a:pt x="241078" y="1007501"/>
                      <a:pt x="241078" y="1008644"/>
                      <a:pt x="241078" y="1009883"/>
                    </a:cubicBezTo>
                    <a:lnTo>
                      <a:pt x="3229832" y="1009883"/>
                    </a:lnTo>
                    <a:cubicBezTo>
                      <a:pt x="3234119" y="1009883"/>
                      <a:pt x="3237833" y="1006168"/>
                      <a:pt x="3237833" y="1001882"/>
                    </a:cubicBezTo>
                    <a:close/>
                    <a:moveTo>
                      <a:pt x="3257836" y="308843"/>
                    </a:moveTo>
                    <a:lnTo>
                      <a:pt x="3155156" y="70337"/>
                    </a:lnTo>
                    <a:cubicBezTo>
                      <a:pt x="3142964" y="50239"/>
                      <a:pt x="3124200" y="49477"/>
                      <a:pt x="3101245" y="50525"/>
                    </a:cubicBezTo>
                    <a:cubicBezTo>
                      <a:pt x="3097816" y="50715"/>
                      <a:pt x="3094768" y="50811"/>
                      <a:pt x="3092196" y="50811"/>
                    </a:cubicBezTo>
                    <a:lnTo>
                      <a:pt x="1626584" y="50811"/>
                    </a:lnTo>
                    <a:lnTo>
                      <a:pt x="1601533" y="50811"/>
                    </a:lnTo>
                    <a:lnTo>
                      <a:pt x="384905" y="50811"/>
                    </a:lnTo>
                    <a:cubicBezTo>
                      <a:pt x="382334" y="50811"/>
                      <a:pt x="379286" y="50715"/>
                      <a:pt x="375857" y="50525"/>
                    </a:cubicBezTo>
                    <a:cubicBezTo>
                      <a:pt x="352806" y="49382"/>
                      <a:pt x="334137" y="50239"/>
                      <a:pt x="321850" y="70337"/>
                    </a:cubicBezTo>
                    <a:lnTo>
                      <a:pt x="219170" y="308843"/>
                    </a:lnTo>
                    <a:lnTo>
                      <a:pt x="3257836" y="308843"/>
                    </a:lnTo>
                    <a:close/>
                    <a:moveTo>
                      <a:pt x="159639" y="320654"/>
                    </a:moveTo>
                    <a:lnTo>
                      <a:pt x="193548" y="242073"/>
                    </a:lnTo>
                    <a:lnTo>
                      <a:pt x="117443" y="242073"/>
                    </a:lnTo>
                    <a:lnTo>
                      <a:pt x="65532" y="321035"/>
                    </a:lnTo>
                    <a:lnTo>
                      <a:pt x="160687" y="321035"/>
                    </a:lnTo>
                    <a:lnTo>
                      <a:pt x="159639" y="320654"/>
                    </a:lnTo>
                    <a:close/>
                    <a:moveTo>
                      <a:pt x="190976" y="1006073"/>
                    </a:moveTo>
                    <a:lnTo>
                      <a:pt x="190976" y="1001787"/>
                    </a:lnTo>
                    <a:lnTo>
                      <a:pt x="157734" y="371041"/>
                    </a:lnTo>
                    <a:lnTo>
                      <a:pt x="58102" y="371041"/>
                    </a:lnTo>
                    <a:cubicBezTo>
                      <a:pt x="53626" y="371041"/>
                      <a:pt x="50006" y="374756"/>
                      <a:pt x="50006" y="379042"/>
                    </a:cubicBezTo>
                    <a:lnTo>
                      <a:pt x="83439" y="1006359"/>
                    </a:lnTo>
                    <a:cubicBezTo>
                      <a:pt x="83344" y="1007406"/>
                      <a:pt x="83344" y="1008549"/>
                      <a:pt x="83344" y="1009788"/>
                    </a:cubicBezTo>
                    <a:lnTo>
                      <a:pt x="190976" y="1009788"/>
                    </a:lnTo>
                    <a:cubicBezTo>
                      <a:pt x="190881" y="1008644"/>
                      <a:pt x="190881" y="1007406"/>
                      <a:pt x="190976" y="1006073"/>
                    </a:cubicBezTo>
                    <a:close/>
                  </a:path>
                </a:pathLst>
              </a:custGeom>
              <a:solidFill>
                <a:srgbClr val="FFFFFF"/>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7210B7A5-1149-40F6-A685-18B122968537}"/>
                  </a:ext>
                </a:extLst>
              </p:cNvPr>
              <p:cNvSpPr/>
              <p:nvPr/>
            </p:nvSpPr>
            <p:spPr>
              <a:xfrm>
                <a:off x="5347048" y="3540537"/>
                <a:ext cx="712279" cy="178308"/>
              </a:xfrm>
              <a:custGeom>
                <a:avLst/>
                <a:gdLst>
                  <a:gd name="connsiteX0" fmla="*/ 712280 w 712279"/>
                  <a:gd name="connsiteY0" fmla="*/ 0 h 178308"/>
                  <a:gd name="connsiteX1" fmla="*/ 701897 w 712279"/>
                  <a:gd name="connsiteY1" fmla="*/ 178308 h 178308"/>
                  <a:gd name="connsiteX2" fmla="*/ 0 w 712279"/>
                  <a:gd name="connsiteY2" fmla="*/ 178308 h 178308"/>
                  <a:gd name="connsiteX3" fmla="*/ 0 w 712279"/>
                  <a:gd name="connsiteY3" fmla="*/ 0 h 178308"/>
                  <a:gd name="connsiteX4" fmla="*/ 712280 w 712279"/>
                  <a:gd name="connsiteY4" fmla="*/ 0 h 178308"/>
                  <a:gd name="connsiteX5" fmla="*/ 642652 w 712279"/>
                  <a:gd name="connsiteY5" fmla="*/ 147066 h 178308"/>
                  <a:gd name="connsiteX6" fmla="*/ 642652 w 712279"/>
                  <a:gd name="connsiteY6" fmla="*/ 31337 h 178308"/>
                  <a:gd name="connsiteX7" fmla="*/ 471488 w 712279"/>
                  <a:gd name="connsiteY7" fmla="*/ 31337 h 178308"/>
                  <a:gd name="connsiteX8" fmla="*/ 471488 w 712279"/>
                  <a:gd name="connsiteY8" fmla="*/ 147066 h 178308"/>
                  <a:gd name="connsiteX9" fmla="*/ 642652 w 712279"/>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79" h="178308">
                    <a:moveTo>
                      <a:pt x="712280" y="0"/>
                    </a:moveTo>
                    <a:lnTo>
                      <a:pt x="701897" y="178308"/>
                    </a:lnTo>
                    <a:lnTo>
                      <a:pt x="0" y="178308"/>
                    </a:lnTo>
                    <a:lnTo>
                      <a:pt x="0" y="0"/>
                    </a:lnTo>
                    <a:lnTo>
                      <a:pt x="712280" y="0"/>
                    </a:lnTo>
                    <a:close/>
                    <a:moveTo>
                      <a:pt x="642652" y="147066"/>
                    </a:moveTo>
                    <a:lnTo>
                      <a:pt x="642652" y="31337"/>
                    </a:lnTo>
                    <a:lnTo>
                      <a:pt x="471488" y="31337"/>
                    </a:lnTo>
                    <a:lnTo>
                      <a:pt x="471488" y="147066"/>
                    </a:lnTo>
                    <a:lnTo>
                      <a:pt x="642652" y="147066"/>
                    </a:lnTo>
                    <a:close/>
                  </a:path>
                </a:pathLst>
              </a:custGeom>
              <a:solidFill>
                <a:srgbClr val="FFFFFF"/>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E7FF7D7A-AC8D-4AF5-9DE3-C6C321A4FC6C}"/>
                  </a:ext>
                </a:extLst>
              </p:cNvPr>
              <p:cNvSpPr/>
              <p:nvPr/>
            </p:nvSpPr>
            <p:spPr>
              <a:xfrm>
                <a:off x="5346953" y="3743038"/>
                <a:ext cx="701992" cy="178308"/>
              </a:xfrm>
              <a:custGeom>
                <a:avLst/>
                <a:gdLst>
                  <a:gd name="connsiteX0" fmla="*/ 701993 w 701992"/>
                  <a:gd name="connsiteY0" fmla="*/ 0 h 178308"/>
                  <a:gd name="connsiteX1" fmla="*/ 691610 w 701992"/>
                  <a:gd name="connsiteY1" fmla="*/ 178308 h 178308"/>
                  <a:gd name="connsiteX2" fmla="*/ 0 w 701992"/>
                  <a:gd name="connsiteY2" fmla="*/ 178308 h 178308"/>
                  <a:gd name="connsiteX3" fmla="*/ 0 w 701992"/>
                  <a:gd name="connsiteY3" fmla="*/ 0 h 178308"/>
                  <a:gd name="connsiteX4" fmla="*/ 701993 w 701992"/>
                  <a:gd name="connsiteY4" fmla="*/ 0 h 178308"/>
                  <a:gd name="connsiteX5" fmla="*/ 642747 w 701992"/>
                  <a:gd name="connsiteY5" fmla="*/ 147066 h 178308"/>
                  <a:gd name="connsiteX6" fmla="*/ 642747 w 701992"/>
                  <a:gd name="connsiteY6" fmla="*/ 31337 h 178308"/>
                  <a:gd name="connsiteX7" fmla="*/ 471583 w 701992"/>
                  <a:gd name="connsiteY7" fmla="*/ 31337 h 178308"/>
                  <a:gd name="connsiteX8" fmla="*/ 471583 w 701992"/>
                  <a:gd name="connsiteY8" fmla="*/ 147066 h 178308"/>
                  <a:gd name="connsiteX9" fmla="*/ 642747 w 701992"/>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992" h="178308">
                    <a:moveTo>
                      <a:pt x="701993" y="0"/>
                    </a:moveTo>
                    <a:lnTo>
                      <a:pt x="691610" y="178308"/>
                    </a:lnTo>
                    <a:lnTo>
                      <a:pt x="0" y="178308"/>
                    </a:lnTo>
                    <a:lnTo>
                      <a:pt x="0" y="0"/>
                    </a:lnTo>
                    <a:lnTo>
                      <a:pt x="701993" y="0"/>
                    </a:lnTo>
                    <a:close/>
                    <a:moveTo>
                      <a:pt x="642747" y="147066"/>
                    </a:moveTo>
                    <a:lnTo>
                      <a:pt x="642747" y="31337"/>
                    </a:lnTo>
                    <a:lnTo>
                      <a:pt x="471583" y="31337"/>
                    </a:lnTo>
                    <a:lnTo>
                      <a:pt x="471583" y="147066"/>
                    </a:lnTo>
                    <a:lnTo>
                      <a:pt x="642747" y="147066"/>
                    </a:lnTo>
                    <a:close/>
                  </a:path>
                </a:pathLst>
              </a:custGeom>
              <a:solidFill>
                <a:srgbClr val="FFFFFF"/>
              </a:solidFill>
              <a:ln w="952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A9651370-F66B-47AC-BA2F-68B3303C57EC}"/>
                  </a:ext>
                </a:extLst>
              </p:cNvPr>
              <p:cNvSpPr/>
              <p:nvPr/>
            </p:nvSpPr>
            <p:spPr>
              <a:xfrm>
                <a:off x="5346953" y="3945445"/>
                <a:ext cx="691610" cy="178403"/>
              </a:xfrm>
              <a:custGeom>
                <a:avLst/>
                <a:gdLst>
                  <a:gd name="connsiteX0" fmla="*/ 691610 w 691610"/>
                  <a:gd name="connsiteY0" fmla="*/ 0 h 178403"/>
                  <a:gd name="connsiteX1" fmla="*/ 681228 w 691610"/>
                  <a:gd name="connsiteY1" fmla="*/ 178403 h 178403"/>
                  <a:gd name="connsiteX2" fmla="*/ 0 w 691610"/>
                  <a:gd name="connsiteY2" fmla="*/ 178403 h 178403"/>
                  <a:gd name="connsiteX3" fmla="*/ 0 w 691610"/>
                  <a:gd name="connsiteY3" fmla="*/ 0 h 178403"/>
                  <a:gd name="connsiteX4" fmla="*/ 691610 w 691610"/>
                  <a:gd name="connsiteY4" fmla="*/ 0 h 178403"/>
                  <a:gd name="connsiteX5" fmla="*/ 642747 w 691610"/>
                  <a:gd name="connsiteY5" fmla="*/ 147161 h 178403"/>
                  <a:gd name="connsiteX6" fmla="*/ 642747 w 691610"/>
                  <a:gd name="connsiteY6" fmla="*/ 31337 h 178403"/>
                  <a:gd name="connsiteX7" fmla="*/ 471583 w 691610"/>
                  <a:gd name="connsiteY7" fmla="*/ 31337 h 178403"/>
                  <a:gd name="connsiteX8" fmla="*/ 471583 w 691610"/>
                  <a:gd name="connsiteY8" fmla="*/ 147161 h 178403"/>
                  <a:gd name="connsiteX9" fmla="*/ 642747 w 691610"/>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610" h="178403">
                    <a:moveTo>
                      <a:pt x="691610" y="0"/>
                    </a:moveTo>
                    <a:lnTo>
                      <a:pt x="681228" y="178403"/>
                    </a:lnTo>
                    <a:lnTo>
                      <a:pt x="0" y="178403"/>
                    </a:lnTo>
                    <a:lnTo>
                      <a:pt x="0" y="0"/>
                    </a:lnTo>
                    <a:lnTo>
                      <a:pt x="691610" y="0"/>
                    </a:lnTo>
                    <a:close/>
                    <a:moveTo>
                      <a:pt x="642747" y="147161"/>
                    </a:moveTo>
                    <a:lnTo>
                      <a:pt x="642747" y="31337"/>
                    </a:lnTo>
                    <a:lnTo>
                      <a:pt x="471583" y="31337"/>
                    </a:lnTo>
                    <a:lnTo>
                      <a:pt x="471583" y="147161"/>
                    </a:lnTo>
                    <a:lnTo>
                      <a:pt x="642747" y="147161"/>
                    </a:lnTo>
                    <a:close/>
                  </a:path>
                </a:pathLst>
              </a:custGeom>
              <a:solidFill>
                <a:srgbClr val="FFFFFF"/>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00F246B1-AA0A-43E5-8E54-90B2F62CDD64}"/>
                  </a:ext>
                </a:extLst>
              </p:cNvPr>
              <p:cNvSpPr/>
              <p:nvPr/>
            </p:nvSpPr>
            <p:spPr>
              <a:xfrm>
                <a:off x="460467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732 w 721995"/>
                  <a:gd name="connsiteY10" fmla="*/ 31337 h 178403"/>
                  <a:gd name="connsiteX11" fmla="*/ 520732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732" y="31337"/>
                    </a:lnTo>
                    <a:lnTo>
                      <a:pt x="520732"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CA01EC86-276C-4BE6-B9F5-C7AD1D4C76CB}"/>
                  </a:ext>
                </a:extLst>
              </p:cNvPr>
              <p:cNvSpPr/>
              <p:nvPr/>
            </p:nvSpPr>
            <p:spPr>
              <a:xfrm>
                <a:off x="460467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CA5302E0-16D6-48E6-9D74-FF6F3C92F812}"/>
                  </a:ext>
                </a:extLst>
              </p:cNvPr>
              <p:cNvSpPr/>
              <p:nvPr/>
            </p:nvSpPr>
            <p:spPr>
              <a:xfrm>
                <a:off x="460467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F8F28341-601B-4D0F-B5EF-52295C78572D}"/>
                  </a:ext>
                </a:extLst>
              </p:cNvPr>
              <p:cNvSpPr/>
              <p:nvPr/>
            </p:nvSpPr>
            <p:spPr>
              <a:xfrm>
                <a:off x="385029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637 w 721995"/>
                  <a:gd name="connsiteY10" fmla="*/ 31337 h 178403"/>
                  <a:gd name="connsiteX11" fmla="*/ 520637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637" y="31337"/>
                    </a:lnTo>
                    <a:lnTo>
                      <a:pt x="520637"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1945BD76-D116-4B40-B4E4-63951D9A58AA}"/>
                  </a:ext>
                </a:extLst>
              </p:cNvPr>
              <p:cNvSpPr/>
              <p:nvPr/>
            </p:nvSpPr>
            <p:spPr>
              <a:xfrm>
                <a:off x="385029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BC202FDC-CEB0-4C54-A8E2-DC0A09FDAAD9}"/>
                  </a:ext>
                </a:extLst>
              </p:cNvPr>
              <p:cNvSpPr/>
              <p:nvPr/>
            </p:nvSpPr>
            <p:spPr>
              <a:xfrm>
                <a:off x="385029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71BAE467-3CAA-453B-9314-95FC2690EA28}"/>
                  </a:ext>
                </a:extLst>
              </p:cNvPr>
              <p:cNvSpPr/>
              <p:nvPr/>
            </p:nvSpPr>
            <p:spPr>
              <a:xfrm>
                <a:off x="3102482" y="3945445"/>
                <a:ext cx="722185" cy="178403"/>
              </a:xfrm>
              <a:custGeom>
                <a:avLst/>
                <a:gdLst>
                  <a:gd name="connsiteX0" fmla="*/ 722185 w 722185"/>
                  <a:gd name="connsiteY0" fmla="*/ 0 h 178403"/>
                  <a:gd name="connsiteX1" fmla="*/ 722185 w 722185"/>
                  <a:gd name="connsiteY1" fmla="*/ 178403 h 178403"/>
                  <a:gd name="connsiteX2" fmla="*/ 8763 w 722185"/>
                  <a:gd name="connsiteY2" fmla="*/ 178403 h 178403"/>
                  <a:gd name="connsiteX3" fmla="*/ 0 w 722185"/>
                  <a:gd name="connsiteY3" fmla="*/ 0 h 178403"/>
                  <a:gd name="connsiteX4" fmla="*/ 722185 w 722185"/>
                  <a:gd name="connsiteY4" fmla="*/ 0 h 178403"/>
                  <a:gd name="connsiteX5" fmla="*/ 691991 w 722185"/>
                  <a:gd name="connsiteY5" fmla="*/ 147161 h 178403"/>
                  <a:gd name="connsiteX6" fmla="*/ 691991 w 722185"/>
                  <a:gd name="connsiteY6" fmla="*/ 31337 h 178403"/>
                  <a:gd name="connsiteX7" fmla="*/ 520827 w 722185"/>
                  <a:gd name="connsiteY7" fmla="*/ 31337 h 178403"/>
                  <a:gd name="connsiteX8" fmla="*/ 520827 w 722185"/>
                  <a:gd name="connsiteY8" fmla="*/ 147161 h 178403"/>
                  <a:gd name="connsiteX9" fmla="*/ 691991 w 722185"/>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85" h="178403">
                    <a:moveTo>
                      <a:pt x="722185" y="0"/>
                    </a:moveTo>
                    <a:lnTo>
                      <a:pt x="722185" y="178403"/>
                    </a:lnTo>
                    <a:lnTo>
                      <a:pt x="8763" y="178403"/>
                    </a:lnTo>
                    <a:lnTo>
                      <a:pt x="0" y="0"/>
                    </a:lnTo>
                    <a:lnTo>
                      <a:pt x="722185" y="0"/>
                    </a:lnTo>
                    <a:close/>
                    <a:moveTo>
                      <a:pt x="691991" y="147161"/>
                    </a:moveTo>
                    <a:lnTo>
                      <a:pt x="691991" y="31337"/>
                    </a:lnTo>
                    <a:lnTo>
                      <a:pt x="520827" y="31337"/>
                    </a:lnTo>
                    <a:lnTo>
                      <a:pt x="520827" y="147161"/>
                    </a:lnTo>
                    <a:lnTo>
                      <a:pt x="691991" y="147161"/>
                    </a:lnTo>
                    <a:close/>
                  </a:path>
                </a:pathLst>
              </a:custGeom>
              <a:solidFill>
                <a:srgbClr val="FFFFFF"/>
              </a:solidFill>
              <a:ln w="952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E48145C4-0608-46C1-8D4D-8CD99F6E8F27}"/>
                  </a:ext>
                </a:extLst>
              </p:cNvPr>
              <p:cNvSpPr/>
              <p:nvPr/>
            </p:nvSpPr>
            <p:spPr>
              <a:xfrm>
                <a:off x="3093814" y="3743038"/>
                <a:ext cx="730853" cy="178308"/>
              </a:xfrm>
              <a:custGeom>
                <a:avLst/>
                <a:gdLst>
                  <a:gd name="connsiteX0" fmla="*/ 730853 w 730853"/>
                  <a:gd name="connsiteY0" fmla="*/ 0 h 178308"/>
                  <a:gd name="connsiteX1" fmla="*/ 730853 w 730853"/>
                  <a:gd name="connsiteY1" fmla="*/ 178308 h 178308"/>
                  <a:gd name="connsiteX2" fmla="*/ 8763 w 730853"/>
                  <a:gd name="connsiteY2" fmla="*/ 178308 h 178308"/>
                  <a:gd name="connsiteX3" fmla="*/ 0 w 730853"/>
                  <a:gd name="connsiteY3" fmla="*/ 0 h 178308"/>
                  <a:gd name="connsiteX4" fmla="*/ 730853 w 730853"/>
                  <a:gd name="connsiteY4" fmla="*/ 0 h 178308"/>
                  <a:gd name="connsiteX5" fmla="*/ 700659 w 730853"/>
                  <a:gd name="connsiteY5" fmla="*/ 147066 h 178308"/>
                  <a:gd name="connsiteX6" fmla="*/ 700659 w 730853"/>
                  <a:gd name="connsiteY6" fmla="*/ 31337 h 178308"/>
                  <a:gd name="connsiteX7" fmla="*/ 529495 w 730853"/>
                  <a:gd name="connsiteY7" fmla="*/ 31337 h 178308"/>
                  <a:gd name="connsiteX8" fmla="*/ 529495 w 730853"/>
                  <a:gd name="connsiteY8" fmla="*/ 147066 h 178308"/>
                  <a:gd name="connsiteX9" fmla="*/ 700659 w 730853"/>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853" h="178308">
                    <a:moveTo>
                      <a:pt x="730853" y="0"/>
                    </a:moveTo>
                    <a:lnTo>
                      <a:pt x="730853" y="178308"/>
                    </a:lnTo>
                    <a:lnTo>
                      <a:pt x="8763" y="178308"/>
                    </a:lnTo>
                    <a:lnTo>
                      <a:pt x="0" y="0"/>
                    </a:lnTo>
                    <a:lnTo>
                      <a:pt x="730853" y="0"/>
                    </a:lnTo>
                    <a:close/>
                    <a:moveTo>
                      <a:pt x="700659" y="147066"/>
                    </a:moveTo>
                    <a:lnTo>
                      <a:pt x="700659" y="31337"/>
                    </a:lnTo>
                    <a:lnTo>
                      <a:pt x="529495" y="31337"/>
                    </a:lnTo>
                    <a:lnTo>
                      <a:pt x="529495" y="147066"/>
                    </a:lnTo>
                    <a:lnTo>
                      <a:pt x="700659" y="147066"/>
                    </a:lnTo>
                    <a:close/>
                  </a:path>
                </a:pathLst>
              </a:custGeom>
              <a:solidFill>
                <a:srgbClr val="FFFFFF"/>
              </a:solidFill>
              <a:ln w="952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F70142B0-0EB6-4F59-B9E6-2DED7AAD0BF8}"/>
                  </a:ext>
                </a:extLst>
              </p:cNvPr>
              <p:cNvSpPr/>
              <p:nvPr/>
            </p:nvSpPr>
            <p:spPr>
              <a:xfrm>
                <a:off x="3085051" y="3540537"/>
                <a:ext cx="739616" cy="178308"/>
              </a:xfrm>
              <a:custGeom>
                <a:avLst/>
                <a:gdLst>
                  <a:gd name="connsiteX0" fmla="*/ 739616 w 739616"/>
                  <a:gd name="connsiteY0" fmla="*/ 0 h 178308"/>
                  <a:gd name="connsiteX1" fmla="*/ 739616 w 739616"/>
                  <a:gd name="connsiteY1" fmla="*/ 178308 h 178308"/>
                  <a:gd name="connsiteX2" fmla="*/ 8763 w 739616"/>
                  <a:gd name="connsiteY2" fmla="*/ 178308 h 178308"/>
                  <a:gd name="connsiteX3" fmla="*/ 0 w 739616"/>
                  <a:gd name="connsiteY3" fmla="*/ 0 h 178308"/>
                  <a:gd name="connsiteX4" fmla="*/ 739616 w 739616"/>
                  <a:gd name="connsiteY4" fmla="*/ 0 h 178308"/>
                  <a:gd name="connsiteX5" fmla="*/ 709422 w 739616"/>
                  <a:gd name="connsiteY5" fmla="*/ 147066 h 178308"/>
                  <a:gd name="connsiteX6" fmla="*/ 709422 w 739616"/>
                  <a:gd name="connsiteY6" fmla="*/ 31337 h 178308"/>
                  <a:gd name="connsiteX7" fmla="*/ 538258 w 739616"/>
                  <a:gd name="connsiteY7" fmla="*/ 31337 h 178308"/>
                  <a:gd name="connsiteX8" fmla="*/ 538258 w 739616"/>
                  <a:gd name="connsiteY8" fmla="*/ 147066 h 178308"/>
                  <a:gd name="connsiteX9" fmla="*/ 709422 w 739616"/>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616" h="178308">
                    <a:moveTo>
                      <a:pt x="739616" y="0"/>
                    </a:moveTo>
                    <a:lnTo>
                      <a:pt x="739616" y="178308"/>
                    </a:lnTo>
                    <a:lnTo>
                      <a:pt x="8763" y="178308"/>
                    </a:lnTo>
                    <a:lnTo>
                      <a:pt x="0" y="0"/>
                    </a:lnTo>
                    <a:lnTo>
                      <a:pt x="739616" y="0"/>
                    </a:lnTo>
                    <a:close/>
                    <a:moveTo>
                      <a:pt x="709422" y="147066"/>
                    </a:moveTo>
                    <a:lnTo>
                      <a:pt x="709422" y="31337"/>
                    </a:lnTo>
                    <a:lnTo>
                      <a:pt x="538258" y="31337"/>
                    </a:lnTo>
                    <a:lnTo>
                      <a:pt x="538258" y="147066"/>
                    </a:lnTo>
                    <a:lnTo>
                      <a:pt x="709422" y="147066"/>
                    </a:lnTo>
                    <a:close/>
                  </a:path>
                </a:pathLst>
              </a:custGeom>
              <a:solidFill>
                <a:srgbClr val="FFFFFF"/>
              </a:solidFill>
              <a:ln w="9525" cap="flat">
                <a:noFill/>
                <a:prstDash val="solid"/>
                <a:miter/>
              </a:ln>
            </p:spPr>
            <p:txBody>
              <a:bodyPr rtlCol="0" anchor="ctr"/>
              <a:lstStyle/>
              <a:p>
                <a:endParaRPr lang="zh-TW" altLang="en-US"/>
              </a:p>
            </p:txBody>
          </p:sp>
        </p:grpSp>
        <p:grpSp>
          <p:nvGrpSpPr>
            <p:cNvPr id="70" name="圖形 2">
              <a:extLst>
                <a:ext uri="{FF2B5EF4-FFF2-40B4-BE49-F238E27FC236}">
                  <a16:creationId xmlns:a16="http://schemas.microsoft.com/office/drawing/2014/main" id="{7FC0E2D9-D1FC-4F9A-A5F5-D971667561D6}"/>
                </a:ext>
              </a:extLst>
            </p:cNvPr>
            <p:cNvGrpSpPr/>
            <p:nvPr/>
          </p:nvGrpSpPr>
          <p:grpSpPr>
            <a:xfrm>
              <a:off x="2793205" y="2118168"/>
              <a:ext cx="3482330" cy="684085"/>
              <a:chOff x="2793205" y="2118168"/>
              <a:chExt cx="3482330" cy="684085"/>
            </a:xfrm>
            <a:solidFill>
              <a:srgbClr val="FFFFFF"/>
            </a:solidFill>
          </p:grpSpPr>
          <p:grpSp>
            <p:nvGrpSpPr>
              <p:cNvPr id="71" name="圖形 2">
                <a:extLst>
                  <a:ext uri="{FF2B5EF4-FFF2-40B4-BE49-F238E27FC236}">
                    <a16:creationId xmlns:a16="http://schemas.microsoft.com/office/drawing/2014/main" id="{E2D9D57B-3294-4FA0-BCFD-3EF86BBB1AEE}"/>
                  </a:ext>
                </a:extLst>
              </p:cNvPr>
              <p:cNvGrpSpPr/>
              <p:nvPr/>
            </p:nvGrpSpPr>
            <p:grpSpPr>
              <a:xfrm>
                <a:off x="2793205" y="2118168"/>
                <a:ext cx="1603152" cy="684085"/>
                <a:chOff x="2793205" y="2118168"/>
                <a:chExt cx="1603152" cy="684085"/>
              </a:xfrm>
              <a:solidFill>
                <a:srgbClr val="FFFFFF"/>
              </a:solidFill>
            </p:grpSpPr>
            <p:sp>
              <p:nvSpPr>
                <p:cNvPr id="123" name="手繪多邊形: 圖案 122">
                  <a:extLst>
                    <a:ext uri="{FF2B5EF4-FFF2-40B4-BE49-F238E27FC236}">
                      <a16:creationId xmlns:a16="http://schemas.microsoft.com/office/drawing/2014/main" id="{21871F5D-3560-4CB9-B2ED-C53E6A3BA94C}"/>
                    </a:ext>
                  </a:extLst>
                </p:cNvPr>
                <p:cNvSpPr/>
                <p:nvPr/>
              </p:nvSpPr>
              <p:spPr>
                <a:xfrm>
                  <a:off x="3452621" y="2128170"/>
                  <a:ext cx="432625" cy="664082"/>
                </a:xfrm>
                <a:custGeom>
                  <a:avLst/>
                  <a:gdLst>
                    <a:gd name="connsiteX0" fmla="*/ 0 w 432625"/>
                    <a:gd name="connsiteY0" fmla="*/ 110681 h 664082"/>
                    <a:gd name="connsiteX1" fmla="*/ 153543 w 432625"/>
                    <a:gd name="connsiteY1" fmla="*/ 110681 h 664082"/>
                    <a:gd name="connsiteX2" fmla="*/ 153543 w 432625"/>
                    <a:gd name="connsiteY2" fmla="*/ 664083 h 664082"/>
                    <a:gd name="connsiteX3" fmla="*/ 279178 w 432625"/>
                    <a:gd name="connsiteY3" fmla="*/ 664083 h 664082"/>
                    <a:gd name="connsiteX4" fmla="*/ 279178 w 432625"/>
                    <a:gd name="connsiteY4" fmla="*/ 110681 h 664082"/>
                    <a:gd name="connsiteX5" fmla="*/ 432625 w 432625"/>
                    <a:gd name="connsiteY5" fmla="*/ 110681 h 664082"/>
                    <a:gd name="connsiteX6" fmla="*/ 432625 w 432625"/>
                    <a:gd name="connsiteY6" fmla="*/ 0 h 664082"/>
                    <a:gd name="connsiteX7" fmla="*/ 0 w 432625"/>
                    <a:gd name="connsiteY7" fmla="*/ 0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25" h="664082">
                      <a:moveTo>
                        <a:pt x="0" y="110681"/>
                      </a:moveTo>
                      <a:lnTo>
                        <a:pt x="153543" y="110681"/>
                      </a:lnTo>
                      <a:lnTo>
                        <a:pt x="153543" y="664083"/>
                      </a:lnTo>
                      <a:lnTo>
                        <a:pt x="279178" y="664083"/>
                      </a:lnTo>
                      <a:lnTo>
                        <a:pt x="279178" y="110681"/>
                      </a:lnTo>
                      <a:lnTo>
                        <a:pt x="432625" y="110681"/>
                      </a:lnTo>
                      <a:lnTo>
                        <a:pt x="432625"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BE212181-C269-43A0-A86C-676FB1E77EBB}"/>
                    </a:ext>
                  </a:extLst>
                </p:cNvPr>
                <p:cNvSpPr/>
                <p:nvPr/>
              </p:nvSpPr>
              <p:spPr>
                <a:xfrm>
                  <a:off x="3955732" y="2118168"/>
                  <a:ext cx="440626" cy="684085"/>
                </a:xfrm>
                <a:custGeom>
                  <a:avLst/>
                  <a:gdLst>
                    <a:gd name="connsiteX0" fmla="*/ 253175 w 440626"/>
                    <a:gd name="connsiteY0" fmla="*/ 289179 h 684085"/>
                    <a:gd name="connsiteX1" fmla="*/ 136493 w 440626"/>
                    <a:gd name="connsiteY1" fmla="*/ 183452 h 684085"/>
                    <a:gd name="connsiteX2" fmla="*/ 236220 w 440626"/>
                    <a:gd name="connsiteY2" fmla="*/ 107632 h 684085"/>
                    <a:gd name="connsiteX3" fmla="*/ 378428 w 440626"/>
                    <a:gd name="connsiteY3" fmla="*/ 120777 h 684085"/>
                    <a:gd name="connsiteX4" fmla="*/ 427482 w 440626"/>
                    <a:gd name="connsiteY4" fmla="*/ 21908 h 684085"/>
                    <a:gd name="connsiteX5" fmla="*/ 234315 w 440626"/>
                    <a:gd name="connsiteY5" fmla="*/ 0 h 684085"/>
                    <a:gd name="connsiteX6" fmla="*/ 10954 w 440626"/>
                    <a:gd name="connsiteY6" fmla="*/ 180499 h 684085"/>
                    <a:gd name="connsiteX7" fmla="*/ 193453 w 440626"/>
                    <a:gd name="connsiteY7" fmla="*/ 387858 h 684085"/>
                    <a:gd name="connsiteX8" fmla="*/ 315087 w 440626"/>
                    <a:gd name="connsiteY8" fmla="*/ 493586 h 684085"/>
                    <a:gd name="connsiteX9" fmla="*/ 209359 w 440626"/>
                    <a:gd name="connsiteY9" fmla="*/ 576358 h 684085"/>
                    <a:gd name="connsiteX10" fmla="*/ 45529 w 440626"/>
                    <a:gd name="connsiteY10" fmla="*/ 552355 h 684085"/>
                    <a:gd name="connsiteX11" fmla="*/ 0 w 440626"/>
                    <a:gd name="connsiteY11" fmla="*/ 644176 h 684085"/>
                    <a:gd name="connsiteX12" fmla="*/ 207359 w 440626"/>
                    <a:gd name="connsiteY12" fmla="*/ 684086 h 684085"/>
                    <a:gd name="connsiteX13" fmla="*/ 440626 w 440626"/>
                    <a:gd name="connsiteY13" fmla="*/ 493681 h 684085"/>
                    <a:gd name="connsiteX14" fmla="*/ 253175 w 440626"/>
                    <a:gd name="connsiteY14" fmla="*/ 289179 h 6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626" h="684085">
                      <a:moveTo>
                        <a:pt x="253175" y="289179"/>
                      </a:moveTo>
                      <a:cubicBezTo>
                        <a:pt x="138493" y="261271"/>
                        <a:pt x="136493" y="259271"/>
                        <a:pt x="136493" y="183452"/>
                      </a:cubicBezTo>
                      <a:cubicBezTo>
                        <a:pt x="136493" y="125635"/>
                        <a:pt x="151447" y="107632"/>
                        <a:pt x="236220" y="107632"/>
                      </a:cubicBezTo>
                      <a:cubicBezTo>
                        <a:pt x="282035" y="107632"/>
                        <a:pt x="332232" y="112681"/>
                        <a:pt x="378428" y="120777"/>
                      </a:cubicBezTo>
                      <a:lnTo>
                        <a:pt x="427482" y="21908"/>
                      </a:lnTo>
                      <a:cubicBezTo>
                        <a:pt x="361759" y="6953"/>
                        <a:pt x="292037" y="0"/>
                        <a:pt x="234315" y="0"/>
                      </a:cubicBezTo>
                      <a:cubicBezTo>
                        <a:pt x="65818" y="0"/>
                        <a:pt x="10954" y="59817"/>
                        <a:pt x="10954" y="180499"/>
                      </a:cubicBezTo>
                      <a:cubicBezTo>
                        <a:pt x="10954" y="321088"/>
                        <a:pt x="32861" y="351949"/>
                        <a:pt x="193453" y="387858"/>
                      </a:cubicBezTo>
                      <a:cubicBezTo>
                        <a:pt x="313087" y="413766"/>
                        <a:pt x="315087" y="419767"/>
                        <a:pt x="315087" y="493586"/>
                      </a:cubicBezTo>
                      <a:cubicBezTo>
                        <a:pt x="315087" y="557403"/>
                        <a:pt x="300133" y="576358"/>
                        <a:pt x="209359" y="576358"/>
                      </a:cubicBezTo>
                      <a:cubicBezTo>
                        <a:pt x="151924" y="576358"/>
                        <a:pt x="99060" y="567214"/>
                        <a:pt x="45529" y="552355"/>
                      </a:cubicBezTo>
                      <a:lnTo>
                        <a:pt x="0" y="644176"/>
                      </a:lnTo>
                      <a:cubicBezTo>
                        <a:pt x="43910" y="665131"/>
                        <a:pt x="131635" y="684086"/>
                        <a:pt x="207359" y="684086"/>
                      </a:cubicBezTo>
                      <a:cubicBezTo>
                        <a:pt x="403765" y="684086"/>
                        <a:pt x="440626" y="619315"/>
                        <a:pt x="440626" y="493681"/>
                      </a:cubicBezTo>
                      <a:cubicBezTo>
                        <a:pt x="440626" y="360998"/>
                        <a:pt x="431578" y="332042"/>
                        <a:pt x="253175" y="289179"/>
                      </a:cubicBezTo>
                      <a:close/>
                    </a:path>
                  </a:pathLst>
                </a:custGeom>
                <a:solidFill>
                  <a:srgbClr val="FFFFFF"/>
                </a:solidFill>
                <a:ln w="952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804F0AC1-B36A-4DC5-8D84-2385A70F3721}"/>
                    </a:ext>
                  </a:extLst>
                </p:cNvPr>
                <p:cNvSpPr/>
                <p:nvPr/>
              </p:nvSpPr>
              <p:spPr>
                <a:xfrm>
                  <a:off x="2793205" y="2118168"/>
                  <a:ext cx="659511" cy="683990"/>
                </a:xfrm>
                <a:custGeom>
                  <a:avLst/>
                  <a:gdLst>
                    <a:gd name="connsiteX0" fmla="*/ 581025 w 659511"/>
                    <a:gd name="connsiteY0" fmla="*/ 479584 h 683990"/>
                    <a:gd name="connsiteX1" fmla="*/ 581025 w 659511"/>
                    <a:gd name="connsiteY1" fmla="*/ 204406 h 683990"/>
                    <a:gd name="connsiteX2" fmla="*/ 329756 w 659511"/>
                    <a:gd name="connsiteY2" fmla="*/ 0 h 683990"/>
                    <a:gd name="connsiteX3" fmla="*/ 329756 w 659511"/>
                    <a:gd name="connsiteY3" fmla="*/ 0 h 683990"/>
                    <a:gd name="connsiteX4" fmla="*/ 251269 w 659511"/>
                    <a:gd name="connsiteY4" fmla="*/ 0 h 683990"/>
                    <a:gd name="connsiteX5" fmla="*/ 0 w 659511"/>
                    <a:gd name="connsiteY5" fmla="*/ 204406 h 683990"/>
                    <a:gd name="connsiteX6" fmla="*/ 0 w 659511"/>
                    <a:gd name="connsiteY6" fmla="*/ 479584 h 683990"/>
                    <a:gd name="connsiteX7" fmla="*/ 251269 w 659511"/>
                    <a:gd name="connsiteY7" fmla="*/ 683990 h 683990"/>
                    <a:gd name="connsiteX8" fmla="*/ 329756 w 659511"/>
                    <a:gd name="connsiteY8" fmla="*/ 683990 h 683990"/>
                    <a:gd name="connsiteX9" fmla="*/ 329756 w 659511"/>
                    <a:gd name="connsiteY9" fmla="*/ 683990 h 683990"/>
                    <a:gd name="connsiteX10" fmla="*/ 497681 w 659511"/>
                    <a:gd name="connsiteY10" fmla="*/ 644747 h 683990"/>
                    <a:gd name="connsiteX11" fmla="*/ 526733 w 659511"/>
                    <a:gd name="connsiteY11" fmla="*/ 673989 h 683990"/>
                    <a:gd name="connsiteX12" fmla="*/ 659511 w 659511"/>
                    <a:gd name="connsiteY12" fmla="*/ 673989 h 683990"/>
                    <a:gd name="connsiteX13" fmla="*/ 561118 w 659511"/>
                    <a:gd name="connsiteY13" fmla="*/ 574739 h 683990"/>
                    <a:gd name="connsiteX14" fmla="*/ 581025 w 659511"/>
                    <a:gd name="connsiteY14" fmla="*/ 479584 h 683990"/>
                    <a:gd name="connsiteX15" fmla="*/ 329756 w 659511"/>
                    <a:gd name="connsiteY15" fmla="*/ 573310 h 683990"/>
                    <a:gd name="connsiteX16" fmla="*/ 329756 w 659511"/>
                    <a:gd name="connsiteY16" fmla="*/ 573310 h 683990"/>
                    <a:gd name="connsiteX17" fmla="*/ 251269 w 659511"/>
                    <a:gd name="connsiteY17" fmla="*/ 573310 h 683990"/>
                    <a:gd name="connsiteX18" fmla="*/ 125635 w 659511"/>
                    <a:gd name="connsiteY18" fmla="*/ 472631 h 683990"/>
                    <a:gd name="connsiteX19" fmla="*/ 125635 w 659511"/>
                    <a:gd name="connsiteY19" fmla="*/ 211360 h 683990"/>
                    <a:gd name="connsiteX20" fmla="*/ 251269 w 659511"/>
                    <a:gd name="connsiteY20" fmla="*/ 110681 h 683990"/>
                    <a:gd name="connsiteX21" fmla="*/ 329756 w 659511"/>
                    <a:gd name="connsiteY21" fmla="*/ 110681 h 683990"/>
                    <a:gd name="connsiteX22" fmla="*/ 329756 w 659511"/>
                    <a:gd name="connsiteY22" fmla="*/ 110681 h 683990"/>
                    <a:gd name="connsiteX23" fmla="*/ 455390 w 659511"/>
                    <a:gd name="connsiteY23" fmla="*/ 211360 h 683990"/>
                    <a:gd name="connsiteX24" fmla="*/ 455390 w 659511"/>
                    <a:gd name="connsiteY24" fmla="*/ 467963 h 683990"/>
                    <a:gd name="connsiteX25" fmla="*/ 379381 w 659511"/>
                    <a:gd name="connsiteY25" fmla="*/ 391192 h 683990"/>
                    <a:gd name="connsiteX26" fmla="*/ 245840 w 659511"/>
                    <a:gd name="connsiteY26" fmla="*/ 391192 h 683990"/>
                    <a:gd name="connsiteX27" fmla="*/ 411194 w 659511"/>
                    <a:gd name="connsiteY27" fmla="*/ 557689 h 683990"/>
                    <a:gd name="connsiteX28" fmla="*/ 329756 w 659511"/>
                    <a:gd name="connsiteY28" fmla="*/ 573310 h 68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9511" h="683990">
                      <a:moveTo>
                        <a:pt x="581025" y="479584"/>
                      </a:moveTo>
                      <a:lnTo>
                        <a:pt x="581025" y="204406"/>
                      </a:lnTo>
                      <a:cubicBezTo>
                        <a:pt x="581025" y="93726"/>
                        <a:pt x="517208" y="0"/>
                        <a:pt x="329756" y="0"/>
                      </a:cubicBezTo>
                      <a:lnTo>
                        <a:pt x="329756" y="0"/>
                      </a:lnTo>
                      <a:lnTo>
                        <a:pt x="251269" y="0"/>
                      </a:lnTo>
                      <a:cubicBezTo>
                        <a:pt x="63817" y="0"/>
                        <a:pt x="0" y="93726"/>
                        <a:pt x="0" y="204406"/>
                      </a:cubicBezTo>
                      <a:lnTo>
                        <a:pt x="0" y="479584"/>
                      </a:lnTo>
                      <a:cubicBezTo>
                        <a:pt x="0" y="590264"/>
                        <a:pt x="63817" y="683990"/>
                        <a:pt x="251269" y="683990"/>
                      </a:cubicBezTo>
                      <a:lnTo>
                        <a:pt x="329756" y="683990"/>
                      </a:lnTo>
                      <a:lnTo>
                        <a:pt x="329756" y="683990"/>
                      </a:lnTo>
                      <a:cubicBezTo>
                        <a:pt x="403765" y="683990"/>
                        <a:pt x="458534" y="669322"/>
                        <a:pt x="497681" y="644747"/>
                      </a:cubicBezTo>
                      <a:lnTo>
                        <a:pt x="526733" y="673989"/>
                      </a:lnTo>
                      <a:lnTo>
                        <a:pt x="659511" y="673989"/>
                      </a:lnTo>
                      <a:lnTo>
                        <a:pt x="561118" y="574739"/>
                      </a:lnTo>
                      <a:cubicBezTo>
                        <a:pt x="574929" y="546164"/>
                        <a:pt x="581025" y="513683"/>
                        <a:pt x="581025" y="479584"/>
                      </a:cubicBezTo>
                      <a:close/>
                      <a:moveTo>
                        <a:pt x="329756" y="573310"/>
                      </a:moveTo>
                      <a:lnTo>
                        <a:pt x="329756" y="573310"/>
                      </a:lnTo>
                      <a:lnTo>
                        <a:pt x="251269" y="573310"/>
                      </a:lnTo>
                      <a:cubicBezTo>
                        <a:pt x="157544" y="573310"/>
                        <a:pt x="125635" y="535400"/>
                        <a:pt x="125635" y="472631"/>
                      </a:cubicBezTo>
                      <a:lnTo>
                        <a:pt x="125635" y="211360"/>
                      </a:lnTo>
                      <a:cubicBezTo>
                        <a:pt x="125635" y="148590"/>
                        <a:pt x="157544" y="110681"/>
                        <a:pt x="251269" y="110681"/>
                      </a:cubicBezTo>
                      <a:lnTo>
                        <a:pt x="329756" y="110681"/>
                      </a:lnTo>
                      <a:lnTo>
                        <a:pt x="329756" y="110681"/>
                      </a:lnTo>
                      <a:cubicBezTo>
                        <a:pt x="423482" y="110681"/>
                        <a:pt x="455390" y="148590"/>
                        <a:pt x="455390" y="211360"/>
                      </a:cubicBezTo>
                      <a:lnTo>
                        <a:pt x="455390" y="467963"/>
                      </a:lnTo>
                      <a:lnTo>
                        <a:pt x="379381" y="391192"/>
                      </a:lnTo>
                      <a:lnTo>
                        <a:pt x="245840" y="391192"/>
                      </a:lnTo>
                      <a:lnTo>
                        <a:pt x="411194" y="557689"/>
                      </a:lnTo>
                      <a:cubicBezTo>
                        <a:pt x="391763" y="567881"/>
                        <a:pt x="365188" y="573310"/>
                        <a:pt x="329756" y="573310"/>
                      </a:cubicBezTo>
                      <a:close/>
                    </a:path>
                  </a:pathLst>
                </a:custGeom>
                <a:solidFill>
                  <a:srgbClr val="FFFFFF"/>
                </a:solidFill>
                <a:ln w="9525" cap="flat">
                  <a:noFill/>
                  <a:prstDash val="solid"/>
                  <a:miter/>
                </a:ln>
              </p:spPr>
              <p:txBody>
                <a:bodyPr rtlCol="0" anchor="ctr"/>
                <a:lstStyle/>
                <a:p>
                  <a:endParaRPr lang="zh-TW" altLang="en-US"/>
                </a:p>
              </p:txBody>
            </p:sp>
          </p:grpSp>
          <p:grpSp>
            <p:nvGrpSpPr>
              <p:cNvPr id="72" name="圖形 2">
                <a:extLst>
                  <a:ext uri="{FF2B5EF4-FFF2-40B4-BE49-F238E27FC236}">
                    <a16:creationId xmlns:a16="http://schemas.microsoft.com/office/drawing/2014/main" id="{3B45039E-08B0-451A-89F9-79B348A35711}"/>
                  </a:ext>
                </a:extLst>
              </p:cNvPr>
              <p:cNvGrpSpPr/>
              <p:nvPr/>
            </p:nvGrpSpPr>
            <p:grpSpPr>
              <a:xfrm>
                <a:off x="4513992" y="2128170"/>
                <a:ext cx="1761543" cy="664082"/>
                <a:chOff x="4513992" y="2128170"/>
                <a:chExt cx="1761543" cy="664082"/>
              </a:xfrm>
              <a:solidFill>
                <a:srgbClr val="FFFFFF"/>
              </a:solidFill>
            </p:grpSpPr>
            <p:sp>
              <p:nvSpPr>
                <p:cNvPr id="118" name="手繪多邊形: 圖案 117">
                  <a:extLst>
                    <a:ext uri="{FF2B5EF4-FFF2-40B4-BE49-F238E27FC236}">
                      <a16:creationId xmlns:a16="http://schemas.microsoft.com/office/drawing/2014/main" id="{36C64C7E-30FD-41B1-8032-B75046485BE0}"/>
                    </a:ext>
                  </a:extLst>
                </p:cNvPr>
                <p:cNvSpPr/>
                <p:nvPr/>
              </p:nvSpPr>
              <p:spPr>
                <a:xfrm>
                  <a:off x="4893182" y="2128170"/>
                  <a:ext cx="56768" cy="654081"/>
                </a:xfrm>
                <a:custGeom>
                  <a:avLst/>
                  <a:gdLst>
                    <a:gd name="connsiteX0" fmla="*/ 0 w 56768"/>
                    <a:gd name="connsiteY0" fmla="*/ 654082 h 654081"/>
                    <a:gd name="connsiteX1" fmla="*/ 0 w 56768"/>
                    <a:gd name="connsiteY1" fmla="*/ 0 h 654081"/>
                    <a:gd name="connsiteX2" fmla="*/ 56769 w 56768"/>
                    <a:gd name="connsiteY2" fmla="*/ 0 h 654081"/>
                    <a:gd name="connsiteX3" fmla="*/ 56769 w 56768"/>
                    <a:gd name="connsiteY3" fmla="*/ 654082 h 654081"/>
                    <a:gd name="connsiteX4" fmla="*/ 0 w 56768"/>
                    <a:gd name="connsiteY4" fmla="*/ 654082 h 65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654081">
                      <a:moveTo>
                        <a:pt x="0" y="654082"/>
                      </a:moveTo>
                      <a:lnTo>
                        <a:pt x="0" y="0"/>
                      </a:lnTo>
                      <a:lnTo>
                        <a:pt x="56769" y="0"/>
                      </a:lnTo>
                      <a:lnTo>
                        <a:pt x="56769" y="654082"/>
                      </a:lnTo>
                      <a:lnTo>
                        <a:pt x="0" y="654082"/>
                      </a:lnTo>
                      <a:close/>
                    </a:path>
                  </a:pathLst>
                </a:custGeom>
                <a:solidFill>
                  <a:srgbClr val="FFFFFF"/>
                </a:solidFill>
                <a:ln w="9525" cap="flat">
                  <a:no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967F6B43-0B48-417C-A6B7-A928FB536891}"/>
                    </a:ext>
                  </a:extLst>
                </p:cNvPr>
                <p:cNvSpPr/>
                <p:nvPr/>
              </p:nvSpPr>
              <p:spPr>
                <a:xfrm>
                  <a:off x="5028437" y="2295905"/>
                  <a:ext cx="370141" cy="496347"/>
                </a:xfrm>
                <a:custGeom>
                  <a:avLst/>
                  <a:gdLst>
                    <a:gd name="connsiteX0" fmla="*/ 185071 w 370141"/>
                    <a:gd name="connsiteY0" fmla="*/ 496348 h 496347"/>
                    <a:gd name="connsiteX1" fmla="*/ 0 w 370141"/>
                    <a:gd name="connsiteY1" fmla="*/ 323088 h 496347"/>
                    <a:gd name="connsiteX2" fmla="*/ 0 w 370141"/>
                    <a:gd name="connsiteY2" fmla="*/ 173260 h 496347"/>
                    <a:gd name="connsiteX3" fmla="*/ 185071 w 370141"/>
                    <a:gd name="connsiteY3" fmla="*/ 0 h 496347"/>
                    <a:gd name="connsiteX4" fmla="*/ 370141 w 370141"/>
                    <a:gd name="connsiteY4" fmla="*/ 173260 h 496347"/>
                    <a:gd name="connsiteX5" fmla="*/ 370141 w 370141"/>
                    <a:gd name="connsiteY5" fmla="*/ 323088 h 496347"/>
                    <a:gd name="connsiteX6" fmla="*/ 185071 w 370141"/>
                    <a:gd name="connsiteY6" fmla="*/ 496348 h 496347"/>
                    <a:gd name="connsiteX7" fmla="*/ 313277 w 370141"/>
                    <a:gd name="connsiteY7" fmla="*/ 171260 h 496347"/>
                    <a:gd name="connsiteX8" fmla="*/ 184975 w 370141"/>
                    <a:gd name="connsiteY8" fmla="*/ 50864 h 496347"/>
                    <a:gd name="connsiteX9" fmla="*/ 56674 w 370141"/>
                    <a:gd name="connsiteY9" fmla="*/ 171260 h 496347"/>
                    <a:gd name="connsiteX10" fmla="*/ 56674 w 370141"/>
                    <a:gd name="connsiteY10" fmla="*/ 324993 h 496347"/>
                    <a:gd name="connsiteX11" fmla="*/ 184975 w 370141"/>
                    <a:gd name="connsiteY11" fmla="*/ 445389 h 496347"/>
                    <a:gd name="connsiteX12" fmla="*/ 313277 w 370141"/>
                    <a:gd name="connsiteY12" fmla="*/ 324993 h 496347"/>
                    <a:gd name="connsiteX13" fmla="*/ 313277 w 370141"/>
                    <a:gd name="connsiteY13" fmla="*/ 171260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141" h="496347">
                      <a:moveTo>
                        <a:pt x="185071" y="496348"/>
                      </a:moveTo>
                      <a:cubicBezTo>
                        <a:pt x="50959" y="496348"/>
                        <a:pt x="0" y="420910"/>
                        <a:pt x="0" y="323088"/>
                      </a:cubicBezTo>
                      <a:lnTo>
                        <a:pt x="0" y="173260"/>
                      </a:lnTo>
                      <a:cubicBezTo>
                        <a:pt x="0" y="75343"/>
                        <a:pt x="50959" y="0"/>
                        <a:pt x="185071" y="0"/>
                      </a:cubicBezTo>
                      <a:cubicBezTo>
                        <a:pt x="319183" y="0"/>
                        <a:pt x="370141" y="75438"/>
                        <a:pt x="370141" y="173260"/>
                      </a:cubicBezTo>
                      <a:lnTo>
                        <a:pt x="370141" y="323088"/>
                      </a:lnTo>
                      <a:cubicBezTo>
                        <a:pt x="370046" y="420910"/>
                        <a:pt x="319183" y="496348"/>
                        <a:pt x="185071" y="496348"/>
                      </a:cubicBezTo>
                      <a:close/>
                      <a:moveTo>
                        <a:pt x="313277" y="171260"/>
                      </a:moveTo>
                      <a:cubicBezTo>
                        <a:pt x="313277" y="90964"/>
                        <a:pt x="274130" y="50864"/>
                        <a:pt x="184975" y="50864"/>
                      </a:cubicBezTo>
                      <a:cubicBezTo>
                        <a:pt x="95917" y="50864"/>
                        <a:pt x="56674" y="90964"/>
                        <a:pt x="56674" y="171260"/>
                      </a:cubicBezTo>
                      <a:lnTo>
                        <a:pt x="56674" y="324993"/>
                      </a:lnTo>
                      <a:cubicBezTo>
                        <a:pt x="56674" y="405289"/>
                        <a:pt x="95821" y="445389"/>
                        <a:pt x="184975" y="445389"/>
                      </a:cubicBezTo>
                      <a:cubicBezTo>
                        <a:pt x="274034" y="445389"/>
                        <a:pt x="313277" y="405289"/>
                        <a:pt x="313277" y="324993"/>
                      </a:cubicBezTo>
                      <a:lnTo>
                        <a:pt x="313277" y="171260"/>
                      </a:lnTo>
                      <a:close/>
                    </a:path>
                  </a:pathLst>
                </a:custGeom>
                <a:solidFill>
                  <a:srgbClr val="FFFFFF"/>
                </a:solidFill>
                <a:ln w="952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93FDA90B-D565-4922-9B1A-BB0C7FDA86EC}"/>
                    </a:ext>
                  </a:extLst>
                </p:cNvPr>
                <p:cNvSpPr/>
                <p:nvPr/>
              </p:nvSpPr>
              <p:spPr>
                <a:xfrm>
                  <a:off x="5476398" y="2306573"/>
                  <a:ext cx="370141" cy="485584"/>
                </a:xfrm>
                <a:custGeom>
                  <a:avLst/>
                  <a:gdLst>
                    <a:gd name="connsiteX0" fmla="*/ 313372 w 370141"/>
                    <a:gd name="connsiteY0" fmla="*/ 0 h 485584"/>
                    <a:gd name="connsiteX1" fmla="*/ 313372 w 370141"/>
                    <a:gd name="connsiteY1" fmla="*/ 314325 h 485584"/>
                    <a:gd name="connsiteX2" fmla="*/ 185071 w 370141"/>
                    <a:gd name="connsiteY2" fmla="*/ 434721 h 485584"/>
                    <a:gd name="connsiteX3" fmla="*/ 56769 w 370141"/>
                    <a:gd name="connsiteY3" fmla="*/ 314325 h 485584"/>
                    <a:gd name="connsiteX4" fmla="*/ 56769 w 370141"/>
                    <a:gd name="connsiteY4" fmla="*/ 0 h 485584"/>
                    <a:gd name="connsiteX5" fmla="*/ 0 w 370141"/>
                    <a:gd name="connsiteY5" fmla="*/ 0 h 485584"/>
                    <a:gd name="connsiteX6" fmla="*/ 0 w 370141"/>
                    <a:gd name="connsiteY6" fmla="*/ 312325 h 485584"/>
                    <a:gd name="connsiteX7" fmla="*/ 185071 w 370141"/>
                    <a:gd name="connsiteY7" fmla="*/ 485584 h 485584"/>
                    <a:gd name="connsiteX8" fmla="*/ 370141 w 370141"/>
                    <a:gd name="connsiteY8" fmla="*/ 312325 h 485584"/>
                    <a:gd name="connsiteX9" fmla="*/ 370141 w 370141"/>
                    <a:gd name="connsiteY9" fmla="*/ 0 h 485584"/>
                    <a:gd name="connsiteX10" fmla="*/ 313372 w 370141"/>
                    <a:gd name="connsiteY10" fmla="*/ 0 h 48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141" h="485584">
                      <a:moveTo>
                        <a:pt x="313372" y="0"/>
                      </a:moveTo>
                      <a:lnTo>
                        <a:pt x="313372" y="314325"/>
                      </a:lnTo>
                      <a:cubicBezTo>
                        <a:pt x="313372" y="394621"/>
                        <a:pt x="274225" y="434721"/>
                        <a:pt x="185071" y="434721"/>
                      </a:cubicBezTo>
                      <a:cubicBezTo>
                        <a:pt x="96012" y="434721"/>
                        <a:pt x="56769" y="394621"/>
                        <a:pt x="56769" y="314325"/>
                      </a:cubicBezTo>
                      <a:lnTo>
                        <a:pt x="56769" y="0"/>
                      </a:lnTo>
                      <a:lnTo>
                        <a:pt x="0" y="0"/>
                      </a:lnTo>
                      <a:lnTo>
                        <a:pt x="0" y="312325"/>
                      </a:lnTo>
                      <a:cubicBezTo>
                        <a:pt x="0" y="410242"/>
                        <a:pt x="50959" y="485584"/>
                        <a:pt x="185071" y="485584"/>
                      </a:cubicBezTo>
                      <a:cubicBezTo>
                        <a:pt x="319183" y="485584"/>
                        <a:pt x="370141" y="410146"/>
                        <a:pt x="370141" y="312325"/>
                      </a:cubicBezTo>
                      <a:lnTo>
                        <a:pt x="370141" y="0"/>
                      </a:lnTo>
                      <a:lnTo>
                        <a:pt x="313372" y="0"/>
                      </a:lnTo>
                      <a:close/>
                    </a:path>
                  </a:pathLst>
                </a:custGeom>
                <a:solidFill>
                  <a:srgbClr val="FFFFFF"/>
                </a:solidFill>
                <a:ln w="9525" cap="flat">
                  <a:no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504E4361-3101-419A-88BA-F5C4C078BFC0}"/>
                    </a:ext>
                  </a:extLst>
                </p:cNvPr>
                <p:cNvSpPr/>
                <p:nvPr/>
              </p:nvSpPr>
              <p:spPr>
                <a:xfrm>
                  <a:off x="4513992" y="2295905"/>
                  <a:ext cx="308324" cy="496347"/>
                </a:xfrm>
                <a:custGeom>
                  <a:avLst/>
                  <a:gdLst>
                    <a:gd name="connsiteX0" fmla="*/ 180880 w 308324"/>
                    <a:gd name="connsiteY0" fmla="*/ 445389 h 496347"/>
                    <a:gd name="connsiteX1" fmla="*/ 56769 w 308324"/>
                    <a:gd name="connsiteY1" fmla="*/ 324993 h 496347"/>
                    <a:gd name="connsiteX2" fmla="*/ 56769 w 308324"/>
                    <a:gd name="connsiteY2" fmla="*/ 171260 h 496347"/>
                    <a:gd name="connsiteX3" fmla="*/ 180880 w 308324"/>
                    <a:gd name="connsiteY3" fmla="*/ 50864 h 496347"/>
                    <a:gd name="connsiteX4" fmla="*/ 299275 w 308324"/>
                    <a:gd name="connsiteY4" fmla="*/ 56960 h 496347"/>
                    <a:gd name="connsiteX5" fmla="*/ 307657 w 308324"/>
                    <a:gd name="connsiteY5" fmla="*/ 6191 h 496347"/>
                    <a:gd name="connsiteX6" fmla="*/ 180880 w 308324"/>
                    <a:gd name="connsiteY6" fmla="*/ 0 h 496347"/>
                    <a:gd name="connsiteX7" fmla="*/ 0 w 308324"/>
                    <a:gd name="connsiteY7" fmla="*/ 173260 h 496347"/>
                    <a:gd name="connsiteX8" fmla="*/ 0 w 308324"/>
                    <a:gd name="connsiteY8" fmla="*/ 323088 h 496347"/>
                    <a:gd name="connsiteX9" fmla="*/ 180880 w 308324"/>
                    <a:gd name="connsiteY9" fmla="*/ 496348 h 496347"/>
                    <a:gd name="connsiteX10" fmla="*/ 308324 w 308324"/>
                    <a:gd name="connsiteY10" fmla="*/ 490157 h 496347"/>
                    <a:gd name="connsiteX11" fmla="*/ 301371 w 308324"/>
                    <a:gd name="connsiteY11" fmla="*/ 439007 h 496347"/>
                    <a:gd name="connsiteX12" fmla="*/ 180880 w 308324"/>
                    <a:gd name="connsiteY12" fmla="*/ 445389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324" h="496347">
                      <a:moveTo>
                        <a:pt x="180880" y="445389"/>
                      </a:moveTo>
                      <a:cubicBezTo>
                        <a:pt x="97822" y="443865"/>
                        <a:pt x="56769" y="404051"/>
                        <a:pt x="56769" y="324993"/>
                      </a:cubicBezTo>
                      <a:lnTo>
                        <a:pt x="56769" y="171260"/>
                      </a:lnTo>
                      <a:cubicBezTo>
                        <a:pt x="56769" y="92297"/>
                        <a:pt x="95155" y="53340"/>
                        <a:pt x="180880" y="50864"/>
                      </a:cubicBezTo>
                      <a:cubicBezTo>
                        <a:pt x="264223" y="48482"/>
                        <a:pt x="299275" y="56960"/>
                        <a:pt x="299275" y="56960"/>
                      </a:cubicBezTo>
                      <a:lnTo>
                        <a:pt x="307657" y="6191"/>
                      </a:lnTo>
                      <a:cubicBezTo>
                        <a:pt x="307657" y="6191"/>
                        <a:pt x="287560" y="0"/>
                        <a:pt x="180880" y="0"/>
                      </a:cubicBezTo>
                      <a:cubicBezTo>
                        <a:pt x="52102" y="-95"/>
                        <a:pt x="0" y="76391"/>
                        <a:pt x="0" y="173260"/>
                      </a:cubicBezTo>
                      <a:lnTo>
                        <a:pt x="0" y="323088"/>
                      </a:lnTo>
                      <a:cubicBezTo>
                        <a:pt x="0" y="419957"/>
                        <a:pt x="51625" y="496348"/>
                        <a:pt x="180880" y="496348"/>
                      </a:cubicBezTo>
                      <a:cubicBezTo>
                        <a:pt x="262128" y="496348"/>
                        <a:pt x="308324" y="490157"/>
                        <a:pt x="308324" y="490157"/>
                      </a:cubicBezTo>
                      <a:lnTo>
                        <a:pt x="301371" y="439007"/>
                      </a:lnTo>
                      <a:cubicBezTo>
                        <a:pt x="301276" y="439007"/>
                        <a:pt x="218885" y="446056"/>
                        <a:pt x="180880" y="445389"/>
                      </a:cubicBezTo>
                      <a:close/>
                    </a:path>
                  </a:pathLst>
                </a:custGeom>
                <a:solidFill>
                  <a:srgbClr val="FFFFFF"/>
                </a:solidFill>
                <a:ln w="9525" cap="flat">
                  <a:no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04C40737-0B00-43F4-98D4-972BBABB0ADC}"/>
                    </a:ext>
                  </a:extLst>
                </p:cNvPr>
                <p:cNvSpPr/>
                <p:nvPr/>
              </p:nvSpPr>
              <p:spPr>
                <a:xfrm>
                  <a:off x="5924930" y="2128170"/>
                  <a:ext cx="350605" cy="664082"/>
                </a:xfrm>
                <a:custGeom>
                  <a:avLst/>
                  <a:gdLst>
                    <a:gd name="connsiteX0" fmla="*/ 293751 w 350605"/>
                    <a:gd name="connsiteY0" fmla="*/ 0 h 664082"/>
                    <a:gd name="connsiteX1" fmla="*/ 293751 w 350605"/>
                    <a:gd name="connsiteY1" fmla="*/ 167735 h 664082"/>
                    <a:gd name="connsiteX2" fmla="*/ 180880 w 350605"/>
                    <a:gd name="connsiteY2" fmla="*/ 167735 h 664082"/>
                    <a:gd name="connsiteX3" fmla="*/ 0 w 350605"/>
                    <a:gd name="connsiteY3" fmla="*/ 340995 h 664082"/>
                    <a:gd name="connsiteX4" fmla="*/ 0 w 350605"/>
                    <a:gd name="connsiteY4" fmla="*/ 490823 h 664082"/>
                    <a:gd name="connsiteX5" fmla="*/ 180880 w 350605"/>
                    <a:gd name="connsiteY5" fmla="*/ 664083 h 664082"/>
                    <a:gd name="connsiteX6" fmla="*/ 350520 w 350605"/>
                    <a:gd name="connsiteY6" fmla="*/ 492823 h 664082"/>
                    <a:gd name="connsiteX7" fmla="*/ 350520 w 350605"/>
                    <a:gd name="connsiteY7" fmla="*/ 95 h 664082"/>
                    <a:gd name="connsiteX8" fmla="*/ 293751 w 350605"/>
                    <a:gd name="connsiteY8" fmla="*/ 95 h 664082"/>
                    <a:gd name="connsiteX9" fmla="*/ 56864 w 350605"/>
                    <a:gd name="connsiteY9" fmla="*/ 492728 h 664082"/>
                    <a:gd name="connsiteX10" fmla="*/ 56864 w 350605"/>
                    <a:gd name="connsiteY10" fmla="*/ 338995 h 664082"/>
                    <a:gd name="connsiteX11" fmla="*/ 180975 w 350605"/>
                    <a:gd name="connsiteY11" fmla="*/ 218599 h 664082"/>
                    <a:gd name="connsiteX12" fmla="*/ 293846 w 350605"/>
                    <a:gd name="connsiteY12" fmla="*/ 218503 h 664082"/>
                    <a:gd name="connsiteX13" fmla="*/ 293846 w 350605"/>
                    <a:gd name="connsiteY13" fmla="*/ 492728 h 664082"/>
                    <a:gd name="connsiteX14" fmla="*/ 180975 w 350605"/>
                    <a:gd name="connsiteY14" fmla="*/ 613124 h 664082"/>
                    <a:gd name="connsiteX15" fmla="*/ 56864 w 350605"/>
                    <a:gd name="connsiteY15" fmla="*/ 492728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605" h="664082">
                      <a:moveTo>
                        <a:pt x="293751" y="0"/>
                      </a:moveTo>
                      <a:lnTo>
                        <a:pt x="293751" y="167735"/>
                      </a:lnTo>
                      <a:lnTo>
                        <a:pt x="180880" y="167735"/>
                      </a:lnTo>
                      <a:cubicBezTo>
                        <a:pt x="49911" y="169355"/>
                        <a:pt x="0" y="244126"/>
                        <a:pt x="0" y="340995"/>
                      </a:cubicBezTo>
                      <a:lnTo>
                        <a:pt x="0" y="490823"/>
                      </a:lnTo>
                      <a:cubicBezTo>
                        <a:pt x="0" y="587693"/>
                        <a:pt x="50387" y="664083"/>
                        <a:pt x="180880" y="664083"/>
                      </a:cubicBezTo>
                      <a:cubicBezTo>
                        <a:pt x="359950" y="664083"/>
                        <a:pt x="350520" y="518065"/>
                        <a:pt x="350520" y="492823"/>
                      </a:cubicBezTo>
                      <a:cubicBezTo>
                        <a:pt x="350520" y="435293"/>
                        <a:pt x="350520" y="95"/>
                        <a:pt x="350520" y="95"/>
                      </a:cubicBezTo>
                      <a:lnTo>
                        <a:pt x="293751" y="95"/>
                      </a:lnTo>
                      <a:close/>
                      <a:moveTo>
                        <a:pt x="56864" y="492728"/>
                      </a:moveTo>
                      <a:lnTo>
                        <a:pt x="56864" y="338995"/>
                      </a:lnTo>
                      <a:cubicBezTo>
                        <a:pt x="56864" y="260032"/>
                        <a:pt x="94869" y="219837"/>
                        <a:pt x="180975" y="218599"/>
                      </a:cubicBezTo>
                      <a:lnTo>
                        <a:pt x="293846" y="218503"/>
                      </a:lnTo>
                      <a:cubicBezTo>
                        <a:pt x="293846" y="218503"/>
                        <a:pt x="293846" y="443770"/>
                        <a:pt x="293846" y="492728"/>
                      </a:cubicBezTo>
                      <a:cubicBezTo>
                        <a:pt x="293370" y="519398"/>
                        <a:pt x="298132" y="613124"/>
                        <a:pt x="180975" y="613124"/>
                      </a:cubicBezTo>
                      <a:cubicBezTo>
                        <a:pt x="97726" y="613124"/>
                        <a:pt x="56864" y="571690"/>
                        <a:pt x="56864" y="492728"/>
                      </a:cubicBezTo>
                      <a:close/>
                    </a:path>
                  </a:pathLst>
                </a:custGeom>
                <a:solidFill>
                  <a:srgbClr val="FFFFFF"/>
                </a:solidFill>
                <a:ln w="9525" cap="flat">
                  <a:noFill/>
                  <a:prstDash val="solid"/>
                  <a:miter/>
                </a:ln>
              </p:spPr>
              <p:txBody>
                <a:bodyPr rtlCol="0" anchor="ctr"/>
                <a:lstStyle/>
                <a:p>
                  <a:endParaRPr lang="zh-TW" altLang="en-US"/>
                </a:p>
              </p:txBody>
            </p:sp>
          </p:grpSp>
        </p:grpSp>
      </p:grpSp>
    </p:spTree>
    <p:extLst>
      <p:ext uri="{BB962C8B-B14F-4D97-AF65-F5344CB8AC3E}">
        <p14:creationId xmlns:p14="http://schemas.microsoft.com/office/powerpoint/2010/main" val="1191367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F968E-37C7-4EC4-A812-6121832F00FF}"/>
              </a:ext>
            </a:extLst>
          </p:cNvPr>
          <p:cNvSpPr>
            <a:spLocks noGrp="1"/>
          </p:cNvSpPr>
          <p:nvPr>
            <p:ph type="title"/>
          </p:nvPr>
        </p:nvSpPr>
        <p:spPr>
          <a:xfrm>
            <a:off x="226185" y="1"/>
            <a:ext cx="8642607" cy="1417982"/>
          </a:xfrm>
        </p:spPr>
        <p:txBody>
          <a:bodyPr>
            <a:normAutofit/>
          </a:bodyPr>
          <a:lstStyle/>
          <a:p>
            <a:r>
              <a:rPr lang="zh-TW" altLang="en-US">
                <a:latin typeface="Arial"/>
                <a:ea typeface="微軟正黑體"/>
                <a:cs typeface="Arial"/>
              </a:rPr>
              <a:t>Use </a:t>
            </a:r>
            <a:r>
              <a:rPr lang="en-US" altLang="zh-TW">
                <a:latin typeface="Arial"/>
                <a:ea typeface="微軟正黑體"/>
                <a:cs typeface="Arial"/>
              </a:rPr>
              <a:t>QNAP </a:t>
            </a:r>
            <a:r>
              <a:rPr lang="zh-TW" altLang="en-US">
                <a:latin typeface="Arial"/>
                <a:ea typeface="微軟正黑體"/>
                <a:cs typeface="Arial"/>
              </a:rPr>
              <a:t>Cloud </a:t>
            </a:r>
            <a:r>
              <a:rPr lang="en-US" altLang="zh-TW">
                <a:latin typeface="Arial"/>
                <a:ea typeface="微軟正黑體"/>
                <a:cs typeface="Arial"/>
              </a:rPr>
              <a:t>NAS to </a:t>
            </a:r>
            <a:br>
              <a:rPr lang="en-US" altLang="zh-TW"/>
            </a:br>
            <a:r>
              <a:rPr lang="en-US" altLang="zh-TW">
                <a:latin typeface="Arial"/>
                <a:ea typeface="微軟正黑體"/>
                <a:cs typeface="Arial"/>
              </a:rPr>
              <a:t>Optimize Your Cloud Data Usage</a:t>
            </a:r>
            <a:endParaRPr lang="zh-TW" altLang="en-US">
              <a:latin typeface="Arial"/>
              <a:ea typeface="微軟正黑體"/>
              <a:cs typeface="Arial"/>
            </a:endParaRPr>
          </a:p>
        </p:txBody>
      </p:sp>
      <p:sp>
        <p:nvSpPr>
          <p:cNvPr id="5" name="矩形: 圓角 4">
            <a:extLst>
              <a:ext uri="{FF2B5EF4-FFF2-40B4-BE49-F238E27FC236}">
                <a16:creationId xmlns:a16="http://schemas.microsoft.com/office/drawing/2014/main" id="{7B3CD9A7-8B4E-46E9-B574-F2A134E7F74E}"/>
              </a:ext>
            </a:extLst>
          </p:cNvPr>
          <p:cNvSpPr/>
          <p:nvPr/>
        </p:nvSpPr>
        <p:spPr>
          <a:xfrm>
            <a:off x="3612524" y="1471448"/>
            <a:ext cx="3430765" cy="3217086"/>
          </a:xfrm>
          <a:prstGeom prst="roundRect">
            <a:avLst>
              <a:gd name="adj" fmla="val 4160"/>
            </a:avLst>
          </a:prstGeom>
          <a:solidFill>
            <a:srgbClr val="00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Shape 224" descr="白雲.png">
            <a:extLst>
              <a:ext uri="{FF2B5EF4-FFF2-40B4-BE49-F238E27FC236}">
                <a16:creationId xmlns:a16="http://schemas.microsoft.com/office/drawing/2014/main" id="{65E2B935-76CD-4FA4-864D-27FD03C72C4E}"/>
              </a:ext>
            </a:extLst>
          </p:cNvPr>
          <p:cNvPicPr preferRelativeResize="0"/>
          <p:nvPr/>
        </p:nvPicPr>
        <p:blipFill rotWithShape="1">
          <a:blip r:embed="rId2">
            <a:alphaModFix/>
          </a:blip>
          <a:srcRect/>
          <a:stretch/>
        </p:blipFill>
        <p:spPr>
          <a:xfrm>
            <a:off x="5784336" y="1449632"/>
            <a:ext cx="2004247" cy="1677766"/>
          </a:xfrm>
          <a:prstGeom prst="rect">
            <a:avLst/>
          </a:prstGeom>
          <a:noFill/>
          <a:ln>
            <a:noFill/>
          </a:ln>
        </p:spPr>
      </p:pic>
      <p:grpSp>
        <p:nvGrpSpPr>
          <p:cNvPr id="7" name="群組 6">
            <a:extLst>
              <a:ext uri="{FF2B5EF4-FFF2-40B4-BE49-F238E27FC236}">
                <a16:creationId xmlns:a16="http://schemas.microsoft.com/office/drawing/2014/main" id="{6F0AB885-E042-4F6A-BFDE-DC2C9772B843}"/>
              </a:ext>
            </a:extLst>
          </p:cNvPr>
          <p:cNvGrpSpPr/>
          <p:nvPr/>
        </p:nvGrpSpPr>
        <p:grpSpPr>
          <a:xfrm>
            <a:off x="6248327" y="2624501"/>
            <a:ext cx="1061425" cy="200301"/>
            <a:chOff x="4388896" y="4191428"/>
            <a:chExt cx="1165610" cy="223402"/>
          </a:xfrm>
        </p:grpSpPr>
        <p:sp>
          <p:nvSpPr>
            <p:cNvPr id="8" name="手繪多邊形: 圖案 7">
              <a:extLst>
                <a:ext uri="{FF2B5EF4-FFF2-40B4-BE49-F238E27FC236}">
                  <a16:creationId xmlns:a16="http://schemas.microsoft.com/office/drawing/2014/main" id="{546A95F8-ECC1-4BE2-B26C-D2A31640D4B8}"/>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9" name="手繪多邊形: 圖案 8">
              <a:extLst>
                <a:ext uri="{FF2B5EF4-FFF2-40B4-BE49-F238E27FC236}">
                  <a16:creationId xmlns:a16="http://schemas.microsoft.com/office/drawing/2014/main" id="{95B7DD16-F733-447D-B4AC-E95D45D9CDB6}"/>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50B070C9-57EE-4C78-B651-71B3E75F3B9E}"/>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F34EFCCD-63A1-4FE1-A019-974483F86D06}"/>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AD7D3E14-8E3D-46D2-A3D8-712F7C1EA81D}"/>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CE055876-C950-43D9-8170-A20117842AA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368C0FDE-525E-4E24-9C24-2248F6436688}"/>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0D9978A4-72BA-479C-9CBB-8D44FDC09FE9}"/>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FEED4857-122B-4557-9D73-ADD07DDF42F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E0CB9FFE-70D5-48A3-9C4D-21B06A282C61}"/>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0C166748-119E-4D44-8148-390EBB9C6687}"/>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BCF692F-0760-4F30-82D4-72813D922CE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C9EE3CEB-1080-4BB2-B7CE-11CC8BA6AD7F}"/>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CE828450-FD62-4B05-9F08-87C4B1065840}"/>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AC3AECD6-3DC0-46AE-B4AF-997F0DB33CD7}"/>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5A7557FD-2759-410D-8221-163F12F07D7A}"/>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55AE9700-F9D4-488D-9F34-AF7E184CB142}"/>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84B2DF2E-9ECF-4B76-8B31-88461D90C93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20672950-B64D-41D9-A2FC-FD7E60C8D5F1}"/>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47D1141C-86CB-4C92-AF81-F226B7D65F61}"/>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8C0541E8-C45C-4E16-A3C6-0E245431C397}"/>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EA60322D-7920-49E9-B50B-22B57CA69495}"/>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B63A381C-1601-47D6-A7A4-C15445B1812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CCE7A179-FE06-47B4-8168-B8E50CE25A85}"/>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30ADA68A-78F0-45EE-8BC8-5F6D11D7B272}"/>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3984FE46-B0A0-4D06-AC99-8A46DE85293C}"/>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5B7E2129-49DA-4600-9613-98AAEF22AAAA}"/>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DB801FBA-78E5-4807-8BDF-704E22468A9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BC4265CF-B248-429E-8672-616BB4AA69A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14D05503-510E-47A2-96E2-827FC21715CE}"/>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E58B2FD3-EDA7-41C8-BF41-5EBEA75583DD}"/>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2F1FE5DB-1148-4C3C-AC06-85B61AD8C9E9}"/>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2E6218D4-E575-4ED7-9371-7521455A3DAC}"/>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4B6DC517-8BEF-474F-8E15-032E4B7160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EB213520-6E28-4847-AC35-D5015EA3BD3B}"/>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9ED13809-F43A-484C-A8A5-50163808B2DD}"/>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solidFill>
              <a:srgbClr val="FFFFFF"/>
            </a:solidFill>
            <a:ln w="6350" cap="flat">
              <a:solidFill>
                <a:srgbClr val="003E85"/>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63600EC2-62EC-4842-B5B8-7C8EA49938EF}"/>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solidFill>
              <a:srgbClr val="000000"/>
            </a:solidFill>
            <a:ln w="6350" cap="flat">
              <a:solidFill>
                <a:srgbClr val="003E85"/>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2DA3927B-12E8-4DB0-83E3-DA44090C48BC}"/>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solidFill>
              <a:srgbClr val="FFFFFF"/>
            </a:solidFill>
            <a:ln w="6350"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D441ECC2-2EE5-4EF8-8C85-FEEBA3C2BCFC}"/>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rgbClr val="000000"/>
            </a:solidFill>
            <a:ln w="952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C5344E41-AD80-4C09-BF16-E26BD3062BB8}"/>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F01C819-EBE8-45EF-B07D-686E26DF3053}"/>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solidFill>
              <a:srgbClr val="FFFFFF"/>
            </a:solidFill>
            <a:ln w="6350" cap="flat">
              <a:solidFill>
                <a:srgbClr val="003E85"/>
              </a:solidFill>
              <a:prstDash val="solid"/>
              <a:miter/>
            </a:ln>
          </p:spPr>
          <p:txBody>
            <a:bodyPr rtlCol="0" anchor="ctr"/>
            <a:lstStyle/>
            <a:p>
              <a:endParaRPr lang="zh-TW" altLang="en-US"/>
            </a:p>
          </p:txBody>
        </p:sp>
      </p:grpSp>
      <p:grpSp>
        <p:nvGrpSpPr>
          <p:cNvPr id="49" name="群組 48">
            <a:extLst>
              <a:ext uri="{FF2B5EF4-FFF2-40B4-BE49-F238E27FC236}">
                <a16:creationId xmlns:a16="http://schemas.microsoft.com/office/drawing/2014/main" id="{CF543A23-B32F-4175-BB51-F5590134A58D}"/>
              </a:ext>
            </a:extLst>
          </p:cNvPr>
          <p:cNvGrpSpPr/>
          <p:nvPr/>
        </p:nvGrpSpPr>
        <p:grpSpPr>
          <a:xfrm>
            <a:off x="6322099" y="2314826"/>
            <a:ext cx="860169" cy="273978"/>
            <a:chOff x="9345865" y="3302923"/>
            <a:chExt cx="1538007" cy="497541"/>
          </a:xfrm>
        </p:grpSpPr>
        <p:pic>
          <p:nvPicPr>
            <p:cNvPr id="50" name="圖片 49" descr="一張含有 向量圖形 的圖片&#10;&#10;自動產生的描述">
              <a:extLst>
                <a:ext uri="{FF2B5EF4-FFF2-40B4-BE49-F238E27FC236}">
                  <a16:creationId xmlns:a16="http://schemas.microsoft.com/office/drawing/2014/main" id="{1FD3BC41-D179-48F8-92AD-E310C10F6CA0}"/>
                </a:ext>
              </a:extLst>
            </p:cNvPr>
            <p:cNvPicPr>
              <a:picLocks noChangeAspect="1"/>
            </p:cNvPicPr>
            <p:nvPr/>
          </p:nvPicPr>
          <p:blipFill>
            <a:blip r:embed="rId3"/>
            <a:stretch>
              <a:fillRect/>
            </a:stretch>
          </p:blipFill>
          <p:spPr>
            <a:xfrm>
              <a:off x="9345865" y="3302923"/>
              <a:ext cx="497540" cy="497541"/>
            </a:xfrm>
            <a:prstGeom prst="rect">
              <a:avLst/>
            </a:prstGeom>
          </p:spPr>
        </p:pic>
        <p:pic>
          <p:nvPicPr>
            <p:cNvPr id="51" name="圖片 50" descr="一張含有 向量圖形 的圖片&#10;&#10;自動產生的描述">
              <a:extLst>
                <a:ext uri="{FF2B5EF4-FFF2-40B4-BE49-F238E27FC236}">
                  <a16:creationId xmlns:a16="http://schemas.microsoft.com/office/drawing/2014/main" id="{78F46C77-0F6C-4383-960C-688F748D1585}"/>
                </a:ext>
              </a:extLst>
            </p:cNvPr>
            <p:cNvPicPr>
              <a:picLocks noChangeAspect="1"/>
            </p:cNvPicPr>
            <p:nvPr/>
          </p:nvPicPr>
          <p:blipFill>
            <a:blip r:embed="rId4"/>
            <a:stretch>
              <a:fillRect/>
            </a:stretch>
          </p:blipFill>
          <p:spPr>
            <a:xfrm>
              <a:off x="10399780" y="3309647"/>
              <a:ext cx="484092" cy="484090"/>
            </a:xfrm>
            <a:prstGeom prst="rect">
              <a:avLst/>
            </a:prstGeom>
          </p:spPr>
        </p:pic>
        <p:pic>
          <p:nvPicPr>
            <p:cNvPr id="52" name="圖片 51" descr="一張含有 物件 的圖片&#10;&#10;自動產生的描述">
              <a:extLst>
                <a:ext uri="{FF2B5EF4-FFF2-40B4-BE49-F238E27FC236}">
                  <a16:creationId xmlns:a16="http://schemas.microsoft.com/office/drawing/2014/main" id="{D3805E32-55AF-46C0-AE9F-A06BF0C4A2B0}"/>
                </a:ext>
              </a:extLst>
            </p:cNvPr>
            <p:cNvPicPr>
              <a:picLocks noChangeAspect="1"/>
            </p:cNvPicPr>
            <p:nvPr/>
          </p:nvPicPr>
          <p:blipFill>
            <a:blip r:embed="rId5"/>
            <a:stretch>
              <a:fillRect/>
            </a:stretch>
          </p:blipFill>
          <p:spPr>
            <a:xfrm>
              <a:off x="9885429" y="3313009"/>
              <a:ext cx="475127" cy="475130"/>
            </a:xfrm>
            <a:prstGeom prst="rect">
              <a:avLst/>
            </a:prstGeom>
          </p:spPr>
        </p:pic>
      </p:grpSp>
      <p:sp>
        <p:nvSpPr>
          <p:cNvPr id="53" name="矩形: 圓角 52">
            <a:extLst>
              <a:ext uri="{FF2B5EF4-FFF2-40B4-BE49-F238E27FC236}">
                <a16:creationId xmlns:a16="http://schemas.microsoft.com/office/drawing/2014/main" id="{37A61656-D871-4503-B73B-B701E88BDD3D}"/>
              </a:ext>
            </a:extLst>
          </p:cNvPr>
          <p:cNvSpPr/>
          <p:nvPr/>
        </p:nvSpPr>
        <p:spPr>
          <a:xfrm>
            <a:off x="3477740" y="1352973"/>
            <a:ext cx="5284839" cy="3334937"/>
          </a:xfrm>
          <a:prstGeom prst="roundRect">
            <a:avLst>
              <a:gd name="adj" fmla="val 6271"/>
            </a:avLst>
          </a:prstGeom>
          <a:noFill/>
          <a:ln w="28575" cap="flat">
            <a:gradFill>
              <a:gsLst>
                <a:gs pos="0">
                  <a:srgbClr val="0099FF"/>
                </a:gs>
                <a:gs pos="77000">
                  <a:srgbClr val="0099FF">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4" name="矩形: 圓角 53">
            <a:extLst>
              <a:ext uri="{FF2B5EF4-FFF2-40B4-BE49-F238E27FC236}">
                <a16:creationId xmlns:a16="http://schemas.microsoft.com/office/drawing/2014/main" id="{25BD6EA5-85AE-416D-B5A2-1B2A8D5DD633}"/>
              </a:ext>
            </a:extLst>
          </p:cNvPr>
          <p:cNvSpPr/>
          <p:nvPr/>
        </p:nvSpPr>
        <p:spPr>
          <a:xfrm>
            <a:off x="406919" y="1352973"/>
            <a:ext cx="2977411" cy="3334937"/>
          </a:xfrm>
          <a:prstGeom prst="roundRect">
            <a:avLst>
              <a:gd name="adj" fmla="val 5085"/>
            </a:avLst>
          </a:prstGeom>
          <a:noFill/>
          <a:ln w="28575" cap="flat">
            <a:gradFill>
              <a:gsLst>
                <a:gs pos="0">
                  <a:schemeClr val="bg1">
                    <a:lumMod val="85000"/>
                  </a:schemeClr>
                </a:gs>
                <a:gs pos="77000">
                  <a:schemeClr val="bg1">
                    <a:lumMod val="85000"/>
                    <a:alpha val="0"/>
                  </a:scheme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55" name="群組 54">
            <a:extLst>
              <a:ext uri="{FF2B5EF4-FFF2-40B4-BE49-F238E27FC236}">
                <a16:creationId xmlns:a16="http://schemas.microsoft.com/office/drawing/2014/main" id="{2BD5554C-B9A9-4369-8F0C-DADE963C75FC}"/>
              </a:ext>
            </a:extLst>
          </p:cNvPr>
          <p:cNvGrpSpPr/>
          <p:nvPr/>
        </p:nvGrpSpPr>
        <p:grpSpPr>
          <a:xfrm>
            <a:off x="1346752" y="2364827"/>
            <a:ext cx="1672410" cy="917775"/>
            <a:chOff x="6544554" y="7152998"/>
            <a:chExt cx="2689384" cy="1361416"/>
          </a:xfrm>
        </p:grpSpPr>
        <p:grpSp>
          <p:nvGrpSpPr>
            <p:cNvPr id="56" name="群組 55">
              <a:extLst>
                <a:ext uri="{FF2B5EF4-FFF2-40B4-BE49-F238E27FC236}">
                  <a16:creationId xmlns:a16="http://schemas.microsoft.com/office/drawing/2014/main" id="{BF26F1FE-BCA4-4A98-9A96-5C484E3059CC}"/>
                </a:ext>
              </a:extLst>
            </p:cNvPr>
            <p:cNvGrpSpPr/>
            <p:nvPr/>
          </p:nvGrpSpPr>
          <p:grpSpPr>
            <a:xfrm>
              <a:off x="6544554" y="7152998"/>
              <a:ext cx="2689384" cy="1361416"/>
              <a:chOff x="6544554" y="7152998"/>
              <a:chExt cx="2689384" cy="1361416"/>
            </a:xfrm>
          </p:grpSpPr>
          <p:pic>
            <p:nvPicPr>
              <p:cNvPr id="58" name="圖形 57">
                <a:extLst>
                  <a:ext uri="{FF2B5EF4-FFF2-40B4-BE49-F238E27FC236}">
                    <a16:creationId xmlns:a16="http://schemas.microsoft.com/office/drawing/2014/main" id="{AEEE2408-7334-4B5E-ABCC-F8816C2367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4554" y="7152998"/>
                <a:ext cx="2665293" cy="1361001"/>
              </a:xfrm>
              <a:prstGeom prst="rect">
                <a:avLst/>
              </a:prstGeom>
            </p:spPr>
          </p:pic>
          <p:sp>
            <p:nvSpPr>
              <p:cNvPr id="59" name="圖形 52">
                <a:extLst>
                  <a:ext uri="{FF2B5EF4-FFF2-40B4-BE49-F238E27FC236}">
                    <a16:creationId xmlns:a16="http://schemas.microsoft.com/office/drawing/2014/main" id="{8EC21FF0-2E1E-4E2A-B95B-A965AC963683}"/>
                  </a:ext>
                </a:extLst>
              </p:cNvPr>
              <p:cNvSpPr/>
              <p:nvPr/>
            </p:nvSpPr>
            <p:spPr>
              <a:xfrm>
                <a:off x="6577833" y="7155662"/>
                <a:ext cx="2656105" cy="1358752"/>
              </a:xfrm>
              <a:custGeom>
                <a:avLst/>
                <a:gdLst>
                  <a:gd name="connsiteX0" fmla="*/ 2013139 w 2286000"/>
                  <a:gd name="connsiteY0" fmla="*/ 731890 h 1387754"/>
                  <a:gd name="connsiteX1" fmla="*/ 1982497 w 2286000"/>
                  <a:gd name="connsiteY1" fmla="*/ 734303 h 1387754"/>
                  <a:gd name="connsiteX2" fmla="*/ 1625006 w 2286000"/>
                  <a:gd name="connsiteY2" fmla="*/ 378917 h 1387754"/>
                  <a:gd name="connsiteX3" fmla="*/ 1477632 w 2286000"/>
                  <a:gd name="connsiteY3" fmla="*/ 417533 h 1387754"/>
                  <a:gd name="connsiteX4" fmla="*/ 1010704 w 2286000"/>
                  <a:gd name="connsiteY4" fmla="*/ 0 h 1387754"/>
                  <a:gd name="connsiteX5" fmla="*/ 537453 w 2286000"/>
                  <a:gd name="connsiteY5" fmla="*/ 443478 h 1387754"/>
                  <a:gd name="connsiteX6" fmla="*/ 407103 w 2286000"/>
                  <a:gd name="connsiteY6" fmla="*/ 416326 h 1387754"/>
                  <a:gd name="connsiteX7" fmla="*/ 0 w 2286000"/>
                  <a:gd name="connsiteY7" fmla="*/ 921349 h 1387754"/>
                  <a:gd name="connsiteX8" fmla="*/ 356032 w 2286000"/>
                  <a:gd name="connsiteY8" fmla="*/ 1422147 h 1387754"/>
                  <a:gd name="connsiteX9" fmla="*/ 399320 w 2286000"/>
                  <a:gd name="connsiteY9" fmla="*/ 1426371 h 1387754"/>
                  <a:gd name="connsiteX10" fmla="*/ 407103 w 2286000"/>
                  <a:gd name="connsiteY10" fmla="*/ 1426371 h 1387754"/>
                  <a:gd name="connsiteX11" fmla="*/ 407589 w 2286000"/>
                  <a:gd name="connsiteY11" fmla="*/ 1426371 h 1387754"/>
                  <a:gd name="connsiteX12" fmla="*/ 408075 w 2286000"/>
                  <a:gd name="connsiteY12" fmla="*/ 1426371 h 1387754"/>
                  <a:gd name="connsiteX13" fmla="*/ 2002925 w 2286000"/>
                  <a:gd name="connsiteY13" fmla="*/ 1426371 h 1387754"/>
                  <a:gd name="connsiteX14" fmla="*/ 2007303 w 2286000"/>
                  <a:gd name="connsiteY14" fmla="*/ 1426371 h 1387754"/>
                  <a:gd name="connsiteX15" fmla="*/ 2013626 w 2286000"/>
                  <a:gd name="connsiteY15" fmla="*/ 1426371 h 1387754"/>
                  <a:gd name="connsiteX16" fmla="*/ 2296701 w 2286000"/>
                  <a:gd name="connsiteY16" fmla="*/ 1079432 h 1387754"/>
                  <a:gd name="connsiteX17" fmla="*/ 2013139 w 2286000"/>
                  <a:gd name="connsiteY17" fmla="*/ 731890 h 1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387754">
                    <a:moveTo>
                      <a:pt x="2013139" y="731890"/>
                    </a:moveTo>
                    <a:cubicBezTo>
                      <a:pt x="2002439" y="731890"/>
                      <a:pt x="1992225" y="732493"/>
                      <a:pt x="1982497" y="734303"/>
                    </a:cubicBezTo>
                    <a:cubicBezTo>
                      <a:pt x="1946018" y="530967"/>
                      <a:pt x="1799617" y="378917"/>
                      <a:pt x="1625006" y="378917"/>
                    </a:cubicBezTo>
                    <a:cubicBezTo>
                      <a:pt x="1572476" y="378917"/>
                      <a:pt x="1522865" y="392795"/>
                      <a:pt x="1477632" y="417533"/>
                    </a:cubicBezTo>
                    <a:cubicBezTo>
                      <a:pt x="1412456" y="174978"/>
                      <a:pt x="1228117" y="0"/>
                      <a:pt x="1010704" y="0"/>
                    </a:cubicBezTo>
                    <a:cubicBezTo>
                      <a:pt x="785509" y="0"/>
                      <a:pt x="596306" y="187649"/>
                      <a:pt x="537453" y="443478"/>
                    </a:cubicBezTo>
                    <a:cubicBezTo>
                      <a:pt x="496597" y="425980"/>
                      <a:pt x="452823" y="416326"/>
                      <a:pt x="407103" y="416326"/>
                    </a:cubicBezTo>
                    <a:cubicBezTo>
                      <a:pt x="182394" y="416326"/>
                      <a:pt x="0" y="642591"/>
                      <a:pt x="0" y="921349"/>
                    </a:cubicBezTo>
                    <a:cubicBezTo>
                      <a:pt x="0" y="1178988"/>
                      <a:pt x="155156" y="1390772"/>
                      <a:pt x="356032" y="1422147"/>
                    </a:cubicBezTo>
                    <a:cubicBezTo>
                      <a:pt x="370137" y="1424561"/>
                      <a:pt x="384243" y="1426371"/>
                      <a:pt x="399320" y="1426371"/>
                    </a:cubicBezTo>
                    <a:lnTo>
                      <a:pt x="407103" y="1426371"/>
                    </a:lnTo>
                    <a:lnTo>
                      <a:pt x="407589" y="1426371"/>
                    </a:lnTo>
                    <a:lnTo>
                      <a:pt x="408075" y="1426371"/>
                    </a:lnTo>
                    <a:lnTo>
                      <a:pt x="2002925" y="1426371"/>
                    </a:lnTo>
                    <a:cubicBezTo>
                      <a:pt x="2004384" y="1426371"/>
                      <a:pt x="2005844" y="1426371"/>
                      <a:pt x="2007303" y="1426371"/>
                    </a:cubicBezTo>
                    <a:cubicBezTo>
                      <a:pt x="2009248" y="1426371"/>
                      <a:pt x="2011680" y="1426371"/>
                      <a:pt x="2013626" y="1426371"/>
                    </a:cubicBezTo>
                    <a:cubicBezTo>
                      <a:pt x="2170241" y="1426371"/>
                      <a:pt x="2296701" y="1270701"/>
                      <a:pt x="2296701" y="1079432"/>
                    </a:cubicBezTo>
                    <a:cubicBezTo>
                      <a:pt x="2296214" y="887560"/>
                      <a:pt x="2169755" y="731890"/>
                      <a:pt x="2013139" y="731890"/>
                    </a:cubicBezTo>
                    <a:close/>
                  </a:path>
                </a:pathLst>
              </a:custGeom>
              <a:gradFill>
                <a:gsLst>
                  <a:gs pos="71000">
                    <a:srgbClr val="0081E2">
                      <a:alpha val="40000"/>
                    </a:srgbClr>
                  </a:gs>
                  <a:gs pos="0">
                    <a:srgbClr val="002060">
                      <a:alpha val="0"/>
                    </a:srgbClr>
                  </a:gs>
                  <a:gs pos="99000">
                    <a:srgbClr val="00B0F0">
                      <a:alpha val="62000"/>
                    </a:srgbClr>
                  </a:gs>
                </a:gsLst>
                <a:lin ang="5400000" scaled="1"/>
              </a:gradFill>
              <a:ln w="31750" cap="flat" cmpd="sng" algn="ctr">
                <a:gradFill>
                  <a:gsLst>
                    <a:gs pos="0">
                      <a:schemeClr val="bg1">
                        <a:lumMod val="95000"/>
                        <a:alpha val="0"/>
                      </a:schemeClr>
                    </a:gs>
                    <a:gs pos="74000">
                      <a:schemeClr val="bg1">
                        <a:lumMod val="95000"/>
                      </a:schemeClr>
                    </a:gs>
                    <a:gs pos="83000">
                      <a:schemeClr val="bg1">
                        <a:lumMod val="95000"/>
                      </a:schemeClr>
                    </a:gs>
                    <a:gs pos="100000">
                      <a:schemeClr val="bg1">
                        <a:lumMod val="9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45720" rIns="91440" bIns="45720" numCol="1" spcCol="1270" rtlCol="0" anchor="ctr" anchorCtr="0">
                <a:noAutofit/>
              </a:bodyPr>
              <a:lstStyle/>
              <a:p>
                <a:pPr algn="ctr">
                  <a:lnSpc>
                    <a:spcPct val="90000"/>
                  </a:lnSpc>
                </a:pPr>
                <a:endParaRPr lang="zh-TW" altLang="en-US" sz="1400" b="1">
                  <a:solidFill>
                    <a:schemeClr val="lt1"/>
                  </a:solidFill>
                </a:endParaRPr>
              </a:p>
            </p:txBody>
          </p:sp>
        </p:grpSp>
        <p:sp>
          <p:nvSpPr>
            <p:cNvPr id="57" name="矩形 56">
              <a:extLst>
                <a:ext uri="{FF2B5EF4-FFF2-40B4-BE49-F238E27FC236}">
                  <a16:creationId xmlns:a16="http://schemas.microsoft.com/office/drawing/2014/main" id="{86FA67F2-B345-4BA5-B8AB-C1D5937809CC}"/>
                </a:ext>
              </a:extLst>
            </p:cNvPr>
            <p:cNvSpPr/>
            <p:nvPr/>
          </p:nvSpPr>
          <p:spPr>
            <a:xfrm>
              <a:off x="6694606" y="7703568"/>
              <a:ext cx="2269280" cy="744578"/>
            </a:xfrm>
            <a:prstGeom prst="rect">
              <a:avLst/>
            </a:prstGeom>
          </p:spPr>
          <p:txBody>
            <a:bodyPr wrap="square">
              <a:spAutoFit/>
            </a:bodyPr>
            <a:lstStyle/>
            <a:p>
              <a:pPr algn="ctr"/>
              <a:r>
                <a:rPr lang="en-US" altLang="zh-TW" b="1">
                  <a:solidFill>
                    <a:srgbClr val="002060"/>
                  </a:solidFill>
                  <a:latin typeface="Arial" panose="020B0604020202020204" pitchFamily="34" charset="0"/>
                </a:rPr>
                <a:t>Amazon S3</a:t>
              </a:r>
            </a:p>
            <a:p>
              <a:pPr algn="ctr"/>
              <a:r>
                <a:rPr lang="en-US" altLang="zh-TW" b="1">
                  <a:solidFill>
                    <a:srgbClr val="002060"/>
                  </a:solidFill>
                  <a:latin typeface="Arial" panose="020B0604020202020204" pitchFamily="34" charset="0"/>
                </a:rPr>
                <a:t>Alibaba</a:t>
              </a:r>
              <a:r>
                <a:rPr lang="zh-TW" altLang="en-US" b="1">
                  <a:solidFill>
                    <a:srgbClr val="002060"/>
                  </a:solidFill>
                  <a:latin typeface="Arial" panose="020B0604020202020204" pitchFamily="34" charset="0"/>
                </a:rPr>
                <a:t> </a:t>
              </a:r>
              <a:r>
                <a:rPr lang="en-US" altLang="zh-TW" b="1">
                  <a:solidFill>
                    <a:srgbClr val="002060"/>
                  </a:solidFill>
                  <a:latin typeface="Arial" panose="020B0604020202020204" pitchFamily="34" charset="0"/>
                </a:rPr>
                <a:t>Cloud</a:t>
              </a:r>
            </a:p>
          </p:txBody>
        </p:sp>
      </p:grpSp>
      <p:sp>
        <p:nvSpPr>
          <p:cNvPr id="60" name="矩形 59">
            <a:extLst>
              <a:ext uri="{FF2B5EF4-FFF2-40B4-BE49-F238E27FC236}">
                <a16:creationId xmlns:a16="http://schemas.microsoft.com/office/drawing/2014/main" id="{AF9381B8-5438-4AD4-9CD2-996C615834BE}"/>
              </a:ext>
            </a:extLst>
          </p:cNvPr>
          <p:cNvSpPr/>
          <p:nvPr/>
        </p:nvSpPr>
        <p:spPr>
          <a:xfrm>
            <a:off x="714806" y="3375351"/>
            <a:ext cx="518091" cy="215444"/>
          </a:xfrm>
          <a:prstGeom prst="rect">
            <a:avLst/>
          </a:prstGeom>
        </p:spPr>
        <p:txBody>
          <a:bodyPr wrap="none">
            <a:spAutoFit/>
          </a:bodyPr>
          <a:lstStyle/>
          <a:p>
            <a:r>
              <a:rPr lang="en-US" altLang="zh-TW" sz="800" b="1">
                <a:solidFill>
                  <a:srgbClr val="00FFFF"/>
                </a:solidFill>
                <a:latin typeface="Arial" panose="020B0604020202020204" pitchFamily="34" charset="0"/>
              </a:rPr>
              <a:t>Server</a:t>
            </a:r>
            <a:endParaRPr lang="zh-TW" altLang="en-US" sz="800" b="1">
              <a:solidFill>
                <a:srgbClr val="00FFFF"/>
              </a:solidFill>
            </a:endParaRPr>
          </a:p>
        </p:txBody>
      </p:sp>
      <p:sp>
        <p:nvSpPr>
          <p:cNvPr id="61" name="矩形 60">
            <a:extLst>
              <a:ext uri="{FF2B5EF4-FFF2-40B4-BE49-F238E27FC236}">
                <a16:creationId xmlns:a16="http://schemas.microsoft.com/office/drawing/2014/main" id="{07E2554A-F58D-4901-8987-0DD6605722A4}"/>
              </a:ext>
            </a:extLst>
          </p:cNvPr>
          <p:cNvSpPr/>
          <p:nvPr/>
        </p:nvSpPr>
        <p:spPr>
          <a:xfrm>
            <a:off x="561898" y="1361286"/>
            <a:ext cx="937011" cy="369332"/>
          </a:xfrm>
          <a:prstGeom prst="rect">
            <a:avLst/>
          </a:prstGeom>
          <a:solidFill>
            <a:schemeClr val="bg1">
              <a:lumMod val="85000"/>
            </a:schemeClr>
          </a:solidFill>
          <a:ln>
            <a:noFill/>
          </a:ln>
        </p:spPr>
        <p:txBody>
          <a:bodyPr wrap="square">
            <a:spAutoFit/>
          </a:bodyPr>
          <a:lstStyle/>
          <a:p>
            <a:r>
              <a:rPr lang="en-US" altLang="zh-TW" sz="1800" b="1">
                <a:solidFill>
                  <a:schemeClr val="tx1">
                    <a:lumMod val="85000"/>
                    <a:lumOff val="15000"/>
                  </a:schemeClr>
                </a:solidFill>
                <a:latin typeface="Arial" panose="020B0604020202020204" pitchFamily="34" charset="0"/>
              </a:rPr>
              <a:t>Before</a:t>
            </a:r>
            <a:endParaRPr lang="zh-TW" altLang="en-US" sz="1800" b="1">
              <a:solidFill>
                <a:schemeClr val="tx1">
                  <a:lumMod val="85000"/>
                  <a:lumOff val="15000"/>
                </a:schemeClr>
              </a:solidFill>
            </a:endParaRPr>
          </a:p>
        </p:txBody>
      </p:sp>
      <p:sp>
        <p:nvSpPr>
          <p:cNvPr id="62" name="矩形 61">
            <a:extLst>
              <a:ext uri="{FF2B5EF4-FFF2-40B4-BE49-F238E27FC236}">
                <a16:creationId xmlns:a16="http://schemas.microsoft.com/office/drawing/2014/main" id="{1B8945B0-EB2F-4075-A086-9205CEA505F7}"/>
              </a:ext>
            </a:extLst>
          </p:cNvPr>
          <p:cNvSpPr/>
          <p:nvPr/>
        </p:nvSpPr>
        <p:spPr>
          <a:xfrm>
            <a:off x="2628583" y="1796694"/>
            <a:ext cx="420308" cy="215444"/>
          </a:xfrm>
          <a:prstGeom prst="rect">
            <a:avLst/>
          </a:prstGeom>
        </p:spPr>
        <p:txBody>
          <a:bodyPr wrap="none">
            <a:spAutoFit/>
          </a:bodyPr>
          <a:lstStyle/>
          <a:p>
            <a:r>
              <a:rPr lang="en-US" altLang="zh-TW" sz="800" b="1">
                <a:solidFill>
                  <a:schemeClr val="bg1">
                    <a:lumMod val="85000"/>
                  </a:schemeClr>
                </a:solidFill>
                <a:latin typeface="Arial" panose="020B0604020202020204" pitchFamily="34" charset="0"/>
              </a:rPr>
              <a:t>View</a:t>
            </a:r>
            <a:endParaRPr lang="zh-TW" altLang="en-US" sz="800" b="1">
              <a:solidFill>
                <a:schemeClr val="bg1">
                  <a:lumMod val="85000"/>
                </a:schemeClr>
              </a:solidFill>
            </a:endParaRPr>
          </a:p>
        </p:txBody>
      </p:sp>
      <p:sp>
        <p:nvSpPr>
          <p:cNvPr id="63" name="矩形 62">
            <a:extLst>
              <a:ext uri="{FF2B5EF4-FFF2-40B4-BE49-F238E27FC236}">
                <a16:creationId xmlns:a16="http://schemas.microsoft.com/office/drawing/2014/main" id="{21E1213A-F8C7-4F93-8CCB-877A201E4178}"/>
              </a:ext>
            </a:extLst>
          </p:cNvPr>
          <p:cNvSpPr/>
          <p:nvPr/>
        </p:nvSpPr>
        <p:spPr>
          <a:xfrm>
            <a:off x="1882775" y="1791859"/>
            <a:ext cx="675185" cy="215444"/>
          </a:xfrm>
          <a:prstGeom prst="rect">
            <a:avLst/>
          </a:prstGeom>
        </p:spPr>
        <p:txBody>
          <a:bodyPr wrap="none">
            <a:spAutoFit/>
          </a:bodyPr>
          <a:lstStyle/>
          <a:p>
            <a:r>
              <a:rPr lang="en-US" altLang="zh-TW" sz="800" b="1">
                <a:solidFill>
                  <a:schemeClr val="bg1">
                    <a:lumMod val="85000"/>
                  </a:schemeClr>
                </a:solidFill>
                <a:latin typeface="Arial" panose="020B0604020202020204" pitchFamily="34" charset="0"/>
              </a:rPr>
              <a:t>Download</a:t>
            </a:r>
            <a:endParaRPr lang="zh-TW" altLang="en-US" sz="800" b="1">
              <a:solidFill>
                <a:schemeClr val="bg1">
                  <a:lumMod val="85000"/>
                </a:schemeClr>
              </a:solidFill>
            </a:endParaRPr>
          </a:p>
        </p:txBody>
      </p:sp>
      <p:sp>
        <p:nvSpPr>
          <p:cNvPr id="64" name="矩形 63">
            <a:extLst>
              <a:ext uri="{FF2B5EF4-FFF2-40B4-BE49-F238E27FC236}">
                <a16:creationId xmlns:a16="http://schemas.microsoft.com/office/drawing/2014/main" id="{BD50CCB0-CD09-44B7-8D4A-F31BA4A23C49}"/>
              </a:ext>
            </a:extLst>
          </p:cNvPr>
          <p:cNvSpPr/>
          <p:nvPr/>
        </p:nvSpPr>
        <p:spPr>
          <a:xfrm>
            <a:off x="1271153" y="1789119"/>
            <a:ext cx="529312" cy="215444"/>
          </a:xfrm>
          <a:prstGeom prst="rect">
            <a:avLst/>
          </a:prstGeom>
        </p:spPr>
        <p:txBody>
          <a:bodyPr wrap="none">
            <a:spAutoFit/>
          </a:bodyPr>
          <a:lstStyle/>
          <a:p>
            <a:r>
              <a:rPr lang="en-US" altLang="zh-TW" sz="800" b="1">
                <a:solidFill>
                  <a:schemeClr val="bg1">
                    <a:lumMod val="85000"/>
                  </a:schemeClr>
                </a:solidFill>
                <a:latin typeface="Arial" panose="020B0604020202020204" pitchFamily="34" charset="0"/>
              </a:rPr>
              <a:t>Search</a:t>
            </a:r>
            <a:endParaRPr lang="zh-TW" altLang="en-US" sz="800" b="1">
              <a:solidFill>
                <a:schemeClr val="bg1">
                  <a:lumMod val="85000"/>
                </a:schemeClr>
              </a:solidFill>
            </a:endParaRPr>
          </a:p>
        </p:txBody>
      </p:sp>
      <p:sp>
        <p:nvSpPr>
          <p:cNvPr id="65" name="矩形 64">
            <a:extLst>
              <a:ext uri="{FF2B5EF4-FFF2-40B4-BE49-F238E27FC236}">
                <a16:creationId xmlns:a16="http://schemas.microsoft.com/office/drawing/2014/main" id="{6A8E534F-3B39-47CB-9241-5AB5EFA2875E}"/>
              </a:ext>
            </a:extLst>
          </p:cNvPr>
          <p:cNvSpPr/>
          <p:nvPr/>
        </p:nvSpPr>
        <p:spPr>
          <a:xfrm>
            <a:off x="616092" y="1778518"/>
            <a:ext cx="471604" cy="215444"/>
          </a:xfrm>
          <a:prstGeom prst="rect">
            <a:avLst/>
          </a:prstGeom>
        </p:spPr>
        <p:txBody>
          <a:bodyPr wrap="none">
            <a:spAutoFit/>
          </a:bodyPr>
          <a:lstStyle/>
          <a:p>
            <a:r>
              <a:rPr lang="en-US" altLang="zh-TW" sz="800" b="1">
                <a:solidFill>
                  <a:schemeClr val="bg1">
                    <a:lumMod val="85000"/>
                  </a:schemeClr>
                </a:solidFill>
                <a:latin typeface="Arial" panose="020B0604020202020204" pitchFamily="34" charset="0"/>
              </a:rPr>
              <a:t>Share</a:t>
            </a:r>
            <a:endParaRPr lang="zh-TW" altLang="en-US" sz="800" b="1">
              <a:solidFill>
                <a:schemeClr val="bg1">
                  <a:lumMod val="85000"/>
                </a:schemeClr>
              </a:solidFill>
            </a:endParaRPr>
          </a:p>
        </p:txBody>
      </p:sp>
      <p:sp>
        <p:nvSpPr>
          <p:cNvPr id="66" name="矩形 65">
            <a:extLst>
              <a:ext uri="{FF2B5EF4-FFF2-40B4-BE49-F238E27FC236}">
                <a16:creationId xmlns:a16="http://schemas.microsoft.com/office/drawing/2014/main" id="{C9C3EE0C-2ADE-4445-AD71-C18D56878DEE}"/>
              </a:ext>
            </a:extLst>
          </p:cNvPr>
          <p:cNvSpPr/>
          <p:nvPr/>
        </p:nvSpPr>
        <p:spPr>
          <a:xfrm>
            <a:off x="3694191" y="1347827"/>
            <a:ext cx="723885" cy="369332"/>
          </a:xfrm>
          <a:prstGeom prst="rect">
            <a:avLst/>
          </a:prstGeom>
          <a:solidFill>
            <a:srgbClr val="0099FF"/>
          </a:solidFill>
          <a:ln>
            <a:noFill/>
          </a:ln>
        </p:spPr>
        <p:txBody>
          <a:bodyPr wrap="square">
            <a:spAutoFit/>
          </a:bodyPr>
          <a:lstStyle/>
          <a:p>
            <a:r>
              <a:rPr lang="en-US" altLang="zh-TW" sz="1800" b="1">
                <a:solidFill>
                  <a:schemeClr val="bg1"/>
                </a:solidFill>
                <a:latin typeface="Arial" panose="020B0604020202020204" pitchFamily="34" charset="0"/>
              </a:rPr>
              <a:t>After</a:t>
            </a:r>
            <a:endParaRPr lang="zh-TW" altLang="en-US" sz="1800" b="1">
              <a:solidFill>
                <a:schemeClr val="bg1"/>
              </a:solidFill>
            </a:endParaRPr>
          </a:p>
        </p:txBody>
      </p:sp>
      <p:sp>
        <p:nvSpPr>
          <p:cNvPr id="67" name="矩形 66">
            <a:extLst>
              <a:ext uri="{FF2B5EF4-FFF2-40B4-BE49-F238E27FC236}">
                <a16:creationId xmlns:a16="http://schemas.microsoft.com/office/drawing/2014/main" id="{BA2ECB9A-72E8-43B6-972F-E001176FF0B4}"/>
              </a:ext>
            </a:extLst>
          </p:cNvPr>
          <p:cNvSpPr/>
          <p:nvPr/>
        </p:nvSpPr>
        <p:spPr>
          <a:xfrm>
            <a:off x="4136778" y="3652573"/>
            <a:ext cx="726481" cy="215444"/>
          </a:xfrm>
          <a:prstGeom prst="rect">
            <a:avLst/>
          </a:prstGeom>
        </p:spPr>
        <p:txBody>
          <a:bodyPr wrap="none">
            <a:spAutoFit/>
          </a:bodyPr>
          <a:lstStyle/>
          <a:p>
            <a:r>
              <a:rPr lang="en-US" altLang="zh-TW" sz="800" b="1">
                <a:solidFill>
                  <a:srgbClr val="E7E6E6"/>
                </a:solidFill>
                <a:latin typeface="Arial" panose="020B0604020202020204" pitchFamily="34" charset="0"/>
              </a:rPr>
              <a:t>QNAP NAS</a:t>
            </a:r>
            <a:endParaRPr lang="zh-TW" altLang="en-US" sz="800" b="1">
              <a:solidFill>
                <a:srgbClr val="E7E6E6"/>
              </a:solidFill>
            </a:endParaRPr>
          </a:p>
        </p:txBody>
      </p:sp>
      <p:sp>
        <p:nvSpPr>
          <p:cNvPr id="68" name="矩形 67">
            <a:extLst>
              <a:ext uri="{FF2B5EF4-FFF2-40B4-BE49-F238E27FC236}">
                <a16:creationId xmlns:a16="http://schemas.microsoft.com/office/drawing/2014/main" id="{5681CAC5-CFC0-499B-979A-FFC95CBEC427}"/>
              </a:ext>
            </a:extLst>
          </p:cNvPr>
          <p:cNvSpPr/>
          <p:nvPr/>
        </p:nvSpPr>
        <p:spPr>
          <a:xfrm>
            <a:off x="5572472" y="3313103"/>
            <a:ext cx="506870" cy="307777"/>
          </a:xfrm>
          <a:prstGeom prst="rect">
            <a:avLst/>
          </a:prstGeom>
        </p:spPr>
        <p:txBody>
          <a:bodyPr wrap="none">
            <a:spAutoFit/>
          </a:bodyPr>
          <a:lstStyle/>
          <a:p>
            <a:r>
              <a:rPr lang="en-US" altLang="zh-TW" sz="700" b="1">
                <a:solidFill>
                  <a:srgbClr val="00FFFF"/>
                </a:solidFill>
                <a:latin typeface="Arial" panose="020B0604020202020204" pitchFamily="34" charset="0"/>
              </a:rPr>
              <a:t>Cloud</a:t>
            </a:r>
          </a:p>
          <a:p>
            <a:r>
              <a:rPr lang="en-US" altLang="zh-TW" sz="700" b="1">
                <a:solidFill>
                  <a:srgbClr val="00FFFF"/>
                </a:solidFill>
                <a:latin typeface="Arial" panose="020B0604020202020204" pitchFamily="34" charset="0"/>
              </a:rPr>
              <a:t>Backup</a:t>
            </a:r>
            <a:endParaRPr lang="zh-TW" altLang="en-US" sz="700" b="1">
              <a:solidFill>
                <a:srgbClr val="00FFFF"/>
              </a:solidFill>
            </a:endParaRPr>
          </a:p>
        </p:txBody>
      </p:sp>
      <p:sp>
        <p:nvSpPr>
          <p:cNvPr id="69" name="矩形 68">
            <a:extLst>
              <a:ext uri="{FF2B5EF4-FFF2-40B4-BE49-F238E27FC236}">
                <a16:creationId xmlns:a16="http://schemas.microsoft.com/office/drawing/2014/main" id="{29B35634-7F30-43FD-B2FB-55138C3CEEDA}"/>
              </a:ext>
            </a:extLst>
          </p:cNvPr>
          <p:cNvSpPr/>
          <p:nvPr/>
        </p:nvSpPr>
        <p:spPr>
          <a:xfrm>
            <a:off x="6535208" y="3652573"/>
            <a:ext cx="327334" cy="215444"/>
          </a:xfrm>
          <a:prstGeom prst="rect">
            <a:avLst/>
          </a:prstGeom>
        </p:spPr>
        <p:txBody>
          <a:bodyPr wrap="none">
            <a:spAutoFit/>
          </a:bodyPr>
          <a:lstStyle/>
          <a:p>
            <a:r>
              <a:rPr lang="en-US" altLang="zh-TW" sz="800" b="1">
                <a:solidFill>
                  <a:srgbClr val="E7E6E6"/>
                </a:solidFill>
                <a:latin typeface="Arial" panose="020B0604020202020204" pitchFamily="34" charset="0"/>
              </a:rPr>
              <a:t>PC</a:t>
            </a:r>
            <a:endParaRPr lang="zh-TW" altLang="en-US" sz="800" b="1">
              <a:solidFill>
                <a:srgbClr val="E7E6E6"/>
              </a:solidFill>
            </a:endParaRPr>
          </a:p>
        </p:txBody>
      </p:sp>
      <p:sp>
        <p:nvSpPr>
          <p:cNvPr id="70" name="矩形 69">
            <a:extLst>
              <a:ext uri="{FF2B5EF4-FFF2-40B4-BE49-F238E27FC236}">
                <a16:creationId xmlns:a16="http://schemas.microsoft.com/office/drawing/2014/main" id="{BC70F6EE-A1E0-4A1D-BAD8-0D29E82A35C1}"/>
              </a:ext>
            </a:extLst>
          </p:cNvPr>
          <p:cNvSpPr/>
          <p:nvPr/>
        </p:nvSpPr>
        <p:spPr>
          <a:xfrm>
            <a:off x="3833406" y="3830412"/>
            <a:ext cx="357790" cy="230832"/>
          </a:xfrm>
          <a:prstGeom prst="rect">
            <a:avLst/>
          </a:prstGeom>
        </p:spPr>
        <p:txBody>
          <a:bodyPr wrap="none">
            <a:spAutoFit/>
          </a:bodyPr>
          <a:lstStyle/>
          <a:p>
            <a:r>
              <a:rPr lang="en-US" altLang="zh-TW" sz="900" b="1">
                <a:solidFill>
                  <a:srgbClr val="F07E0C"/>
                </a:solidFill>
                <a:latin typeface="Arial" panose="020B0604020202020204" pitchFamily="34" charset="0"/>
              </a:rPr>
              <a:t>HQ</a:t>
            </a:r>
            <a:endParaRPr lang="zh-TW" altLang="en-US" sz="900" b="1">
              <a:solidFill>
                <a:srgbClr val="F07E0C"/>
              </a:solidFill>
            </a:endParaRPr>
          </a:p>
        </p:txBody>
      </p:sp>
      <p:sp>
        <p:nvSpPr>
          <p:cNvPr id="71" name="矩形 70">
            <a:extLst>
              <a:ext uri="{FF2B5EF4-FFF2-40B4-BE49-F238E27FC236}">
                <a16:creationId xmlns:a16="http://schemas.microsoft.com/office/drawing/2014/main" id="{2D6AC01F-1F11-4616-9AC8-C26B12A27E91}"/>
              </a:ext>
            </a:extLst>
          </p:cNvPr>
          <p:cNvSpPr/>
          <p:nvPr/>
        </p:nvSpPr>
        <p:spPr>
          <a:xfrm>
            <a:off x="5381097" y="3652573"/>
            <a:ext cx="518091" cy="215444"/>
          </a:xfrm>
          <a:prstGeom prst="rect">
            <a:avLst/>
          </a:prstGeom>
        </p:spPr>
        <p:txBody>
          <a:bodyPr wrap="none">
            <a:spAutoFit/>
          </a:bodyPr>
          <a:lstStyle/>
          <a:p>
            <a:r>
              <a:rPr lang="en-US" altLang="zh-TW" sz="800" b="1">
                <a:solidFill>
                  <a:srgbClr val="E7E6E6"/>
                </a:solidFill>
                <a:latin typeface="Arial" panose="020B0604020202020204" pitchFamily="34" charset="0"/>
              </a:rPr>
              <a:t>Server</a:t>
            </a:r>
            <a:endParaRPr lang="zh-TW" altLang="en-US" sz="800" b="1">
              <a:solidFill>
                <a:srgbClr val="E7E6E6"/>
              </a:solidFill>
            </a:endParaRPr>
          </a:p>
        </p:txBody>
      </p:sp>
      <p:grpSp>
        <p:nvGrpSpPr>
          <p:cNvPr id="73" name="群組 72">
            <a:extLst>
              <a:ext uri="{FF2B5EF4-FFF2-40B4-BE49-F238E27FC236}">
                <a16:creationId xmlns:a16="http://schemas.microsoft.com/office/drawing/2014/main" id="{A0D0FCBB-9F57-45A5-AEAB-65164749E16B}"/>
              </a:ext>
            </a:extLst>
          </p:cNvPr>
          <p:cNvGrpSpPr/>
          <p:nvPr/>
        </p:nvGrpSpPr>
        <p:grpSpPr>
          <a:xfrm>
            <a:off x="4652191" y="2364827"/>
            <a:ext cx="1672410" cy="917775"/>
            <a:chOff x="6544554" y="7152998"/>
            <a:chExt cx="2689384" cy="1361416"/>
          </a:xfrm>
        </p:grpSpPr>
        <p:grpSp>
          <p:nvGrpSpPr>
            <p:cNvPr id="74" name="群組 73">
              <a:extLst>
                <a:ext uri="{FF2B5EF4-FFF2-40B4-BE49-F238E27FC236}">
                  <a16:creationId xmlns:a16="http://schemas.microsoft.com/office/drawing/2014/main" id="{CD65986E-ABC4-4D90-9C37-3E6D4FAFC804}"/>
                </a:ext>
              </a:extLst>
            </p:cNvPr>
            <p:cNvGrpSpPr/>
            <p:nvPr/>
          </p:nvGrpSpPr>
          <p:grpSpPr>
            <a:xfrm>
              <a:off x="6544554" y="7152998"/>
              <a:ext cx="2689384" cy="1361416"/>
              <a:chOff x="6544554" y="7152998"/>
              <a:chExt cx="2689384" cy="1361416"/>
            </a:xfrm>
          </p:grpSpPr>
          <p:pic>
            <p:nvPicPr>
              <p:cNvPr id="76" name="圖形 75">
                <a:extLst>
                  <a:ext uri="{FF2B5EF4-FFF2-40B4-BE49-F238E27FC236}">
                    <a16:creationId xmlns:a16="http://schemas.microsoft.com/office/drawing/2014/main" id="{142D7D0A-2EDB-4025-B23F-4B1728C7F6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4554" y="7152998"/>
                <a:ext cx="2665293" cy="1361001"/>
              </a:xfrm>
              <a:prstGeom prst="rect">
                <a:avLst/>
              </a:prstGeom>
            </p:spPr>
          </p:pic>
          <p:sp>
            <p:nvSpPr>
              <p:cNvPr id="77" name="圖形 52">
                <a:extLst>
                  <a:ext uri="{FF2B5EF4-FFF2-40B4-BE49-F238E27FC236}">
                    <a16:creationId xmlns:a16="http://schemas.microsoft.com/office/drawing/2014/main" id="{66E6D8FE-502F-4298-B7A6-A4760D0A9538}"/>
                  </a:ext>
                </a:extLst>
              </p:cNvPr>
              <p:cNvSpPr/>
              <p:nvPr/>
            </p:nvSpPr>
            <p:spPr>
              <a:xfrm>
                <a:off x="6577833" y="7155662"/>
                <a:ext cx="2656105" cy="1358752"/>
              </a:xfrm>
              <a:custGeom>
                <a:avLst/>
                <a:gdLst>
                  <a:gd name="connsiteX0" fmla="*/ 2013139 w 2286000"/>
                  <a:gd name="connsiteY0" fmla="*/ 731890 h 1387754"/>
                  <a:gd name="connsiteX1" fmla="*/ 1982497 w 2286000"/>
                  <a:gd name="connsiteY1" fmla="*/ 734303 h 1387754"/>
                  <a:gd name="connsiteX2" fmla="*/ 1625006 w 2286000"/>
                  <a:gd name="connsiteY2" fmla="*/ 378917 h 1387754"/>
                  <a:gd name="connsiteX3" fmla="*/ 1477632 w 2286000"/>
                  <a:gd name="connsiteY3" fmla="*/ 417533 h 1387754"/>
                  <a:gd name="connsiteX4" fmla="*/ 1010704 w 2286000"/>
                  <a:gd name="connsiteY4" fmla="*/ 0 h 1387754"/>
                  <a:gd name="connsiteX5" fmla="*/ 537453 w 2286000"/>
                  <a:gd name="connsiteY5" fmla="*/ 443478 h 1387754"/>
                  <a:gd name="connsiteX6" fmla="*/ 407103 w 2286000"/>
                  <a:gd name="connsiteY6" fmla="*/ 416326 h 1387754"/>
                  <a:gd name="connsiteX7" fmla="*/ 0 w 2286000"/>
                  <a:gd name="connsiteY7" fmla="*/ 921349 h 1387754"/>
                  <a:gd name="connsiteX8" fmla="*/ 356032 w 2286000"/>
                  <a:gd name="connsiteY8" fmla="*/ 1422147 h 1387754"/>
                  <a:gd name="connsiteX9" fmla="*/ 399320 w 2286000"/>
                  <a:gd name="connsiteY9" fmla="*/ 1426371 h 1387754"/>
                  <a:gd name="connsiteX10" fmla="*/ 407103 w 2286000"/>
                  <a:gd name="connsiteY10" fmla="*/ 1426371 h 1387754"/>
                  <a:gd name="connsiteX11" fmla="*/ 407589 w 2286000"/>
                  <a:gd name="connsiteY11" fmla="*/ 1426371 h 1387754"/>
                  <a:gd name="connsiteX12" fmla="*/ 408075 w 2286000"/>
                  <a:gd name="connsiteY12" fmla="*/ 1426371 h 1387754"/>
                  <a:gd name="connsiteX13" fmla="*/ 2002925 w 2286000"/>
                  <a:gd name="connsiteY13" fmla="*/ 1426371 h 1387754"/>
                  <a:gd name="connsiteX14" fmla="*/ 2007303 w 2286000"/>
                  <a:gd name="connsiteY14" fmla="*/ 1426371 h 1387754"/>
                  <a:gd name="connsiteX15" fmla="*/ 2013626 w 2286000"/>
                  <a:gd name="connsiteY15" fmla="*/ 1426371 h 1387754"/>
                  <a:gd name="connsiteX16" fmla="*/ 2296701 w 2286000"/>
                  <a:gd name="connsiteY16" fmla="*/ 1079432 h 1387754"/>
                  <a:gd name="connsiteX17" fmla="*/ 2013139 w 2286000"/>
                  <a:gd name="connsiteY17" fmla="*/ 731890 h 1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387754">
                    <a:moveTo>
                      <a:pt x="2013139" y="731890"/>
                    </a:moveTo>
                    <a:cubicBezTo>
                      <a:pt x="2002439" y="731890"/>
                      <a:pt x="1992225" y="732493"/>
                      <a:pt x="1982497" y="734303"/>
                    </a:cubicBezTo>
                    <a:cubicBezTo>
                      <a:pt x="1946018" y="530967"/>
                      <a:pt x="1799617" y="378917"/>
                      <a:pt x="1625006" y="378917"/>
                    </a:cubicBezTo>
                    <a:cubicBezTo>
                      <a:pt x="1572476" y="378917"/>
                      <a:pt x="1522865" y="392795"/>
                      <a:pt x="1477632" y="417533"/>
                    </a:cubicBezTo>
                    <a:cubicBezTo>
                      <a:pt x="1412456" y="174978"/>
                      <a:pt x="1228117" y="0"/>
                      <a:pt x="1010704" y="0"/>
                    </a:cubicBezTo>
                    <a:cubicBezTo>
                      <a:pt x="785509" y="0"/>
                      <a:pt x="596306" y="187649"/>
                      <a:pt x="537453" y="443478"/>
                    </a:cubicBezTo>
                    <a:cubicBezTo>
                      <a:pt x="496597" y="425980"/>
                      <a:pt x="452823" y="416326"/>
                      <a:pt x="407103" y="416326"/>
                    </a:cubicBezTo>
                    <a:cubicBezTo>
                      <a:pt x="182394" y="416326"/>
                      <a:pt x="0" y="642591"/>
                      <a:pt x="0" y="921349"/>
                    </a:cubicBezTo>
                    <a:cubicBezTo>
                      <a:pt x="0" y="1178988"/>
                      <a:pt x="155156" y="1390772"/>
                      <a:pt x="356032" y="1422147"/>
                    </a:cubicBezTo>
                    <a:cubicBezTo>
                      <a:pt x="370137" y="1424561"/>
                      <a:pt x="384243" y="1426371"/>
                      <a:pt x="399320" y="1426371"/>
                    </a:cubicBezTo>
                    <a:lnTo>
                      <a:pt x="407103" y="1426371"/>
                    </a:lnTo>
                    <a:lnTo>
                      <a:pt x="407589" y="1426371"/>
                    </a:lnTo>
                    <a:lnTo>
                      <a:pt x="408075" y="1426371"/>
                    </a:lnTo>
                    <a:lnTo>
                      <a:pt x="2002925" y="1426371"/>
                    </a:lnTo>
                    <a:cubicBezTo>
                      <a:pt x="2004384" y="1426371"/>
                      <a:pt x="2005844" y="1426371"/>
                      <a:pt x="2007303" y="1426371"/>
                    </a:cubicBezTo>
                    <a:cubicBezTo>
                      <a:pt x="2009248" y="1426371"/>
                      <a:pt x="2011680" y="1426371"/>
                      <a:pt x="2013626" y="1426371"/>
                    </a:cubicBezTo>
                    <a:cubicBezTo>
                      <a:pt x="2170241" y="1426371"/>
                      <a:pt x="2296701" y="1270701"/>
                      <a:pt x="2296701" y="1079432"/>
                    </a:cubicBezTo>
                    <a:cubicBezTo>
                      <a:pt x="2296214" y="887560"/>
                      <a:pt x="2169755" y="731890"/>
                      <a:pt x="2013139" y="731890"/>
                    </a:cubicBezTo>
                    <a:close/>
                  </a:path>
                </a:pathLst>
              </a:custGeom>
              <a:gradFill>
                <a:gsLst>
                  <a:gs pos="71000">
                    <a:srgbClr val="0081E2">
                      <a:alpha val="40000"/>
                    </a:srgbClr>
                  </a:gs>
                  <a:gs pos="0">
                    <a:srgbClr val="002060">
                      <a:alpha val="0"/>
                    </a:srgbClr>
                  </a:gs>
                  <a:gs pos="99000">
                    <a:srgbClr val="00B0F0">
                      <a:alpha val="62000"/>
                    </a:srgbClr>
                  </a:gs>
                </a:gsLst>
                <a:lin ang="5400000" scaled="1"/>
              </a:gradFill>
              <a:ln w="31750" cap="flat" cmpd="sng" algn="ctr">
                <a:gradFill>
                  <a:gsLst>
                    <a:gs pos="0">
                      <a:schemeClr val="bg1">
                        <a:lumMod val="95000"/>
                        <a:alpha val="0"/>
                      </a:schemeClr>
                    </a:gs>
                    <a:gs pos="74000">
                      <a:schemeClr val="bg1">
                        <a:lumMod val="95000"/>
                      </a:schemeClr>
                    </a:gs>
                    <a:gs pos="83000">
                      <a:schemeClr val="bg1">
                        <a:lumMod val="95000"/>
                      </a:schemeClr>
                    </a:gs>
                    <a:gs pos="100000">
                      <a:schemeClr val="bg1">
                        <a:lumMod val="95000"/>
                        <a:alpha val="0"/>
                      </a:schemeClr>
                    </a:gs>
                  </a:gsLst>
                  <a:lin ang="5400000" scaled="1"/>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91440" tIns="45720" rIns="91440" bIns="45720" numCol="1" spcCol="1270" rtlCol="0" anchor="ctr" anchorCtr="0">
                <a:noAutofit/>
              </a:bodyPr>
              <a:lstStyle/>
              <a:p>
                <a:pPr algn="ctr">
                  <a:lnSpc>
                    <a:spcPct val="90000"/>
                  </a:lnSpc>
                </a:pPr>
                <a:endParaRPr lang="zh-TW" altLang="en-US" sz="1400" b="1">
                  <a:solidFill>
                    <a:schemeClr val="lt1"/>
                  </a:solidFill>
                </a:endParaRPr>
              </a:p>
            </p:txBody>
          </p:sp>
        </p:grpSp>
        <p:sp>
          <p:nvSpPr>
            <p:cNvPr id="75" name="矩形 74">
              <a:extLst>
                <a:ext uri="{FF2B5EF4-FFF2-40B4-BE49-F238E27FC236}">
                  <a16:creationId xmlns:a16="http://schemas.microsoft.com/office/drawing/2014/main" id="{4CC63100-B628-4C1E-AD9D-B7FED12A5D83}"/>
                </a:ext>
              </a:extLst>
            </p:cNvPr>
            <p:cNvSpPr/>
            <p:nvPr/>
          </p:nvSpPr>
          <p:spPr>
            <a:xfrm>
              <a:off x="6694606" y="7703568"/>
              <a:ext cx="2269280" cy="776138"/>
            </a:xfrm>
            <a:prstGeom prst="rect">
              <a:avLst/>
            </a:prstGeom>
          </p:spPr>
          <p:txBody>
            <a:bodyPr wrap="square" anchor="t">
              <a:spAutoFit/>
            </a:bodyPr>
            <a:lstStyle/>
            <a:p>
              <a:pPr algn="ctr"/>
              <a:r>
                <a:rPr lang="en-US" altLang="zh-TW" b="1">
                  <a:solidFill>
                    <a:srgbClr val="002060"/>
                  </a:solidFill>
                </a:rPr>
                <a:t>Amazon EC2</a:t>
              </a:r>
            </a:p>
            <a:p>
              <a:pPr algn="ctr"/>
              <a:r>
                <a:rPr lang="en-US" altLang="zh-TW" b="1">
                  <a:solidFill>
                    <a:srgbClr val="002060"/>
                  </a:solidFill>
                </a:rPr>
                <a:t>Alibaba</a:t>
              </a:r>
              <a:r>
                <a:rPr lang="zh-TW" altLang="en-US" b="1">
                  <a:solidFill>
                    <a:srgbClr val="002060"/>
                  </a:solidFill>
                </a:rPr>
                <a:t> </a:t>
              </a:r>
              <a:r>
                <a:rPr lang="en-US" altLang="zh-TW" b="1">
                  <a:solidFill>
                    <a:srgbClr val="002060"/>
                  </a:solidFill>
                </a:rPr>
                <a:t>Cloud</a:t>
              </a:r>
            </a:p>
          </p:txBody>
        </p:sp>
      </p:grpSp>
      <p:sp>
        <p:nvSpPr>
          <p:cNvPr id="78" name="矩形 77">
            <a:extLst>
              <a:ext uri="{FF2B5EF4-FFF2-40B4-BE49-F238E27FC236}">
                <a16:creationId xmlns:a16="http://schemas.microsoft.com/office/drawing/2014/main" id="{7EAE89FD-CB3A-40CD-B22B-89B2328A947F}"/>
              </a:ext>
            </a:extLst>
          </p:cNvPr>
          <p:cNvSpPr/>
          <p:nvPr/>
        </p:nvSpPr>
        <p:spPr>
          <a:xfrm>
            <a:off x="3739862" y="1751453"/>
            <a:ext cx="710689" cy="230832"/>
          </a:xfrm>
          <a:prstGeom prst="rect">
            <a:avLst/>
          </a:prstGeom>
        </p:spPr>
        <p:txBody>
          <a:bodyPr wrap="none">
            <a:spAutoFit/>
          </a:bodyPr>
          <a:lstStyle/>
          <a:p>
            <a:r>
              <a:rPr lang="en-US" altLang="zh-TW" sz="900" b="1">
                <a:solidFill>
                  <a:srgbClr val="F07E0C"/>
                </a:solidFill>
                <a:latin typeface="Arial" panose="020B0604020202020204" pitchFamily="34" charset="0"/>
              </a:rPr>
              <a:t>Branches</a:t>
            </a:r>
            <a:endParaRPr lang="zh-TW" altLang="en-US" sz="900" b="1">
              <a:solidFill>
                <a:srgbClr val="F07E0C"/>
              </a:solidFill>
            </a:endParaRPr>
          </a:p>
        </p:txBody>
      </p:sp>
      <p:sp>
        <p:nvSpPr>
          <p:cNvPr id="79" name="矩形 78">
            <a:extLst>
              <a:ext uri="{FF2B5EF4-FFF2-40B4-BE49-F238E27FC236}">
                <a16:creationId xmlns:a16="http://schemas.microsoft.com/office/drawing/2014/main" id="{04E6E02B-9B49-4C11-A8A3-8574AAD9A76C}"/>
              </a:ext>
            </a:extLst>
          </p:cNvPr>
          <p:cNvSpPr/>
          <p:nvPr/>
        </p:nvSpPr>
        <p:spPr>
          <a:xfrm>
            <a:off x="4360087" y="2018669"/>
            <a:ext cx="1777954" cy="461665"/>
          </a:xfrm>
          <a:prstGeom prst="rect">
            <a:avLst/>
          </a:prstGeom>
        </p:spPr>
        <p:txBody>
          <a:bodyPr wrap="square" anchor="t">
            <a:spAutoFit/>
          </a:bodyPr>
          <a:lstStyle/>
          <a:p>
            <a:r>
              <a:rPr lang="en-US" altLang="zh-TW" sz="600" b="1">
                <a:solidFill>
                  <a:srgbClr val="00FFFF"/>
                </a:solidFill>
              </a:rPr>
              <a:t>* Make data searchable on object storage </a:t>
            </a:r>
            <a:endParaRPr lang="en-US" altLang="zh-TW" sz="600" b="1">
              <a:solidFill>
                <a:srgbClr val="00FFFF"/>
              </a:solidFill>
              <a:latin typeface="Arial" panose="020B0604020202020204" pitchFamily="34" charset="0"/>
            </a:endParaRPr>
          </a:p>
          <a:p>
            <a:r>
              <a:rPr lang="en-US" altLang="zh-TW" sz="600" b="1">
                <a:solidFill>
                  <a:srgbClr val="00FFFF"/>
                </a:solidFill>
              </a:rPr>
              <a:t>  with </a:t>
            </a:r>
            <a:r>
              <a:rPr lang="en-US" altLang="zh-TW" sz="600" b="1" err="1">
                <a:solidFill>
                  <a:srgbClr val="00FFFF"/>
                </a:solidFill>
              </a:rPr>
              <a:t>Qsirch</a:t>
            </a:r>
            <a:r>
              <a:rPr lang="en-US" altLang="zh-TW" sz="600" b="1">
                <a:solidFill>
                  <a:srgbClr val="00FFFF"/>
                </a:solidFill>
              </a:rPr>
              <a:t>.</a:t>
            </a:r>
          </a:p>
          <a:p>
            <a:r>
              <a:rPr lang="en-US" altLang="zh-TW" sz="600" b="1">
                <a:solidFill>
                  <a:srgbClr val="00FFFF"/>
                </a:solidFill>
              </a:rPr>
              <a:t>* </a:t>
            </a:r>
            <a:r>
              <a:rPr lang="en-US" altLang="zh-TW" sz="600" b="1" err="1">
                <a:solidFill>
                  <a:srgbClr val="00FFFF"/>
                </a:solidFill>
              </a:rPr>
              <a:t>Pubilsh</a:t>
            </a:r>
            <a:r>
              <a:rPr lang="en-US" altLang="zh-TW" sz="600" b="1">
                <a:solidFill>
                  <a:srgbClr val="00FFFF"/>
                </a:solidFill>
              </a:rPr>
              <a:t>/Share photo/video contents with   </a:t>
            </a:r>
            <a:endParaRPr lang="en-US" altLang="zh-TW" sz="600" b="1">
              <a:solidFill>
                <a:srgbClr val="00FFFF"/>
              </a:solidFill>
              <a:latin typeface="Arial" panose="020B0604020202020204" pitchFamily="34" charset="0"/>
            </a:endParaRPr>
          </a:p>
          <a:p>
            <a:r>
              <a:rPr lang="en-US" altLang="zh-TW" sz="600" b="1">
                <a:solidFill>
                  <a:srgbClr val="00FFFF"/>
                </a:solidFill>
              </a:rPr>
              <a:t>   </a:t>
            </a:r>
            <a:r>
              <a:rPr lang="en-US" altLang="zh-TW" sz="600" b="1" err="1">
                <a:solidFill>
                  <a:srgbClr val="00FFFF"/>
                </a:solidFill>
              </a:rPr>
              <a:t>QuMagie</a:t>
            </a:r>
            <a:r>
              <a:rPr lang="en-US" altLang="zh-TW" sz="600" b="1">
                <a:solidFill>
                  <a:srgbClr val="00FFFF"/>
                </a:solidFill>
              </a:rPr>
              <a:t>.</a:t>
            </a:r>
            <a:endParaRPr lang="zh-TW" altLang="en-US" sz="600" b="1">
              <a:solidFill>
                <a:srgbClr val="00FFFF"/>
              </a:solidFill>
            </a:endParaRPr>
          </a:p>
        </p:txBody>
      </p:sp>
      <p:sp>
        <p:nvSpPr>
          <p:cNvPr id="80" name="矩形 79">
            <a:extLst>
              <a:ext uri="{FF2B5EF4-FFF2-40B4-BE49-F238E27FC236}">
                <a16:creationId xmlns:a16="http://schemas.microsoft.com/office/drawing/2014/main" id="{4ABEE87B-F864-45A0-8D98-D0003D34B0D2}"/>
              </a:ext>
            </a:extLst>
          </p:cNvPr>
          <p:cNvSpPr/>
          <p:nvPr/>
        </p:nvSpPr>
        <p:spPr>
          <a:xfrm>
            <a:off x="6785821" y="1667948"/>
            <a:ext cx="1221496" cy="307777"/>
          </a:xfrm>
          <a:prstGeom prst="rect">
            <a:avLst/>
          </a:prstGeom>
        </p:spPr>
        <p:txBody>
          <a:bodyPr wrap="square" anchor="t">
            <a:spAutoFit/>
          </a:bodyPr>
          <a:lstStyle/>
          <a:p>
            <a:r>
              <a:rPr lang="en-US" altLang="zh-TW" sz="700" b="1">
                <a:solidFill>
                  <a:srgbClr val="00FFFF"/>
                </a:solidFill>
              </a:rPr>
              <a:t>Download file with Share Link or FTP</a:t>
            </a:r>
            <a:endParaRPr lang="zh-TW" altLang="en-US" sz="700" b="1">
              <a:solidFill>
                <a:srgbClr val="00FFFF"/>
              </a:solidFill>
            </a:endParaRPr>
          </a:p>
        </p:txBody>
      </p:sp>
      <p:sp>
        <p:nvSpPr>
          <p:cNvPr id="82" name="矩形 81">
            <a:extLst>
              <a:ext uri="{FF2B5EF4-FFF2-40B4-BE49-F238E27FC236}">
                <a16:creationId xmlns:a16="http://schemas.microsoft.com/office/drawing/2014/main" id="{DF4EBE46-3887-4BFA-8468-95CA62413F32}"/>
              </a:ext>
            </a:extLst>
          </p:cNvPr>
          <p:cNvSpPr/>
          <p:nvPr/>
        </p:nvSpPr>
        <p:spPr>
          <a:xfrm>
            <a:off x="7900491" y="1623211"/>
            <a:ext cx="787558" cy="369332"/>
          </a:xfrm>
          <a:prstGeom prst="rect">
            <a:avLst/>
          </a:prstGeom>
        </p:spPr>
        <p:txBody>
          <a:bodyPr wrap="none">
            <a:spAutoFit/>
          </a:bodyPr>
          <a:lstStyle/>
          <a:p>
            <a:r>
              <a:rPr lang="en-US" altLang="zh-TW" sz="900" b="1">
                <a:solidFill>
                  <a:srgbClr val="F07E0C"/>
                </a:solidFill>
                <a:latin typeface="Arial" panose="020B0604020202020204" pitchFamily="34" charset="0"/>
              </a:rPr>
              <a:t>External </a:t>
            </a:r>
          </a:p>
          <a:p>
            <a:r>
              <a:rPr lang="en-US" altLang="zh-TW" sz="900" b="1">
                <a:solidFill>
                  <a:srgbClr val="F07E0C"/>
                </a:solidFill>
                <a:latin typeface="Arial" panose="020B0604020202020204" pitchFamily="34" charset="0"/>
              </a:rPr>
              <a:t>Customers</a:t>
            </a:r>
            <a:endParaRPr lang="zh-TW" altLang="en-US" sz="900" b="1">
              <a:solidFill>
                <a:srgbClr val="F07E0C"/>
              </a:solidFill>
            </a:endParaRPr>
          </a:p>
        </p:txBody>
      </p:sp>
      <p:grpSp>
        <p:nvGrpSpPr>
          <p:cNvPr id="83" name="群組 82">
            <a:extLst>
              <a:ext uri="{FF2B5EF4-FFF2-40B4-BE49-F238E27FC236}">
                <a16:creationId xmlns:a16="http://schemas.microsoft.com/office/drawing/2014/main" id="{F5B0B966-C27A-49EC-96C4-B7B63233ECC4}"/>
              </a:ext>
            </a:extLst>
          </p:cNvPr>
          <p:cNvGrpSpPr/>
          <p:nvPr/>
        </p:nvGrpSpPr>
        <p:grpSpPr>
          <a:xfrm>
            <a:off x="704931" y="3570567"/>
            <a:ext cx="1097274" cy="594046"/>
            <a:chOff x="498869" y="3763750"/>
            <a:chExt cx="1097274" cy="594046"/>
          </a:xfrm>
        </p:grpSpPr>
        <p:grpSp>
          <p:nvGrpSpPr>
            <p:cNvPr id="84" name="群組 83">
              <a:extLst>
                <a:ext uri="{FF2B5EF4-FFF2-40B4-BE49-F238E27FC236}">
                  <a16:creationId xmlns:a16="http://schemas.microsoft.com/office/drawing/2014/main" id="{4F0DB33A-33F3-45F9-8727-DC766CD24CA0}"/>
                </a:ext>
              </a:extLst>
            </p:cNvPr>
            <p:cNvGrpSpPr/>
            <p:nvPr/>
          </p:nvGrpSpPr>
          <p:grpSpPr>
            <a:xfrm>
              <a:off x="564882" y="3763750"/>
              <a:ext cx="923272" cy="176955"/>
              <a:chOff x="4388896" y="4191428"/>
              <a:chExt cx="1165610" cy="223402"/>
            </a:xfrm>
            <a:noFill/>
          </p:grpSpPr>
          <p:sp>
            <p:nvSpPr>
              <p:cNvPr id="129" name="手繪多邊形: 圖案 128">
                <a:extLst>
                  <a:ext uri="{FF2B5EF4-FFF2-40B4-BE49-F238E27FC236}">
                    <a16:creationId xmlns:a16="http://schemas.microsoft.com/office/drawing/2014/main" id="{B6E460FA-10D7-4426-AE10-490FBF9FBF4E}"/>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5D3EAC84-8644-4089-9473-5C8418F0BCE1}"/>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70EC69FB-367F-4416-A38B-9F141BD6DA21}"/>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78CA780B-73C6-408A-ACF7-9ADDCA1392F8}"/>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E8218CCB-C584-4123-9FB8-EA111F8B438F}"/>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3D831E99-6D4E-4AD1-8DC9-542ACFEC2DF0}"/>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E30E6816-9B9C-42D1-88AC-E7C76B809132}"/>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64013BD8-EB19-41F8-B2BC-E34B9F5E4A8F}"/>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78E36EE4-369C-4878-B5A6-E4988A17A83D}"/>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8BAB62DD-96FA-4F32-A6AF-4E1F594545E9}"/>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B15CD1E4-EDDF-4012-844C-9285BABF5DBF}"/>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F8B580A5-8E82-4F0B-BD99-D0FEA35E0F0C}"/>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E65B7FF3-9981-49A0-8B09-0455F3B4C97A}"/>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65A86DFC-3B42-45FD-92D3-432091179C7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43D31529-2E25-46F6-B241-C81B4104F660}"/>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1621A97D-B889-4882-8879-39E01DE366D3}"/>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C60CB5C4-A891-4262-9FA4-CFB60F348C5F}"/>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48EEFCCC-F9BA-4E65-BFD9-1D0374A568C7}"/>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C938EF4E-B8E9-4BC4-8CF4-C477A11C4CC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6E43EF30-FFDE-4FF8-81DA-57F8A675221D}"/>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FF224F5B-EE62-400F-8276-4DDDA86FD24E}"/>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C0BC78EB-DC13-4D9B-BAE1-5D677B161942}"/>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55224880-A9CA-498D-BA8B-357BDE0D08BB}"/>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7E1EEEC8-1963-4841-8507-3ED5224ED4ED}"/>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090A1361-26AA-4D73-9D45-37F9E174C85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6BFA29B8-EA11-4177-9B55-2E474D89EB6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FE866387-4E89-4A31-8FC6-A29AA361569A}"/>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80ABAED4-1B89-4AEC-9B54-1AC7FF5D12F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74958A25-7442-4D73-9C12-8962E7C334C7}"/>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03723DA6-1E52-4C8D-9063-9D4600332D7E}"/>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81C4E283-3DF5-4371-AD7E-380261BA7B52}"/>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CF24D27A-90B2-44E6-9CA0-947185E7CD56}"/>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BE8ABBD4-5282-4D09-B975-179522AAEDFF}"/>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A22CDE34-7005-43A3-A223-ECCD8B997D70}"/>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A95CF3E5-CF09-4B2E-929C-50B970836E12}"/>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29589F15-91FD-4B46-BC4E-9645A14FC3E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165BE3A8-48E9-41CC-B2ED-1BEEA98F42E5}"/>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9F126B07-7CD3-4EA2-957A-18C46FAF223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857955BE-7717-452E-A895-846707DFD05F}"/>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F51C0E9E-2F48-4F5D-A7C4-1FE3439A932B}"/>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3CF83CA6-6DC7-4C08-A3FB-BB5CA98122E4}"/>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85" name="群組 84">
              <a:extLst>
                <a:ext uri="{FF2B5EF4-FFF2-40B4-BE49-F238E27FC236}">
                  <a16:creationId xmlns:a16="http://schemas.microsoft.com/office/drawing/2014/main" id="{D3A7BDF0-8CD3-4669-B240-7A6D3C3CDDBB}"/>
                </a:ext>
              </a:extLst>
            </p:cNvPr>
            <p:cNvGrpSpPr/>
            <p:nvPr/>
          </p:nvGrpSpPr>
          <p:grpSpPr>
            <a:xfrm>
              <a:off x="902587" y="4107268"/>
              <a:ext cx="316984" cy="249332"/>
              <a:chOff x="2576400" y="4606766"/>
              <a:chExt cx="455696" cy="358439"/>
            </a:xfrm>
          </p:grpSpPr>
          <p:grpSp>
            <p:nvGrpSpPr>
              <p:cNvPr id="119" name="群組 118">
                <a:extLst>
                  <a:ext uri="{FF2B5EF4-FFF2-40B4-BE49-F238E27FC236}">
                    <a16:creationId xmlns:a16="http://schemas.microsoft.com/office/drawing/2014/main" id="{F2FD8DCD-32BA-432C-AB1C-F17F009A7CF7}"/>
                  </a:ext>
                </a:extLst>
              </p:cNvPr>
              <p:cNvGrpSpPr/>
              <p:nvPr/>
            </p:nvGrpSpPr>
            <p:grpSpPr>
              <a:xfrm>
                <a:off x="2576400" y="4695371"/>
                <a:ext cx="283914" cy="261764"/>
                <a:chOff x="722665" y="4079208"/>
                <a:chExt cx="439105" cy="404845"/>
              </a:xfrm>
              <a:solidFill>
                <a:schemeClr val="bg1"/>
              </a:solidFill>
            </p:grpSpPr>
            <p:sp>
              <p:nvSpPr>
                <p:cNvPr id="126" name="手繪多邊形: 圖案 1175">
                  <a:extLst>
                    <a:ext uri="{FF2B5EF4-FFF2-40B4-BE49-F238E27FC236}">
                      <a16:creationId xmlns:a16="http://schemas.microsoft.com/office/drawing/2014/main" id="{6537DC0E-5FCE-480F-B4C7-F7961B87987B}"/>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127" name="手繪多邊形: 圖案 1177">
                  <a:extLst>
                    <a:ext uri="{FF2B5EF4-FFF2-40B4-BE49-F238E27FC236}">
                      <a16:creationId xmlns:a16="http://schemas.microsoft.com/office/drawing/2014/main" id="{FBFC5C61-8849-4365-B1BC-7976F273BF25}"/>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128" name="手繪多邊形: 圖案 1178">
                  <a:extLst>
                    <a:ext uri="{FF2B5EF4-FFF2-40B4-BE49-F238E27FC236}">
                      <a16:creationId xmlns:a16="http://schemas.microsoft.com/office/drawing/2014/main" id="{F6916A9D-97C4-4462-9D21-2CCD931EFFFF}"/>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120" name="群組 119">
                <a:extLst>
                  <a:ext uri="{FF2B5EF4-FFF2-40B4-BE49-F238E27FC236}">
                    <a16:creationId xmlns:a16="http://schemas.microsoft.com/office/drawing/2014/main" id="{CB474DA9-ED4C-4F7C-BAC5-D8D12A4599BE}"/>
                  </a:ext>
                </a:extLst>
              </p:cNvPr>
              <p:cNvGrpSpPr/>
              <p:nvPr/>
            </p:nvGrpSpPr>
            <p:grpSpPr>
              <a:xfrm>
                <a:off x="2781420" y="4606766"/>
                <a:ext cx="250676" cy="358439"/>
                <a:chOff x="1713187" y="4497009"/>
                <a:chExt cx="356195" cy="509318"/>
              </a:xfrm>
              <a:solidFill>
                <a:srgbClr val="003E85"/>
              </a:solidFill>
            </p:grpSpPr>
            <p:sp>
              <p:nvSpPr>
                <p:cNvPr id="121" name="手繪多邊形: 圖案 120">
                  <a:extLst>
                    <a:ext uri="{FF2B5EF4-FFF2-40B4-BE49-F238E27FC236}">
                      <a16:creationId xmlns:a16="http://schemas.microsoft.com/office/drawing/2014/main" id="{816766E3-AE17-443B-88F5-2A570FD320E9}"/>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2" name="手繪多邊形: 圖案 121">
                  <a:extLst>
                    <a:ext uri="{FF2B5EF4-FFF2-40B4-BE49-F238E27FC236}">
                      <a16:creationId xmlns:a16="http://schemas.microsoft.com/office/drawing/2014/main" id="{51EB6D81-3F1E-4A3C-A047-23E4F9652D9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3" name="手繪多邊形: 圖案 122">
                  <a:extLst>
                    <a:ext uri="{FF2B5EF4-FFF2-40B4-BE49-F238E27FC236}">
                      <a16:creationId xmlns:a16="http://schemas.microsoft.com/office/drawing/2014/main" id="{15A092B3-1DC9-4E6D-8839-17C3A57A50AE}"/>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4" name="手繪多邊形: 圖案 123">
                  <a:extLst>
                    <a:ext uri="{FF2B5EF4-FFF2-40B4-BE49-F238E27FC236}">
                      <a16:creationId xmlns:a16="http://schemas.microsoft.com/office/drawing/2014/main" id="{3E81E49A-A276-4F10-948D-20161AD28CBD}"/>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25" name="手繪多邊形: 圖案 124">
                  <a:extLst>
                    <a:ext uri="{FF2B5EF4-FFF2-40B4-BE49-F238E27FC236}">
                      <a16:creationId xmlns:a16="http://schemas.microsoft.com/office/drawing/2014/main" id="{34E71E07-C5DB-49E4-A7BA-1A6D39E44E5F}"/>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86" name="群組 85">
              <a:extLst>
                <a:ext uri="{FF2B5EF4-FFF2-40B4-BE49-F238E27FC236}">
                  <a16:creationId xmlns:a16="http://schemas.microsoft.com/office/drawing/2014/main" id="{67584B8D-DF3A-4A1E-9FD3-A58A411831AF}"/>
                </a:ext>
              </a:extLst>
            </p:cNvPr>
            <p:cNvGrpSpPr/>
            <p:nvPr/>
          </p:nvGrpSpPr>
          <p:grpSpPr>
            <a:xfrm>
              <a:off x="498869" y="4122789"/>
              <a:ext cx="336791" cy="235007"/>
              <a:chOff x="1943855" y="4626573"/>
              <a:chExt cx="484171" cy="337845"/>
            </a:xfrm>
          </p:grpSpPr>
          <p:sp>
            <p:nvSpPr>
              <p:cNvPr id="105" name="手繪多邊形: 圖案 104">
                <a:extLst>
                  <a:ext uri="{FF2B5EF4-FFF2-40B4-BE49-F238E27FC236}">
                    <a16:creationId xmlns:a16="http://schemas.microsoft.com/office/drawing/2014/main" id="{1E6B5B55-1C7B-4C53-B8CE-4632646DA0BC}"/>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191CE7AC-A47B-4723-A9CA-1BABEC81B46D}"/>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FA77FA23-EAFD-416A-AF0C-4030BBC7A9F2}"/>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108" name="群組 107">
                <a:extLst>
                  <a:ext uri="{FF2B5EF4-FFF2-40B4-BE49-F238E27FC236}">
                    <a16:creationId xmlns:a16="http://schemas.microsoft.com/office/drawing/2014/main" id="{0E85F30F-75B6-4B5D-A6BC-62C8A5458D9A}"/>
                  </a:ext>
                </a:extLst>
              </p:cNvPr>
              <p:cNvGrpSpPr/>
              <p:nvPr/>
            </p:nvGrpSpPr>
            <p:grpSpPr>
              <a:xfrm>
                <a:off x="2186076" y="4626573"/>
                <a:ext cx="241950" cy="337845"/>
                <a:chOff x="2248972" y="4626573"/>
                <a:chExt cx="241950" cy="337845"/>
              </a:xfrm>
              <a:solidFill>
                <a:srgbClr val="003E85"/>
              </a:solidFill>
            </p:grpSpPr>
            <p:sp>
              <p:nvSpPr>
                <p:cNvPr id="109" name="手繪多邊形: 圖案 108">
                  <a:extLst>
                    <a:ext uri="{FF2B5EF4-FFF2-40B4-BE49-F238E27FC236}">
                      <a16:creationId xmlns:a16="http://schemas.microsoft.com/office/drawing/2014/main" id="{023C5AE5-2D75-458D-BA74-1E5357F10140}"/>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3127D70C-9187-4F57-B857-27CF32159B02}"/>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731FB1CC-87A3-49C9-85EC-3F0AAA36FB87}"/>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0195B8FA-4BEF-4A1B-B2AE-0B235D6AEF77}"/>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94450D63-5A23-4E2B-B62A-D264F296CF14}"/>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D215E8E6-13CF-4F4C-BA20-B74081FCF290}"/>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CF920CFB-367C-4999-A84D-A8002E70ADD1}"/>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B05ADCCB-8805-46F4-85B4-3A80D4581FCB}"/>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93F179E4-E2DD-4C31-85A1-15166A09599D}"/>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7111A612-D97C-4C3D-96EB-FC8EF7476C96}"/>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87" name="群組 86">
              <a:extLst>
                <a:ext uri="{FF2B5EF4-FFF2-40B4-BE49-F238E27FC236}">
                  <a16:creationId xmlns:a16="http://schemas.microsoft.com/office/drawing/2014/main" id="{241F5517-EFD1-43D5-9062-3D2EE4C4499C}"/>
                </a:ext>
              </a:extLst>
            </p:cNvPr>
            <p:cNvGrpSpPr/>
            <p:nvPr/>
          </p:nvGrpSpPr>
          <p:grpSpPr>
            <a:xfrm>
              <a:off x="1276441" y="4114449"/>
              <a:ext cx="319702" cy="241232"/>
              <a:chOff x="3164294" y="4614579"/>
              <a:chExt cx="459604" cy="346795"/>
            </a:xfrm>
          </p:grpSpPr>
          <p:sp>
            <p:nvSpPr>
              <p:cNvPr id="92" name="手繪多邊形: 圖案 1177">
                <a:extLst>
                  <a:ext uri="{FF2B5EF4-FFF2-40B4-BE49-F238E27FC236}">
                    <a16:creationId xmlns:a16="http://schemas.microsoft.com/office/drawing/2014/main" id="{EBFC1165-3638-4876-8CA7-21E61807926F}"/>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93" name="手繪多邊形: 圖案 1178">
                <a:extLst>
                  <a:ext uri="{FF2B5EF4-FFF2-40B4-BE49-F238E27FC236}">
                    <a16:creationId xmlns:a16="http://schemas.microsoft.com/office/drawing/2014/main" id="{593930CF-719D-41DC-AD4F-9D6F7CF126B2}"/>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94" name="群組 93">
                <a:extLst>
                  <a:ext uri="{FF2B5EF4-FFF2-40B4-BE49-F238E27FC236}">
                    <a16:creationId xmlns:a16="http://schemas.microsoft.com/office/drawing/2014/main" id="{D1061F18-24A2-4EF9-845A-47FEF04993AC}"/>
                  </a:ext>
                </a:extLst>
              </p:cNvPr>
              <p:cNvGrpSpPr/>
              <p:nvPr/>
            </p:nvGrpSpPr>
            <p:grpSpPr>
              <a:xfrm>
                <a:off x="3373222" y="4614579"/>
                <a:ext cx="250676" cy="346795"/>
                <a:chOff x="3373222" y="4614579"/>
                <a:chExt cx="250676" cy="346795"/>
              </a:xfrm>
            </p:grpSpPr>
            <p:grpSp>
              <p:nvGrpSpPr>
                <p:cNvPr id="95" name="群組 94">
                  <a:extLst>
                    <a:ext uri="{FF2B5EF4-FFF2-40B4-BE49-F238E27FC236}">
                      <a16:creationId xmlns:a16="http://schemas.microsoft.com/office/drawing/2014/main" id="{F8617D64-E296-4606-B8BB-F7187E5FE0A7}"/>
                    </a:ext>
                  </a:extLst>
                </p:cNvPr>
                <p:cNvGrpSpPr/>
                <p:nvPr/>
              </p:nvGrpSpPr>
              <p:grpSpPr>
                <a:xfrm>
                  <a:off x="3373222" y="4614579"/>
                  <a:ext cx="250676" cy="346795"/>
                  <a:chOff x="3373222" y="4614579"/>
                  <a:chExt cx="250676" cy="346795"/>
                </a:xfrm>
              </p:grpSpPr>
              <p:grpSp>
                <p:nvGrpSpPr>
                  <p:cNvPr id="97" name="群組 96">
                    <a:extLst>
                      <a:ext uri="{FF2B5EF4-FFF2-40B4-BE49-F238E27FC236}">
                        <a16:creationId xmlns:a16="http://schemas.microsoft.com/office/drawing/2014/main" id="{76FCDD16-95CC-4321-84AD-5B82C1E33D3E}"/>
                      </a:ext>
                    </a:extLst>
                  </p:cNvPr>
                  <p:cNvGrpSpPr/>
                  <p:nvPr/>
                </p:nvGrpSpPr>
                <p:grpSpPr>
                  <a:xfrm>
                    <a:off x="3373222" y="4614579"/>
                    <a:ext cx="250676" cy="346795"/>
                    <a:chOff x="1713187" y="4497010"/>
                    <a:chExt cx="356195" cy="492773"/>
                  </a:xfrm>
                  <a:solidFill>
                    <a:srgbClr val="003E85"/>
                  </a:solidFill>
                </p:grpSpPr>
                <p:sp>
                  <p:nvSpPr>
                    <p:cNvPr id="100" name="手繪多邊形: 圖案 99">
                      <a:extLst>
                        <a:ext uri="{FF2B5EF4-FFF2-40B4-BE49-F238E27FC236}">
                          <a16:creationId xmlns:a16="http://schemas.microsoft.com/office/drawing/2014/main" id="{04C4B530-3DB2-421A-9987-808F9F70F12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1" name="手繪多邊形: 圖案 100">
                      <a:extLst>
                        <a:ext uri="{FF2B5EF4-FFF2-40B4-BE49-F238E27FC236}">
                          <a16:creationId xmlns:a16="http://schemas.microsoft.com/office/drawing/2014/main" id="{42A2DA64-A950-4011-8CE0-4CACC8479D6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2" name="手繪多邊形: 圖案 101">
                      <a:extLst>
                        <a:ext uri="{FF2B5EF4-FFF2-40B4-BE49-F238E27FC236}">
                          <a16:creationId xmlns:a16="http://schemas.microsoft.com/office/drawing/2014/main" id="{4C5B7866-1267-4947-9EE2-091097DE735B}"/>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3" name="手繪多邊形: 圖案 102">
                      <a:extLst>
                        <a:ext uri="{FF2B5EF4-FFF2-40B4-BE49-F238E27FC236}">
                          <a16:creationId xmlns:a16="http://schemas.microsoft.com/office/drawing/2014/main" id="{544E343C-FFA9-41E1-929C-8C0E092DB91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04" name="手繪多邊形: 圖案 103">
                      <a:extLst>
                        <a:ext uri="{FF2B5EF4-FFF2-40B4-BE49-F238E27FC236}">
                          <a16:creationId xmlns:a16="http://schemas.microsoft.com/office/drawing/2014/main" id="{1DAA9AEC-017F-43FF-A79D-A66A8742247D}"/>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98" name="橢圓 394">
                    <a:extLst>
                      <a:ext uri="{FF2B5EF4-FFF2-40B4-BE49-F238E27FC236}">
                        <a16:creationId xmlns:a16="http://schemas.microsoft.com/office/drawing/2014/main" id="{6909B142-0E8C-4F72-8D87-3E0434B623C2}"/>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橢圓 394">
                    <a:extLst>
                      <a:ext uri="{FF2B5EF4-FFF2-40B4-BE49-F238E27FC236}">
                        <a16:creationId xmlns:a16="http://schemas.microsoft.com/office/drawing/2014/main" id="{71D105A2-20E9-4B28-BD20-35A1C18326B9}"/>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96" name="直線接點 95">
                  <a:extLst>
                    <a:ext uri="{FF2B5EF4-FFF2-40B4-BE49-F238E27FC236}">
                      <a16:creationId xmlns:a16="http://schemas.microsoft.com/office/drawing/2014/main" id="{7EE4DC45-0865-4596-9C65-FB5F09810B71}"/>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8" name="群組 87">
              <a:extLst>
                <a:ext uri="{FF2B5EF4-FFF2-40B4-BE49-F238E27FC236}">
                  <a16:creationId xmlns:a16="http://schemas.microsoft.com/office/drawing/2014/main" id="{0B013EBB-18B1-44D7-A5C6-DB174EC6FB42}"/>
                </a:ext>
              </a:extLst>
            </p:cNvPr>
            <p:cNvGrpSpPr/>
            <p:nvPr/>
          </p:nvGrpSpPr>
          <p:grpSpPr>
            <a:xfrm>
              <a:off x="651974" y="3978758"/>
              <a:ext cx="749733" cy="173959"/>
              <a:chOff x="651974" y="3978758"/>
              <a:chExt cx="749733" cy="173959"/>
            </a:xfrm>
          </p:grpSpPr>
          <p:sp>
            <p:nvSpPr>
              <p:cNvPr id="89" name="箭號: 向下 88">
                <a:extLst>
                  <a:ext uri="{FF2B5EF4-FFF2-40B4-BE49-F238E27FC236}">
                    <a16:creationId xmlns:a16="http://schemas.microsoft.com/office/drawing/2014/main" id="{6EE66436-3ED2-49B4-BEB8-FA3CDC5FC18A}"/>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箭號: 向下 89">
                <a:extLst>
                  <a:ext uri="{FF2B5EF4-FFF2-40B4-BE49-F238E27FC236}">
                    <a16:creationId xmlns:a16="http://schemas.microsoft.com/office/drawing/2014/main" id="{6CF62AAA-84E1-4465-BC9A-E337B0CF4004}"/>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箭號: 向下 90">
                <a:extLst>
                  <a:ext uri="{FF2B5EF4-FFF2-40B4-BE49-F238E27FC236}">
                    <a16:creationId xmlns:a16="http://schemas.microsoft.com/office/drawing/2014/main" id="{9B578701-7661-4C01-B30D-678C68EA0AB3}"/>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170" name="群組 169">
            <a:extLst>
              <a:ext uri="{FF2B5EF4-FFF2-40B4-BE49-F238E27FC236}">
                <a16:creationId xmlns:a16="http://schemas.microsoft.com/office/drawing/2014/main" id="{90B02EF9-2CA1-40FD-962E-5179B679F1BB}"/>
              </a:ext>
            </a:extLst>
          </p:cNvPr>
          <p:cNvGrpSpPr/>
          <p:nvPr/>
        </p:nvGrpSpPr>
        <p:grpSpPr>
          <a:xfrm>
            <a:off x="4092210" y="3862825"/>
            <a:ext cx="1097274" cy="594046"/>
            <a:chOff x="498869" y="3763750"/>
            <a:chExt cx="1097274" cy="594046"/>
          </a:xfrm>
        </p:grpSpPr>
        <p:grpSp>
          <p:nvGrpSpPr>
            <p:cNvPr id="171" name="群組 170">
              <a:extLst>
                <a:ext uri="{FF2B5EF4-FFF2-40B4-BE49-F238E27FC236}">
                  <a16:creationId xmlns:a16="http://schemas.microsoft.com/office/drawing/2014/main" id="{8ED2B64E-68BD-4D8F-939F-89905F54BC0F}"/>
                </a:ext>
              </a:extLst>
            </p:cNvPr>
            <p:cNvGrpSpPr/>
            <p:nvPr/>
          </p:nvGrpSpPr>
          <p:grpSpPr>
            <a:xfrm>
              <a:off x="564882" y="3763750"/>
              <a:ext cx="923272" cy="176955"/>
              <a:chOff x="4388896" y="4191428"/>
              <a:chExt cx="1165610" cy="223402"/>
            </a:xfrm>
            <a:noFill/>
          </p:grpSpPr>
          <p:sp>
            <p:nvSpPr>
              <p:cNvPr id="216" name="手繪多邊形: 圖案 215">
                <a:extLst>
                  <a:ext uri="{FF2B5EF4-FFF2-40B4-BE49-F238E27FC236}">
                    <a16:creationId xmlns:a16="http://schemas.microsoft.com/office/drawing/2014/main" id="{0D17853F-5527-48CD-B229-5D572E03E9FD}"/>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4FD9811A-DBE2-44F1-832C-019F10BCC3F7}"/>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F3B300E0-902F-4A89-9AA5-785F72109B49}"/>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FA039036-021A-446A-8FB4-FDF24531C01A}"/>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D8EDEB53-8F0A-4860-9B4B-AC8F7B1B6AA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AFE026D2-4442-4F88-9581-B7C9EA22C51C}"/>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CA4235BF-F57F-4555-910B-50438A646600}"/>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437404C2-4B94-4F55-A0F3-15B6FE38029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E9589C0E-2FC3-417C-BF1B-0AFD488C994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2EB5E696-D4A6-4487-AD51-F13927A6417B}"/>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8F1CFB2A-167E-4481-8D5D-CF4750550E9A}"/>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B0090C14-1821-42AC-8F2E-27FD7D57096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61E09329-CD44-4A83-951C-C4A605842376}"/>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C40C42EA-3A93-42A9-9188-5AAD950CF168}"/>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764E4C49-97EC-419E-8323-5E0ADA9D4C06}"/>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C165352D-8CC4-4E7A-B1B3-105DE91BF511}"/>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07432B08-6EBB-4682-BBAA-5916610C087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E8B5DE52-EF6C-4F01-88EF-E07ADE51866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90AB6CD5-D179-49D6-AE16-FF24C55D2324}"/>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9497542C-EC0E-4573-99A0-478636620BAC}"/>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6F9582E3-955B-4183-9178-30765F72927B}"/>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A0209DA2-82EE-4C53-A8D2-9FD62C7367A0}"/>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8" name="手繪多邊形: 圖案 237">
                <a:extLst>
                  <a:ext uri="{FF2B5EF4-FFF2-40B4-BE49-F238E27FC236}">
                    <a16:creationId xmlns:a16="http://schemas.microsoft.com/office/drawing/2014/main" id="{8AB0535E-C397-4DF1-A4F4-F1974C5ABD73}"/>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5A4884FD-4AAA-4138-88DE-946C4BB72CC2}"/>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8BA5582E-27DC-4B69-84ED-EFBB1649590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CE61E8B2-4E30-4EAF-9B82-BA7C9BBA44DB}"/>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06C68E2D-1C89-4FC1-A34F-2351791B90F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1DE76BCC-94A7-400B-A058-9682839C1179}"/>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44" name="手繪多邊形: 圖案 243">
                <a:extLst>
                  <a:ext uri="{FF2B5EF4-FFF2-40B4-BE49-F238E27FC236}">
                    <a16:creationId xmlns:a16="http://schemas.microsoft.com/office/drawing/2014/main" id="{3BC2355B-AFA7-4227-B39D-04242DD31552}"/>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1ECC4773-C95F-4065-AD7F-02D6D625344B}"/>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46" name="手繪多邊形: 圖案 245">
                <a:extLst>
                  <a:ext uri="{FF2B5EF4-FFF2-40B4-BE49-F238E27FC236}">
                    <a16:creationId xmlns:a16="http://schemas.microsoft.com/office/drawing/2014/main" id="{E3B156DC-9C3D-437D-BD34-E5748B9C54D8}"/>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47" name="手繪多邊形: 圖案 246">
                <a:extLst>
                  <a:ext uri="{FF2B5EF4-FFF2-40B4-BE49-F238E27FC236}">
                    <a16:creationId xmlns:a16="http://schemas.microsoft.com/office/drawing/2014/main" id="{FDBF74C8-43C0-4060-A6B8-0B2287898CC6}"/>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48" name="手繪多邊形: 圖案 247">
                <a:extLst>
                  <a:ext uri="{FF2B5EF4-FFF2-40B4-BE49-F238E27FC236}">
                    <a16:creationId xmlns:a16="http://schemas.microsoft.com/office/drawing/2014/main" id="{1BF1BC1A-1825-49CF-8113-6290579E9A6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49" name="手繪多邊形: 圖案 248">
                <a:extLst>
                  <a:ext uri="{FF2B5EF4-FFF2-40B4-BE49-F238E27FC236}">
                    <a16:creationId xmlns:a16="http://schemas.microsoft.com/office/drawing/2014/main" id="{9BD4509B-2DE1-412A-81E3-596EA010D723}"/>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50" name="手繪多邊形: 圖案 249">
                <a:extLst>
                  <a:ext uri="{FF2B5EF4-FFF2-40B4-BE49-F238E27FC236}">
                    <a16:creationId xmlns:a16="http://schemas.microsoft.com/office/drawing/2014/main" id="{2F92E9F5-1A6D-4DBC-AB6F-6CA5C07C4F18}"/>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51" name="手繪多邊形: 圖案 250">
                <a:extLst>
                  <a:ext uri="{FF2B5EF4-FFF2-40B4-BE49-F238E27FC236}">
                    <a16:creationId xmlns:a16="http://schemas.microsoft.com/office/drawing/2014/main" id="{0D3A54F0-9796-4C51-B792-68D752CAC74A}"/>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52" name="手繪多邊形: 圖案 251">
                <a:extLst>
                  <a:ext uri="{FF2B5EF4-FFF2-40B4-BE49-F238E27FC236}">
                    <a16:creationId xmlns:a16="http://schemas.microsoft.com/office/drawing/2014/main" id="{043B5683-1408-4CFE-B4FA-D45E501AD2EA}"/>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53" name="手繪多邊形: 圖案 252">
                <a:extLst>
                  <a:ext uri="{FF2B5EF4-FFF2-40B4-BE49-F238E27FC236}">
                    <a16:creationId xmlns:a16="http://schemas.microsoft.com/office/drawing/2014/main" id="{A3A11349-AC2E-48E3-B878-5E90DCBB782A}"/>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254" name="手繪多邊形: 圖案 253">
                <a:extLst>
                  <a:ext uri="{FF2B5EF4-FFF2-40B4-BE49-F238E27FC236}">
                    <a16:creationId xmlns:a16="http://schemas.microsoft.com/office/drawing/2014/main" id="{94A44DB8-F06E-4EC9-B210-CA659AEE0C4B}"/>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474F9770-0168-4314-97D1-683DFC1D0163}"/>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9F15A8AD-A27E-4D26-88B3-8039154644E8}"/>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72" name="群組 171">
              <a:extLst>
                <a:ext uri="{FF2B5EF4-FFF2-40B4-BE49-F238E27FC236}">
                  <a16:creationId xmlns:a16="http://schemas.microsoft.com/office/drawing/2014/main" id="{9FBDD738-8044-438E-B1A7-9EE6A1F19913}"/>
                </a:ext>
              </a:extLst>
            </p:cNvPr>
            <p:cNvGrpSpPr/>
            <p:nvPr/>
          </p:nvGrpSpPr>
          <p:grpSpPr>
            <a:xfrm>
              <a:off x="902587" y="4107268"/>
              <a:ext cx="316984" cy="249332"/>
              <a:chOff x="2576400" y="4606766"/>
              <a:chExt cx="455696" cy="358439"/>
            </a:xfrm>
          </p:grpSpPr>
          <p:grpSp>
            <p:nvGrpSpPr>
              <p:cNvPr id="206" name="群組 205">
                <a:extLst>
                  <a:ext uri="{FF2B5EF4-FFF2-40B4-BE49-F238E27FC236}">
                    <a16:creationId xmlns:a16="http://schemas.microsoft.com/office/drawing/2014/main" id="{B33CD5D4-4052-405C-9C8B-93D3F63C4473}"/>
                  </a:ext>
                </a:extLst>
              </p:cNvPr>
              <p:cNvGrpSpPr/>
              <p:nvPr/>
            </p:nvGrpSpPr>
            <p:grpSpPr>
              <a:xfrm>
                <a:off x="2576400" y="4695371"/>
                <a:ext cx="283914" cy="261764"/>
                <a:chOff x="722665" y="4079208"/>
                <a:chExt cx="439105" cy="404845"/>
              </a:xfrm>
              <a:solidFill>
                <a:schemeClr val="bg1"/>
              </a:solidFill>
            </p:grpSpPr>
            <p:sp>
              <p:nvSpPr>
                <p:cNvPr id="213" name="手繪多邊形: 圖案 1175">
                  <a:extLst>
                    <a:ext uri="{FF2B5EF4-FFF2-40B4-BE49-F238E27FC236}">
                      <a16:creationId xmlns:a16="http://schemas.microsoft.com/office/drawing/2014/main" id="{62192C0D-E201-46EE-9ABD-87A3CD7C2A02}"/>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214" name="手繪多邊形: 圖案 1177">
                  <a:extLst>
                    <a:ext uri="{FF2B5EF4-FFF2-40B4-BE49-F238E27FC236}">
                      <a16:creationId xmlns:a16="http://schemas.microsoft.com/office/drawing/2014/main" id="{B381AFE3-9B1D-498A-B4A8-E2E8F14F7EF1}"/>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215" name="手繪多邊形: 圖案 1178">
                  <a:extLst>
                    <a:ext uri="{FF2B5EF4-FFF2-40B4-BE49-F238E27FC236}">
                      <a16:creationId xmlns:a16="http://schemas.microsoft.com/office/drawing/2014/main" id="{120FB9B6-0F49-4F6A-929D-0EE612EB7ABE}"/>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207" name="群組 206">
                <a:extLst>
                  <a:ext uri="{FF2B5EF4-FFF2-40B4-BE49-F238E27FC236}">
                    <a16:creationId xmlns:a16="http://schemas.microsoft.com/office/drawing/2014/main" id="{3718FE19-DBE8-4A0B-9B89-DEBF156D1E88}"/>
                  </a:ext>
                </a:extLst>
              </p:cNvPr>
              <p:cNvGrpSpPr/>
              <p:nvPr/>
            </p:nvGrpSpPr>
            <p:grpSpPr>
              <a:xfrm>
                <a:off x="2781420" y="4606766"/>
                <a:ext cx="250676" cy="358439"/>
                <a:chOff x="1713187" y="4497009"/>
                <a:chExt cx="356195" cy="509318"/>
              </a:xfrm>
              <a:solidFill>
                <a:srgbClr val="003E85"/>
              </a:solidFill>
            </p:grpSpPr>
            <p:sp>
              <p:nvSpPr>
                <p:cNvPr id="208" name="手繪多邊形: 圖案 207">
                  <a:extLst>
                    <a:ext uri="{FF2B5EF4-FFF2-40B4-BE49-F238E27FC236}">
                      <a16:creationId xmlns:a16="http://schemas.microsoft.com/office/drawing/2014/main" id="{CA9A2095-A3CA-40AE-BC8C-321A5BE87F71}"/>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09" name="手繪多邊形: 圖案 208">
                  <a:extLst>
                    <a:ext uri="{FF2B5EF4-FFF2-40B4-BE49-F238E27FC236}">
                      <a16:creationId xmlns:a16="http://schemas.microsoft.com/office/drawing/2014/main" id="{C7E6A145-9F0A-4CB6-98A1-6A38C256A227}"/>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10" name="手繪多邊形: 圖案 209">
                  <a:extLst>
                    <a:ext uri="{FF2B5EF4-FFF2-40B4-BE49-F238E27FC236}">
                      <a16:creationId xmlns:a16="http://schemas.microsoft.com/office/drawing/2014/main" id="{3A60A6AB-9A94-4F14-98DB-8A5EB4A60C8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11" name="手繪多邊形: 圖案 210">
                  <a:extLst>
                    <a:ext uri="{FF2B5EF4-FFF2-40B4-BE49-F238E27FC236}">
                      <a16:creationId xmlns:a16="http://schemas.microsoft.com/office/drawing/2014/main" id="{A3DBC952-979A-460D-AB8C-16E5FB4B55F4}"/>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12" name="手繪多邊形: 圖案 211">
                  <a:extLst>
                    <a:ext uri="{FF2B5EF4-FFF2-40B4-BE49-F238E27FC236}">
                      <a16:creationId xmlns:a16="http://schemas.microsoft.com/office/drawing/2014/main" id="{38BF5F74-D1FA-40F3-BAC0-DCF85553D394}"/>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173" name="群組 172">
              <a:extLst>
                <a:ext uri="{FF2B5EF4-FFF2-40B4-BE49-F238E27FC236}">
                  <a16:creationId xmlns:a16="http://schemas.microsoft.com/office/drawing/2014/main" id="{686A9308-3AF5-421D-AE60-764C332A8603}"/>
                </a:ext>
              </a:extLst>
            </p:cNvPr>
            <p:cNvGrpSpPr/>
            <p:nvPr/>
          </p:nvGrpSpPr>
          <p:grpSpPr>
            <a:xfrm>
              <a:off x="498869" y="4122789"/>
              <a:ext cx="336791" cy="235007"/>
              <a:chOff x="1943855" y="4626573"/>
              <a:chExt cx="484171" cy="337845"/>
            </a:xfrm>
          </p:grpSpPr>
          <p:sp>
            <p:nvSpPr>
              <p:cNvPr id="192" name="手繪多邊形: 圖案 191">
                <a:extLst>
                  <a:ext uri="{FF2B5EF4-FFF2-40B4-BE49-F238E27FC236}">
                    <a16:creationId xmlns:a16="http://schemas.microsoft.com/office/drawing/2014/main" id="{3A5F1819-ED0A-41EE-B962-90AEF58D5186}"/>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028BEDEB-036C-4B86-8A50-DE9330212F3D}"/>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C9E6FD47-E36E-4F87-B9CB-11D62F631A50}"/>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195" name="群組 194">
                <a:extLst>
                  <a:ext uri="{FF2B5EF4-FFF2-40B4-BE49-F238E27FC236}">
                    <a16:creationId xmlns:a16="http://schemas.microsoft.com/office/drawing/2014/main" id="{7064EC72-E2B3-43EF-96F6-15CA8C167ED9}"/>
                  </a:ext>
                </a:extLst>
              </p:cNvPr>
              <p:cNvGrpSpPr/>
              <p:nvPr/>
            </p:nvGrpSpPr>
            <p:grpSpPr>
              <a:xfrm>
                <a:off x="2186076" y="4626573"/>
                <a:ext cx="241950" cy="337845"/>
                <a:chOff x="2248972" y="4626573"/>
                <a:chExt cx="241950" cy="337845"/>
              </a:xfrm>
              <a:solidFill>
                <a:srgbClr val="003E85"/>
              </a:solidFill>
            </p:grpSpPr>
            <p:sp>
              <p:nvSpPr>
                <p:cNvPr id="196" name="手繪多邊形: 圖案 195">
                  <a:extLst>
                    <a:ext uri="{FF2B5EF4-FFF2-40B4-BE49-F238E27FC236}">
                      <a16:creationId xmlns:a16="http://schemas.microsoft.com/office/drawing/2014/main" id="{F59D5E80-0071-4BDD-974F-7E3FEF5BA170}"/>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3D00C25B-3B8F-4724-8C3C-B4494FA944FB}"/>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AFD0DD61-1ACA-4BD5-9ED8-EBC52D901C19}"/>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DAC1B740-4D39-4C29-AB18-4C94DBA4CFF4}"/>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473D3A6F-3212-4257-B72D-311425CEB1A5}"/>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A46230B6-1054-4F17-884E-43FE25868A1B}"/>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ADD95C8C-5EFF-4157-BBA7-3B25C6C9444A}"/>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E0E6D1D8-FF03-49E0-9FE3-705E21BEE62F}"/>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7D5EBD24-51F6-479D-BB03-500E5739160D}"/>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D4D0AB4C-DFC6-4699-B752-FE34A9A3F97B}"/>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174" name="群組 173">
              <a:extLst>
                <a:ext uri="{FF2B5EF4-FFF2-40B4-BE49-F238E27FC236}">
                  <a16:creationId xmlns:a16="http://schemas.microsoft.com/office/drawing/2014/main" id="{52DEB39B-8661-4278-9535-C2BC35C8CC67}"/>
                </a:ext>
              </a:extLst>
            </p:cNvPr>
            <p:cNvGrpSpPr/>
            <p:nvPr/>
          </p:nvGrpSpPr>
          <p:grpSpPr>
            <a:xfrm>
              <a:off x="1276441" y="4114449"/>
              <a:ext cx="319702" cy="241232"/>
              <a:chOff x="3164294" y="4614579"/>
              <a:chExt cx="459604" cy="346795"/>
            </a:xfrm>
          </p:grpSpPr>
          <p:sp>
            <p:nvSpPr>
              <p:cNvPr id="179" name="手繪多邊形: 圖案 1177">
                <a:extLst>
                  <a:ext uri="{FF2B5EF4-FFF2-40B4-BE49-F238E27FC236}">
                    <a16:creationId xmlns:a16="http://schemas.microsoft.com/office/drawing/2014/main" id="{F6E4B17A-1FFE-4520-A952-44AEA0254D6D}"/>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180" name="手繪多邊形: 圖案 1178">
                <a:extLst>
                  <a:ext uri="{FF2B5EF4-FFF2-40B4-BE49-F238E27FC236}">
                    <a16:creationId xmlns:a16="http://schemas.microsoft.com/office/drawing/2014/main" id="{35C7F320-59B1-48E8-809D-9052A65FD526}"/>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181" name="群組 180">
                <a:extLst>
                  <a:ext uri="{FF2B5EF4-FFF2-40B4-BE49-F238E27FC236}">
                    <a16:creationId xmlns:a16="http://schemas.microsoft.com/office/drawing/2014/main" id="{BEB7ED7E-EA49-49CA-9CAD-5F2B6BD96FE6}"/>
                  </a:ext>
                </a:extLst>
              </p:cNvPr>
              <p:cNvGrpSpPr/>
              <p:nvPr/>
            </p:nvGrpSpPr>
            <p:grpSpPr>
              <a:xfrm>
                <a:off x="3373222" y="4614579"/>
                <a:ext cx="250676" cy="346795"/>
                <a:chOff x="3373222" y="4614579"/>
                <a:chExt cx="250676" cy="346795"/>
              </a:xfrm>
            </p:grpSpPr>
            <p:grpSp>
              <p:nvGrpSpPr>
                <p:cNvPr id="182" name="群組 181">
                  <a:extLst>
                    <a:ext uri="{FF2B5EF4-FFF2-40B4-BE49-F238E27FC236}">
                      <a16:creationId xmlns:a16="http://schemas.microsoft.com/office/drawing/2014/main" id="{D4131ED7-CB31-48CB-ADBD-CB82C3FA06F3}"/>
                    </a:ext>
                  </a:extLst>
                </p:cNvPr>
                <p:cNvGrpSpPr/>
                <p:nvPr/>
              </p:nvGrpSpPr>
              <p:grpSpPr>
                <a:xfrm>
                  <a:off x="3373222" y="4614579"/>
                  <a:ext cx="250676" cy="346795"/>
                  <a:chOff x="3373222" y="4614579"/>
                  <a:chExt cx="250676" cy="346795"/>
                </a:xfrm>
              </p:grpSpPr>
              <p:grpSp>
                <p:nvGrpSpPr>
                  <p:cNvPr id="184" name="群組 183">
                    <a:extLst>
                      <a:ext uri="{FF2B5EF4-FFF2-40B4-BE49-F238E27FC236}">
                        <a16:creationId xmlns:a16="http://schemas.microsoft.com/office/drawing/2014/main" id="{93FCA84B-8207-450C-8963-7C3361087D3D}"/>
                      </a:ext>
                    </a:extLst>
                  </p:cNvPr>
                  <p:cNvGrpSpPr/>
                  <p:nvPr/>
                </p:nvGrpSpPr>
                <p:grpSpPr>
                  <a:xfrm>
                    <a:off x="3373222" y="4614579"/>
                    <a:ext cx="250676" cy="346795"/>
                    <a:chOff x="1713187" y="4497010"/>
                    <a:chExt cx="356195" cy="492773"/>
                  </a:xfrm>
                  <a:solidFill>
                    <a:srgbClr val="003E85"/>
                  </a:solidFill>
                </p:grpSpPr>
                <p:sp>
                  <p:nvSpPr>
                    <p:cNvPr id="187" name="手繪多邊形: 圖案 186">
                      <a:extLst>
                        <a:ext uri="{FF2B5EF4-FFF2-40B4-BE49-F238E27FC236}">
                          <a16:creationId xmlns:a16="http://schemas.microsoft.com/office/drawing/2014/main" id="{4A768767-6F8C-4B36-8DB3-38C1668292F2}"/>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88" name="手繪多邊形: 圖案 187">
                      <a:extLst>
                        <a:ext uri="{FF2B5EF4-FFF2-40B4-BE49-F238E27FC236}">
                          <a16:creationId xmlns:a16="http://schemas.microsoft.com/office/drawing/2014/main" id="{2BF6D9DA-1CC4-4424-BACF-DF3EA74E07B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89" name="手繪多邊形: 圖案 188">
                      <a:extLst>
                        <a:ext uri="{FF2B5EF4-FFF2-40B4-BE49-F238E27FC236}">
                          <a16:creationId xmlns:a16="http://schemas.microsoft.com/office/drawing/2014/main" id="{751AB199-FAA6-42CE-95C3-199D5B410AB7}"/>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90" name="手繪多邊形: 圖案 189">
                      <a:extLst>
                        <a:ext uri="{FF2B5EF4-FFF2-40B4-BE49-F238E27FC236}">
                          <a16:creationId xmlns:a16="http://schemas.microsoft.com/office/drawing/2014/main" id="{C559635F-7743-40D1-BD58-28E5610DE2F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91" name="手繪多邊形: 圖案 190">
                      <a:extLst>
                        <a:ext uri="{FF2B5EF4-FFF2-40B4-BE49-F238E27FC236}">
                          <a16:creationId xmlns:a16="http://schemas.microsoft.com/office/drawing/2014/main" id="{19D3A3A2-64FD-485F-9816-E1ED1B3060F5}"/>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185" name="橢圓 394">
                    <a:extLst>
                      <a:ext uri="{FF2B5EF4-FFF2-40B4-BE49-F238E27FC236}">
                        <a16:creationId xmlns:a16="http://schemas.microsoft.com/office/drawing/2014/main" id="{EDB93753-7CCB-4717-980E-438A0A6FF0FC}"/>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橢圓 394">
                    <a:extLst>
                      <a:ext uri="{FF2B5EF4-FFF2-40B4-BE49-F238E27FC236}">
                        <a16:creationId xmlns:a16="http://schemas.microsoft.com/office/drawing/2014/main" id="{061C6B09-6215-474D-9236-3E7167EE6734}"/>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83" name="直線接點 182">
                  <a:extLst>
                    <a:ext uri="{FF2B5EF4-FFF2-40B4-BE49-F238E27FC236}">
                      <a16:creationId xmlns:a16="http://schemas.microsoft.com/office/drawing/2014/main" id="{AACC5CCD-D3F0-4CBC-9465-87F837FE2918}"/>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75" name="群組 174">
              <a:extLst>
                <a:ext uri="{FF2B5EF4-FFF2-40B4-BE49-F238E27FC236}">
                  <a16:creationId xmlns:a16="http://schemas.microsoft.com/office/drawing/2014/main" id="{8C1A13C7-8B4D-493F-8C76-D5FAE0AB2480}"/>
                </a:ext>
              </a:extLst>
            </p:cNvPr>
            <p:cNvGrpSpPr/>
            <p:nvPr/>
          </p:nvGrpSpPr>
          <p:grpSpPr>
            <a:xfrm>
              <a:off x="651974" y="3978758"/>
              <a:ext cx="749733" cy="173959"/>
              <a:chOff x="651974" y="3978758"/>
              <a:chExt cx="749733" cy="173959"/>
            </a:xfrm>
          </p:grpSpPr>
          <p:sp>
            <p:nvSpPr>
              <p:cNvPr id="176" name="箭號: 向下 175">
                <a:extLst>
                  <a:ext uri="{FF2B5EF4-FFF2-40B4-BE49-F238E27FC236}">
                    <a16:creationId xmlns:a16="http://schemas.microsoft.com/office/drawing/2014/main" id="{EE817E20-3E7F-4B53-92BB-DFF31083E46F}"/>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箭號: 向下 176">
                <a:extLst>
                  <a:ext uri="{FF2B5EF4-FFF2-40B4-BE49-F238E27FC236}">
                    <a16:creationId xmlns:a16="http://schemas.microsoft.com/office/drawing/2014/main" id="{F40627DF-D57D-4C31-B3F7-A11CAC4D7A4A}"/>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8" name="箭號: 向下 177">
                <a:extLst>
                  <a:ext uri="{FF2B5EF4-FFF2-40B4-BE49-F238E27FC236}">
                    <a16:creationId xmlns:a16="http://schemas.microsoft.com/office/drawing/2014/main" id="{B0C02B57-654B-47EE-8D09-27808C24E7C9}"/>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57" name="群組 256">
            <a:extLst>
              <a:ext uri="{FF2B5EF4-FFF2-40B4-BE49-F238E27FC236}">
                <a16:creationId xmlns:a16="http://schemas.microsoft.com/office/drawing/2014/main" id="{C2D09F04-AADE-4CAC-BA7C-385863DEFA4B}"/>
              </a:ext>
            </a:extLst>
          </p:cNvPr>
          <p:cNvGrpSpPr/>
          <p:nvPr/>
        </p:nvGrpSpPr>
        <p:grpSpPr>
          <a:xfrm>
            <a:off x="7848364" y="1978820"/>
            <a:ext cx="316984" cy="249332"/>
            <a:chOff x="2576400" y="4606766"/>
            <a:chExt cx="455696" cy="358439"/>
          </a:xfrm>
        </p:grpSpPr>
        <p:grpSp>
          <p:nvGrpSpPr>
            <p:cNvPr id="258" name="群組 257">
              <a:extLst>
                <a:ext uri="{FF2B5EF4-FFF2-40B4-BE49-F238E27FC236}">
                  <a16:creationId xmlns:a16="http://schemas.microsoft.com/office/drawing/2014/main" id="{DE4627CE-00E3-4394-9494-B0574B9E7E57}"/>
                </a:ext>
              </a:extLst>
            </p:cNvPr>
            <p:cNvGrpSpPr/>
            <p:nvPr/>
          </p:nvGrpSpPr>
          <p:grpSpPr>
            <a:xfrm>
              <a:off x="2576400" y="4695371"/>
              <a:ext cx="283914" cy="261764"/>
              <a:chOff x="722665" y="4079208"/>
              <a:chExt cx="439105" cy="404845"/>
            </a:xfrm>
            <a:solidFill>
              <a:schemeClr val="bg1"/>
            </a:solidFill>
          </p:grpSpPr>
          <p:sp>
            <p:nvSpPr>
              <p:cNvPr id="265" name="手繪多邊形: 圖案 1175">
                <a:extLst>
                  <a:ext uri="{FF2B5EF4-FFF2-40B4-BE49-F238E27FC236}">
                    <a16:creationId xmlns:a16="http://schemas.microsoft.com/office/drawing/2014/main" id="{215A5EC1-DA3B-41C7-8E68-309BA85808C0}"/>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266" name="手繪多邊形: 圖案 1177">
                <a:extLst>
                  <a:ext uri="{FF2B5EF4-FFF2-40B4-BE49-F238E27FC236}">
                    <a16:creationId xmlns:a16="http://schemas.microsoft.com/office/drawing/2014/main" id="{920C7184-C1C0-4D45-8418-5ADEFD69892E}"/>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267" name="手繪多邊形: 圖案 1178">
                <a:extLst>
                  <a:ext uri="{FF2B5EF4-FFF2-40B4-BE49-F238E27FC236}">
                    <a16:creationId xmlns:a16="http://schemas.microsoft.com/office/drawing/2014/main" id="{4C16E1AA-8ADD-4D98-AC55-00F7526788A1}"/>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259" name="群組 258">
              <a:extLst>
                <a:ext uri="{FF2B5EF4-FFF2-40B4-BE49-F238E27FC236}">
                  <a16:creationId xmlns:a16="http://schemas.microsoft.com/office/drawing/2014/main" id="{25C20A0A-2BAD-4EA5-BEDD-CC858A494403}"/>
                </a:ext>
              </a:extLst>
            </p:cNvPr>
            <p:cNvGrpSpPr/>
            <p:nvPr/>
          </p:nvGrpSpPr>
          <p:grpSpPr>
            <a:xfrm>
              <a:off x="2781420" y="4606766"/>
              <a:ext cx="250676" cy="358439"/>
              <a:chOff x="1713187" y="4497009"/>
              <a:chExt cx="356195" cy="509318"/>
            </a:xfrm>
            <a:solidFill>
              <a:srgbClr val="003E85"/>
            </a:solidFill>
          </p:grpSpPr>
          <p:sp>
            <p:nvSpPr>
              <p:cNvPr id="260" name="手繪多邊形: 圖案 259">
                <a:extLst>
                  <a:ext uri="{FF2B5EF4-FFF2-40B4-BE49-F238E27FC236}">
                    <a16:creationId xmlns:a16="http://schemas.microsoft.com/office/drawing/2014/main" id="{FAFF161E-5F8C-441B-913F-62F75FDCBD9F}"/>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61" name="手繪多邊形: 圖案 260">
                <a:extLst>
                  <a:ext uri="{FF2B5EF4-FFF2-40B4-BE49-F238E27FC236}">
                    <a16:creationId xmlns:a16="http://schemas.microsoft.com/office/drawing/2014/main" id="{A9132416-9FA6-4C81-922D-EF5F2EDAC380}"/>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62" name="手繪多邊形: 圖案 261">
                <a:extLst>
                  <a:ext uri="{FF2B5EF4-FFF2-40B4-BE49-F238E27FC236}">
                    <a16:creationId xmlns:a16="http://schemas.microsoft.com/office/drawing/2014/main" id="{A199D832-EA94-4D13-8DF2-A9202A8C1B9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63" name="手繪多邊形: 圖案 262">
                <a:extLst>
                  <a:ext uri="{FF2B5EF4-FFF2-40B4-BE49-F238E27FC236}">
                    <a16:creationId xmlns:a16="http://schemas.microsoft.com/office/drawing/2014/main" id="{C8EBE9E4-BEEB-414F-8DE0-C3FFC6EA149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64" name="手繪多邊形: 圖案 263">
                <a:extLst>
                  <a:ext uri="{FF2B5EF4-FFF2-40B4-BE49-F238E27FC236}">
                    <a16:creationId xmlns:a16="http://schemas.microsoft.com/office/drawing/2014/main" id="{0EE53475-7DB8-4D5D-A5BD-AF8EB31937F0}"/>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268" name="群組 267">
            <a:extLst>
              <a:ext uri="{FF2B5EF4-FFF2-40B4-BE49-F238E27FC236}">
                <a16:creationId xmlns:a16="http://schemas.microsoft.com/office/drawing/2014/main" id="{8562FAD9-D3E3-4A84-A4E0-C22D0A3F488E}"/>
              </a:ext>
            </a:extLst>
          </p:cNvPr>
          <p:cNvGrpSpPr/>
          <p:nvPr/>
        </p:nvGrpSpPr>
        <p:grpSpPr>
          <a:xfrm>
            <a:off x="8230423" y="1986001"/>
            <a:ext cx="319702" cy="241232"/>
            <a:chOff x="3164294" y="4614579"/>
            <a:chExt cx="459604" cy="346795"/>
          </a:xfrm>
        </p:grpSpPr>
        <p:sp>
          <p:nvSpPr>
            <p:cNvPr id="269" name="手繪多邊形: 圖案 1177">
              <a:extLst>
                <a:ext uri="{FF2B5EF4-FFF2-40B4-BE49-F238E27FC236}">
                  <a16:creationId xmlns:a16="http://schemas.microsoft.com/office/drawing/2014/main" id="{E1696B35-9653-4138-B7ED-31CF996CE7B9}"/>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270" name="手繪多邊形: 圖案 1178">
              <a:extLst>
                <a:ext uri="{FF2B5EF4-FFF2-40B4-BE49-F238E27FC236}">
                  <a16:creationId xmlns:a16="http://schemas.microsoft.com/office/drawing/2014/main" id="{A9896291-C7E1-4C9E-94E4-FA80B5F0EBED}"/>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271" name="群組 270">
              <a:extLst>
                <a:ext uri="{FF2B5EF4-FFF2-40B4-BE49-F238E27FC236}">
                  <a16:creationId xmlns:a16="http://schemas.microsoft.com/office/drawing/2014/main" id="{A81301BA-0287-40D3-B39A-BA79BC426ECA}"/>
                </a:ext>
              </a:extLst>
            </p:cNvPr>
            <p:cNvGrpSpPr/>
            <p:nvPr/>
          </p:nvGrpSpPr>
          <p:grpSpPr>
            <a:xfrm>
              <a:off x="3373222" y="4614579"/>
              <a:ext cx="250676" cy="346795"/>
              <a:chOff x="3373222" y="4614579"/>
              <a:chExt cx="250676" cy="346795"/>
            </a:xfrm>
          </p:grpSpPr>
          <p:grpSp>
            <p:nvGrpSpPr>
              <p:cNvPr id="272" name="群組 271">
                <a:extLst>
                  <a:ext uri="{FF2B5EF4-FFF2-40B4-BE49-F238E27FC236}">
                    <a16:creationId xmlns:a16="http://schemas.microsoft.com/office/drawing/2014/main" id="{2D4A6560-C1CE-40DD-A614-FF916B037BE3}"/>
                  </a:ext>
                </a:extLst>
              </p:cNvPr>
              <p:cNvGrpSpPr/>
              <p:nvPr/>
            </p:nvGrpSpPr>
            <p:grpSpPr>
              <a:xfrm>
                <a:off x="3373222" y="4614579"/>
                <a:ext cx="250676" cy="346795"/>
                <a:chOff x="3373222" y="4614579"/>
                <a:chExt cx="250676" cy="346795"/>
              </a:xfrm>
            </p:grpSpPr>
            <p:grpSp>
              <p:nvGrpSpPr>
                <p:cNvPr id="274" name="群組 273">
                  <a:extLst>
                    <a:ext uri="{FF2B5EF4-FFF2-40B4-BE49-F238E27FC236}">
                      <a16:creationId xmlns:a16="http://schemas.microsoft.com/office/drawing/2014/main" id="{0BA99A4F-7532-4C23-84EA-91BE8B05BB76}"/>
                    </a:ext>
                  </a:extLst>
                </p:cNvPr>
                <p:cNvGrpSpPr/>
                <p:nvPr/>
              </p:nvGrpSpPr>
              <p:grpSpPr>
                <a:xfrm>
                  <a:off x="3373222" y="4614579"/>
                  <a:ext cx="250676" cy="346795"/>
                  <a:chOff x="1713187" y="4497010"/>
                  <a:chExt cx="356195" cy="492773"/>
                </a:xfrm>
                <a:solidFill>
                  <a:srgbClr val="003E85"/>
                </a:solidFill>
              </p:grpSpPr>
              <p:sp>
                <p:nvSpPr>
                  <p:cNvPr id="277" name="手繪多邊形: 圖案 276">
                    <a:extLst>
                      <a:ext uri="{FF2B5EF4-FFF2-40B4-BE49-F238E27FC236}">
                        <a16:creationId xmlns:a16="http://schemas.microsoft.com/office/drawing/2014/main" id="{4A4D145C-958D-4DB2-BAF7-0D0E22CC40B2}"/>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78" name="手繪多邊形: 圖案 277">
                    <a:extLst>
                      <a:ext uri="{FF2B5EF4-FFF2-40B4-BE49-F238E27FC236}">
                        <a16:creationId xmlns:a16="http://schemas.microsoft.com/office/drawing/2014/main" id="{1CC07469-7531-472F-8080-9D70B7314AF5}"/>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79" name="手繪多邊形: 圖案 278">
                    <a:extLst>
                      <a:ext uri="{FF2B5EF4-FFF2-40B4-BE49-F238E27FC236}">
                        <a16:creationId xmlns:a16="http://schemas.microsoft.com/office/drawing/2014/main" id="{42AEF82A-8326-4892-B430-DD238DCB1EB2}"/>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0" name="手繪多邊形: 圖案 279">
                    <a:extLst>
                      <a:ext uri="{FF2B5EF4-FFF2-40B4-BE49-F238E27FC236}">
                        <a16:creationId xmlns:a16="http://schemas.microsoft.com/office/drawing/2014/main" id="{ACECB2D9-6755-40CD-AEEE-22A23501455A}"/>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1" name="手繪多邊形: 圖案 280">
                    <a:extLst>
                      <a:ext uri="{FF2B5EF4-FFF2-40B4-BE49-F238E27FC236}">
                        <a16:creationId xmlns:a16="http://schemas.microsoft.com/office/drawing/2014/main" id="{536CC468-ABC9-4E7E-BE55-15D8E032106C}"/>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275" name="橢圓 394">
                  <a:extLst>
                    <a:ext uri="{FF2B5EF4-FFF2-40B4-BE49-F238E27FC236}">
                      <a16:creationId xmlns:a16="http://schemas.microsoft.com/office/drawing/2014/main" id="{D3DC8EE1-BEDD-4855-BFD0-3C91C86408F7}"/>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6" name="橢圓 394">
                  <a:extLst>
                    <a:ext uri="{FF2B5EF4-FFF2-40B4-BE49-F238E27FC236}">
                      <a16:creationId xmlns:a16="http://schemas.microsoft.com/office/drawing/2014/main" id="{7B8C537C-0818-42CC-A255-DC577F2C5D7A}"/>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73" name="直線接點 272">
                <a:extLst>
                  <a:ext uri="{FF2B5EF4-FFF2-40B4-BE49-F238E27FC236}">
                    <a16:creationId xmlns:a16="http://schemas.microsoft.com/office/drawing/2014/main" id="{F7D02032-5001-4AE0-A522-22C6B8A4AB08}"/>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2" name="群組 281">
            <a:extLst>
              <a:ext uri="{FF2B5EF4-FFF2-40B4-BE49-F238E27FC236}">
                <a16:creationId xmlns:a16="http://schemas.microsoft.com/office/drawing/2014/main" id="{57D6EE0A-1B25-4B6F-933A-1CB6C494E790}"/>
              </a:ext>
            </a:extLst>
          </p:cNvPr>
          <p:cNvGrpSpPr/>
          <p:nvPr/>
        </p:nvGrpSpPr>
        <p:grpSpPr>
          <a:xfrm>
            <a:off x="6602094" y="3790824"/>
            <a:ext cx="316984" cy="249332"/>
            <a:chOff x="2576400" y="4606766"/>
            <a:chExt cx="455696" cy="358439"/>
          </a:xfrm>
        </p:grpSpPr>
        <p:grpSp>
          <p:nvGrpSpPr>
            <p:cNvPr id="283" name="群組 282">
              <a:extLst>
                <a:ext uri="{FF2B5EF4-FFF2-40B4-BE49-F238E27FC236}">
                  <a16:creationId xmlns:a16="http://schemas.microsoft.com/office/drawing/2014/main" id="{A20303B5-3056-4CA9-92B5-DADAE7D3D18F}"/>
                </a:ext>
              </a:extLst>
            </p:cNvPr>
            <p:cNvGrpSpPr/>
            <p:nvPr/>
          </p:nvGrpSpPr>
          <p:grpSpPr>
            <a:xfrm>
              <a:off x="2576400" y="4695371"/>
              <a:ext cx="283914" cy="261764"/>
              <a:chOff x="722665" y="4079208"/>
              <a:chExt cx="439105" cy="404845"/>
            </a:xfrm>
            <a:solidFill>
              <a:schemeClr val="bg1"/>
            </a:solidFill>
          </p:grpSpPr>
          <p:sp>
            <p:nvSpPr>
              <p:cNvPr id="290" name="手繪多邊形: 圖案 1175">
                <a:extLst>
                  <a:ext uri="{FF2B5EF4-FFF2-40B4-BE49-F238E27FC236}">
                    <a16:creationId xmlns:a16="http://schemas.microsoft.com/office/drawing/2014/main" id="{72E07C82-CE87-416E-B10B-9D0A39BE31B0}"/>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291" name="手繪多邊形: 圖案 1177">
                <a:extLst>
                  <a:ext uri="{FF2B5EF4-FFF2-40B4-BE49-F238E27FC236}">
                    <a16:creationId xmlns:a16="http://schemas.microsoft.com/office/drawing/2014/main" id="{AC826B54-3B78-498D-9739-B1A195A34A90}"/>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292" name="手繪多邊形: 圖案 1178">
                <a:extLst>
                  <a:ext uri="{FF2B5EF4-FFF2-40B4-BE49-F238E27FC236}">
                    <a16:creationId xmlns:a16="http://schemas.microsoft.com/office/drawing/2014/main" id="{1648894F-4283-422E-9D1B-E608F9686621}"/>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284" name="群組 283">
              <a:extLst>
                <a:ext uri="{FF2B5EF4-FFF2-40B4-BE49-F238E27FC236}">
                  <a16:creationId xmlns:a16="http://schemas.microsoft.com/office/drawing/2014/main" id="{39ECC193-3589-4B3E-A999-363645D317D0}"/>
                </a:ext>
              </a:extLst>
            </p:cNvPr>
            <p:cNvGrpSpPr/>
            <p:nvPr/>
          </p:nvGrpSpPr>
          <p:grpSpPr>
            <a:xfrm>
              <a:off x="2781420" y="4606766"/>
              <a:ext cx="250676" cy="358439"/>
              <a:chOff x="1713187" y="4497009"/>
              <a:chExt cx="356195" cy="509318"/>
            </a:xfrm>
            <a:solidFill>
              <a:srgbClr val="003E85"/>
            </a:solidFill>
          </p:grpSpPr>
          <p:sp>
            <p:nvSpPr>
              <p:cNvPr id="285" name="手繪多邊形: 圖案 284">
                <a:extLst>
                  <a:ext uri="{FF2B5EF4-FFF2-40B4-BE49-F238E27FC236}">
                    <a16:creationId xmlns:a16="http://schemas.microsoft.com/office/drawing/2014/main" id="{E2F51C90-473A-48CF-88CC-5A375BB8690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6" name="手繪多邊形: 圖案 285">
                <a:extLst>
                  <a:ext uri="{FF2B5EF4-FFF2-40B4-BE49-F238E27FC236}">
                    <a16:creationId xmlns:a16="http://schemas.microsoft.com/office/drawing/2014/main" id="{EA80A42B-D51C-4256-B052-35382DF6C46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7" name="手繪多邊形: 圖案 286">
                <a:extLst>
                  <a:ext uri="{FF2B5EF4-FFF2-40B4-BE49-F238E27FC236}">
                    <a16:creationId xmlns:a16="http://schemas.microsoft.com/office/drawing/2014/main" id="{DF1FA7B9-57DF-4045-929F-C011652B83E6}"/>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8" name="手繪多邊形: 圖案 287">
                <a:extLst>
                  <a:ext uri="{FF2B5EF4-FFF2-40B4-BE49-F238E27FC236}">
                    <a16:creationId xmlns:a16="http://schemas.microsoft.com/office/drawing/2014/main" id="{8D95F4F0-0237-467A-BA5A-B9B47F3B51BF}"/>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289" name="手繪多邊形: 圖案 288">
                <a:extLst>
                  <a:ext uri="{FF2B5EF4-FFF2-40B4-BE49-F238E27FC236}">
                    <a16:creationId xmlns:a16="http://schemas.microsoft.com/office/drawing/2014/main" id="{2CCC7E67-10FE-459B-A789-204D2B391214}"/>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cxnSp>
        <p:nvCxnSpPr>
          <p:cNvPr id="293" name="直線單箭頭接點 292">
            <a:extLst>
              <a:ext uri="{FF2B5EF4-FFF2-40B4-BE49-F238E27FC236}">
                <a16:creationId xmlns:a16="http://schemas.microsoft.com/office/drawing/2014/main" id="{F4DE4BEC-9276-4816-8497-0E4A33CAFF22}"/>
              </a:ext>
            </a:extLst>
          </p:cNvPr>
          <p:cNvCxnSpPr>
            <a:cxnSpLocks/>
          </p:cNvCxnSpPr>
          <p:nvPr/>
        </p:nvCxnSpPr>
        <p:spPr>
          <a:xfrm flipH="1">
            <a:off x="4622970" y="3235817"/>
            <a:ext cx="458784" cy="408603"/>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a:extLst>
              <a:ext uri="{FF2B5EF4-FFF2-40B4-BE49-F238E27FC236}">
                <a16:creationId xmlns:a16="http://schemas.microsoft.com/office/drawing/2014/main" id="{5327DB0F-4A6B-4DD3-8155-6D2024CE4E18}"/>
              </a:ext>
            </a:extLst>
          </p:cNvPr>
          <p:cNvCxnSpPr>
            <a:cxnSpLocks/>
          </p:cNvCxnSpPr>
          <p:nvPr/>
        </p:nvCxnSpPr>
        <p:spPr>
          <a:xfrm>
            <a:off x="5578259" y="3216956"/>
            <a:ext cx="0" cy="472069"/>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a:extLst>
              <a:ext uri="{FF2B5EF4-FFF2-40B4-BE49-F238E27FC236}">
                <a16:creationId xmlns:a16="http://schemas.microsoft.com/office/drawing/2014/main" id="{E7190C64-8A32-4327-BA4B-FFA474C7AFEF}"/>
              </a:ext>
            </a:extLst>
          </p:cNvPr>
          <p:cNvCxnSpPr>
            <a:cxnSpLocks/>
          </p:cNvCxnSpPr>
          <p:nvPr/>
        </p:nvCxnSpPr>
        <p:spPr>
          <a:xfrm>
            <a:off x="6047773" y="3210026"/>
            <a:ext cx="693174" cy="468244"/>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6" name="群組 295">
            <a:extLst>
              <a:ext uri="{FF2B5EF4-FFF2-40B4-BE49-F238E27FC236}">
                <a16:creationId xmlns:a16="http://schemas.microsoft.com/office/drawing/2014/main" id="{37DF5AC4-C6E0-403E-9C62-CF79DAB1E630}"/>
              </a:ext>
            </a:extLst>
          </p:cNvPr>
          <p:cNvGrpSpPr/>
          <p:nvPr/>
        </p:nvGrpSpPr>
        <p:grpSpPr>
          <a:xfrm>
            <a:off x="5379179" y="3860368"/>
            <a:ext cx="1097274" cy="594046"/>
            <a:chOff x="498869" y="3763750"/>
            <a:chExt cx="1097274" cy="594046"/>
          </a:xfrm>
        </p:grpSpPr>
        <p:grpSp>
          <p:nvGrpSpPr>
            <p:cNvPr id="297" name="群組 296">
              <a:extLst>
                <a:ext uri="{FF2B5EF4-FFF2-40B4-BE49-F238E27FC236}">
                  <a16:creationId xmlns:a16="http://schemas.microsoft.com/office/drawing/2014/main" id="{CEBD16D9-BB0E-4534-B251-0981AC87E152}"/>
                </a:ext>
              </a:extLst>
            </p:cNvPr>
            <p:cNvGrpSpPr/>
            <p:nvPr/>
          </p:nvGrpSpPr>
          <p:grpSpPr>
            <a:xfrm>
              <a:off x="564882" y="3763750"/>
              <a:ext cx="923272" cy="176955"/>
              <a:chOff x="4388896" y="4191428"/>
              <a:chExt cx="1165610" cy="223402"/>
            </a:xfrm>
            <a:noFill/>
          </p:grpSpPr>
          <p:sp>
            <p:nvSpPr>
              <p:cNvPr id="342" name="手繪多邊形: 圖案 341">
                <a:extLst>
                  <a:ext uri="{FF2B5EF4-FFF2-40B4-BE49-F238E27FC236}">
                    <a16:creationId xmlns:a16="http://schemas.microsoft.com/office/drawing/2014/main" id="{78666DD3-1BD3-42E7-AFF3-5BE17F13CBBF}"/>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343" name="手繪多邊形: 圖案 342">
                <a:extLst>
                  <a:ext uri="{FF2B5EF4-FFF2-40B4-BE49-F238E27FC236}">
                    <a16:creationId xmlns:a16="http://schemas.microsoft.com/office/drawing/2014/main" id="{D65D5F01-EE71-4256-989E-531AF8FF3FFE}"/>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344" name="手繪多邊形: 圖案 343">
                <a:extLst>
                  <a:ext uri="{FF2B5EF4-FFF2-40B4-BE49-F238E27FC236}">
                    <a16:creationId xmlns:a16="http://schemas.microsoft.com/office/drawing/2014/main" id="{ABC89181-4DEC-4D8A-8F01-8EB2F3618919}"/>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345" name="手繪多邊形: 圖案 344">
                <a:extLst>
                  <a:ext uri="{FF2B5EF4-FFF2-40B4-BE49-F238E27FC236}">
                    <a16:creationId xmlns:a16="http://schemas.microsoft.com/office/drawing/2014/main" id="{FA6A87C2-6B56-45CA-9322-8F5D01972A36}"/>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46" name="手繪多邊形: 圖案 345">
                <a:extLst>
                  <a:ext uri="{FF2B5EF4-FFF2-40B4-BE49-F238E27FC236}">
                    <a16:creationId xmlns:a16="http://schemas.microsoft.com/office/drawing/2014/main" id="{6F439ADA-1CCF-4DA4-9E4D-7C14287DF7E2}"/>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347" name="手繪多邊形: 圖案 346">
                <a:extLst>
                  <a:ext uri="{FF2B5EF4-FFF2-40B4-BE49-F238E27FC236}">
                    <a16:creationId xmlns:a16="http://schemas.microsoft.com/office/drawing/2014/main" id="{5B6A5C9D-EA63-46C6-8CE0-250A885F7F4C}"/>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48" name="手繪多邊形: 圖案 347">
                <a:extLst>
                  <a:ext uri="{FF2B5EF4-FFF2-40B4-BE49-F238E27FC236}">
                    <a16:creationId xmlns:a16="http://schemas.microsoft.com/office/drawing/2014/main" id="{C1023221-635D-457A-9219-7AF289ACF31F}"/>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349" name="手繪多邊形: 圖案 348">
                <a:extLst>
                  <a:ext uri="{FF2B5EF4-FFF2-40B4-BE49-F238E27FC236}">
                    <a16:creationId xmlns:a16="http://schemas.microsoft.com/office/drawing/2014/main" id="{315770EC-CFBC-4E8C-B3F9-8B3DC8C608C1}"/>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50" name="手繪多邊形: 圖案 349">
                <a:extLst>
                  <a:ext uri="{FF2B5EF4-FFF2-40B4-BE49-F238E27FC236}">
                    <a16:creationId xmlns:a16="http://schemas.microsoft.com/office/drawing/2014/main" id="{A6507091-17F4-4657-B90D-39198D88FCEE}"/>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351" name="手繪多邊形: 圖案 350">
                <a:extLst>
                  <a:ext uri="{FF2B5EF4-FFF2-40B4-BE49-F238E27FC236}">
                    <a16:creationId xmlns:a16="http://schemas.microsoft.com/office/drawing/2014/main" id="{31B3ED11-E5F5-4856-90CD-B73F7067278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52" name="手繪多邊形: 圖案 351">
                <a:extLst>
                  <a:ext uri="{FF2B5EF4-FFF2-40B4-BE49-F238E27FC236}">
                    <a16:creationId xmlns:a16="http://schemas.microsoft.com/office/drawing/2014/main" id="{ACCB27CE-F41C-4278-AA2C-CCA3B43D3E6B}"/>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353" name="手繪多邊形: 圖案 352">
                <a:extLst>
                  <a:ext uri="{FF2B5EF4-FFF2-40B4-BE49-F238E27FC236}">
                    <a16:creationId xmlns:a16="http://schemas.microsoft.com/office/drawing/2014/main" id="{F7E6D824-DCF0-4EC5-BB6E-1C592DA6257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354" name="手繪多邊形: 圖案 353">
                <a:extLst>
                  <a:ext uri="{FF2B5EF4-FFF2-40B4-BE49-F238E27FC236}">
                    <a16:creationId xmlns:a16="http://schemas.microsoft.com/office/drawing/2014/main" id="{3D40728F-CD1A-4014-8DE3-4D599CA8DFAA}"/>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55" name="手繪多邊形: 圖案 354">
                <a:extLst>
                  <a:ext uri="{FF2B5EF4-FFF2-40B4-BE49-F238E27FC236}">
                    <a16:creationId xmlns:a16="http://schemas.microsoft.com/office/drawing/2014/main" id="{313D08F3-50C3-4F4F-B894-2069D3FE805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356" name="手繪多邊形: 圖案 355">
                <a:extLst>
                  <a:ext uri="{FF2B5EF4-FFF2-40B4-BE49-F238E27FC236}">
                    <a16:creationId xmlns:a16="http://schemas.microsoft.com/office/drawing/2014/main" id="{828F69B8-BD5F-4FD2-803B-7FF71FF1F2A4}"/>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357" name="手繪多邊形: 圖案 356">
                <a:extLst>
                  <a:ext uri="{FF2B5EF4-FFF2-40B4-BE49-F238E27FC236}">
                    <a16:creationId xmlns:a16="http://schemas.microsoft.com/office/drawing/2014/main" id="{FAEA5EF3-AB7D-41BC-8077-49C3A1FA0B73}"/>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58" name="手繪多邊形: 圖案 357">
                <a:extLst>
                  <a:ext uri="{FF2B5EF4-FFF2-40B4-BE49-F238E27FC236}">
                    <a16:creationId xmlns:a16="http://schemas.microsoft.com/office/drawing/2014/main" id="{62E29BB0-4FB4-4615-9012-CD4DDA785581}"/>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359" name="手繪多邊形: 圖案 358">
                <a:extLst>
                  <a:ext uri="{FF2B5EF4-FFF2-40B4-BE49-F238E27FC236}">
                    <a16:creationId xmlns:a16="http://schemas.microsoft.com/office/drawing/2014/main" id="{0026AB11-AEEB-4DF0-9249-AD4BA6D24F6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60" name="手繪多邊形: 圖案 359">
                <a:extLst>
                  <a:ext uri="{FF2B5EF4-FFF2-40B4-BE49-F238E27FC236}">
                    <a16:creationId xmlns:a16="http://schemas.microsoft.com/office/drawing/2014/main" id="{88C1E892-1A2F-4747-84D2-11A639D2F2A8}"/>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1" name="手繪多邊形: 圖案 360">
                <a:extLst>
                  <a:ext uri="{FF2B5EF4-FFF2-40B4-BE49-F238E27FC236}">
                    <a16:creationId xmlns:a16="http://schemas.microsoft.com/office/drawing/2014/main" id="{23BACAE5-32CF-4F19-A904-784675C75DA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362" name="手繪多邊形: 圖案 361">
                <a:extLst>
                  <a:ext uri="{FF2B5EF4-FFF2-40B4-BE49-F238E27FC236}">
                    <a16:creationId xmlns:a16="http://schemas.microsoft.com/office/drawing/2014/main" id="{426F745F-A5C1-480C-9881-C26E1AD3B21C}"/>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63" name="手繪多邊形: 圖案 362">
                <a:extLst>
                  <a:ext uri="{FF2B5EF4-FFF2-40B4-BE49-F238E27FC236}">
                    <a16:creationId xmlns:a16="http://schemas.microsoft.com/office/drawing/2014/main" id="{85C96CB9-67F3-4C3D-9551-CA0DE30FB5AD}"/>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4" name="手繪多邊形: 圖案 363">
                <a:extLst>
                  <a:ext uri="{FF2B5EF4-FFF2-40B4-BE49-F238E27FC236}">
                    <a16:creationId xmlns:a16="http://schemas.microsoft.com/office/drawing/2014/main" id="{FB861B0D-0A69-4FDD-A4B2-E2DF704B3718}"/>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5" name="手繪多邊形: 圖案 364">
                <a:extLst>
                  <a:ext uri="{FF2B5EF4-FFF2-40B4-BE49-F238E27FC236}">
                    <a16:creationId xmlns:a16="http://schemas.microsoft.com/office/drawing/2014/main" id="{1170D0A8-B096-43A6-82F2-5604686451FA}"/>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6" name="手繪多邊形: 圖案 365">
                <a:extLst>
                  <a:ext uri="{FF2B5EF4-FFF2-40B4-BE49-F238E27FC236}">
                    <a16:creationId xmlns:a16="http://schemas.microsoft.com/office/drawing/2014/main" id="{FF1A1CB3-0B87-433A-BDB9-134C372DCE4D}"/>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7" name="手繪多邊形: 圖案 366">
                <a:extLst>
                  <a:ext uri="{FF2B5EF4-FFF2-40B4-BE49-F238E27FC236}">
                    <a16:creationId xmlns:a16="http://schemas.microsoft.com/office/drawing/2014/main" id="{9E18EC5B-1981-4789-8F37-56454BECC13F}"/>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8" name="手繪多邊形: 圖案 367">
                <a:extLst>
                  <a:ext uri="{FF2B5EF4-FFF2-40B4-BE49-F238E27FC236}">
                    <a16:creationId xmlns:a16="http://schemas.microsoft.com/office/drawing/2014/main" id="{4C2E9BB3-DCFE-47C2-B6AF-ABF27C7DFEA2}"/>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69" name="手繪多邊形: 圖案 368">
                <a:extLst>
                  <a:ext uri="{FF2B5EF4-FFF2-40B4-BE49-F238E27FC236}">
                    <a16:creationId xmlns:a16="http://schemas.microsoft.com/office/drawing/2014/main" id="{7D89C7F5-C8D7-4DDA-A984-69DAC7500CB9}"/>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370" name="手繪多邊形: 圖案 369">
                <a:extLst>
                  <a:ext uri="{FF2B5EF4-FFF2-40B4-BE49-F238E27FC236}">
                    <a16:creationId xmlns:a16="http://schemas.microsoft.com/office/drawing/2014/main" id="{6EB8CE48-1BE1-4B48-93B2-A652CD53D76A}"/>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71" name="手繪多邊形: 圖案 370">
                <a:extLst>
                  <a:ext uri="{FF2B5EF4-FFF2-40B4-BE49-F238E27FC236}">
                    <a16:creationId xmlns:a16="http://schemas.microsoft.com/office/drawing/2014/main" id="{A1F4C0F7-360A-4682-BDC7-679A0BBF7DB3}"/>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372" name="手繪多邊形: 圖案 371">
                <a:extLst>
                  <a:ext uri="{FF2B5EF4-FFF2-40B4-BE49-F238E27FC236}">
                    <a16:creationId xmlns:a16="http://schemas.microsoft.com/office/drawing/2014/main" id="{85B08651-9CCF-4B66-B382-09B372650D4D}"/>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73" name="手繪多邊形: 圖案 372">
                <a:extLst>
                  <a:ext uri="{FF2B5EF4-FFF2-40B4-BE49-F238E27FC236}">
                    <a16:creationId xmlns:a16="http://schemas.microsoft.com/office/drawing/2014/main" id="{8F37C5FF-9DC4-4B2F-B3FA-7C8719063CB8}"/>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374" name="手繪多邊形: 圖案 373">
                <a:extLst>
                  <a:ext uri="{FF2B5EF4-FFF2-40B4-BE49-F238E27FC236}">
                    <a16:creationId xmlns:a16="http://schemas.microsoft.com/office/drawing/2014/main" id="{505B5D46-DE21-4022-B646-BD37D2F170DC}"/>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375" name="手繪多邊形: 圖案 374">
                <a:extLst>
                  <a:ext uri="{FF2B5EF4-FFF2-40B4-BE49-F238E27FC236}">
                    <a16:creationId xmlns:a16="http://schemas.microsoft.com/office/drawing/2014/main" id="{98F35184-FA2B-497F-AA72-711E8A649CC6}"/>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76" name="手繪多邊形: 圖案 375">
                <a:extLst>
                  <a:ext uri="{FF2B5EF4-FFF2-40B4-BE49-F238E27FC236}">
                    <a16:creationId xmlns:a16="http://schemas.microsoft.com/office/drawing/2014/main" id="{34DEDCB4-66FC-40DA-99A9-350F5488C232}"/>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377" name="手繪多邊形: 圖案 376">
                <a:extLst>
                  <a:ext uri="{FF2B5EF4-FFF2-40B4-BE49-F238E27FC236}">
                    <a16:creationId xmlns:a16="http://schemas.microsoft.com/office/drawing/2014/main" id="{0E89A6F1-7035-4A05-BBB5-7C5C3F602D0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378" name="手繪多邊形: 圖案 377">
                <a:extLst>
                  <a:ext uri="{FF2B5EF4-FFF2-40B4-BE49-F238E27FC236}">
                    <a16:creationId xmlns:a16="http://schemas.microsoft.com/office/drawing/2014/main" id="{51A129D9-70B3-4E74-8ABA-3D230C477E46}"/>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379" name="手繪多邊形: 圖案 378">
                <a:extLst>
                  <a:ext uri="{FF2B5EF4-FFF2-40B4-BE49-F238E27FC236}">
                    <a16:creationId xmlns:a16="http://schemas.microsoft.com/office/drawing/2014/main" id="{53910177-9E20-4723-994D-D5E71FABD3D9}"/>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380" name="手繪多邊形: 圖案 379">
                <a:extLst>
                  <a:ext uri="{FF2B5EF4-FFF2-40B4-BE49-F238E27FC236}">
                    <a16:creationId xmlns:a16="http://schemas.microsoft.com/office/drawing/2014/main" id="{8B987791-4C2B-4C24-810D-494E043F5912}"/>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381" name="手繪多邊形: 圖案 380">
                <a:extLst>
                  <a:ext uri="{FF2B5EF4-FFF2-40B4-BE49-F238E27FC236}">
                    <a16:creationId xmlns:a16="http://schemas.microsoft.com/office/drawing/2014/main" id="{4D1EF9F8-216D-4CDA-8233-5926AD0F2AB6}"/>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382" name="手繪多邊形: 圖案 381">
                <a:extLst>
                  <a:ext uri="{FF2B5EF4-FFF2-40B4-BE49-F238E27FC236}">
                    <a16:creationId xmlns:a16="http://schemas.microsoft.com/office/drawing/2014/main" id="{A3FF7457-4B6A-443E-BCC2-0E9EB33332F2}"/>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298" name="群組 297">
              <a:extLst>
                <a:ext uri="{FF2B5EF4-FFF2-40B4-BE49-F238E27FC236}">
                  <a16:creationId xmlns:a16="http://schemas.microsoft.com/office/drawing/2014/main" id="{F69BFDA0-2F08-4503-8306-C0A34500A6DF}"/>
                </a:ext>
              </a:extLst>
            </p:cNvPr>
            <p:cNvGrpSpPr/>
            <p:nvPr/>
          </p:nvGrpSpPr>
          <p:grpSpPr>
            <a:xfrm>
              <a:off x="902587" y="4107268"/>
              <a:ext cx="316984" cy="249332"/>
              <a:chOff x="2576400" y="4606766"/>
              <a:chExt cx="455696" cy="358439"/>
            </a:xfrm>
          </p:grpSpPr>
          <p:grpSp>
            <p:nvGrpSpPr>
              <p:cNvPr id="332" name="群組 331">
                <a:extLst>
                  <a:ext uri="{FF2B5EF4-FFF2-40B4-BE49-F238E27FC236}">
                    <a16:creationId xmlns:a16="http://schemas.microsoft.com/office/drawing/2014/main" id="{603B7CCA-3923-4F05-B827-3981BC0A2F9F}"/>
                  </a:ext>
                </a:extLst>
              </p:cNvPr>
              <p:cNvGrpSpPr/>
              <p:nvPr/>
            </p:nvGrpSpPr>
            <p:grpSpPr>
              <a:xfrm>
                <a:off x="2576400" y="4695371"/>
                <a:ext cx="283914" cy="261764"/>
                <a:chOff x="722665" y="4079208"/>
                <a:chExt cx="439105" cy="404845"/>
              </a:xfrm>
              <a:solidFill>
                <a:schemeClr val="bg1"/>
              </a:solidFill>
            </p:grpSpPr>
            <p:sp>
              <p:nvSpPr>
                <p:cNvPr id="339" name="手繪多邊形: 圖案 1175">
                  <a:extLst>
                    <a:ext uri="{FF2B5EF4-FFF2-40B4-BE49-F238E27FC236}">
                      <a16:creationId xmlns:a16="http://schemas.microsoft.com/office/drawing/2014/main" id="{354737D8-61B0-45DB-AE16-DEDBD17249E2}"/>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340" name="手繪多邊形: 圖案 1177">
                  <a:extLst>
                    <a:ext uri="{FF2B5EF4-FFF2-40B4-BE49-F238E27FC236}">
                      <a16:creationId xmlns:a16="http://schemas.microsoft.com/office/drawing/2014/main" id="{029A61C4-3FEF-4336-BCCB-09C36AE9C2B6}"/>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341" name="手繪多邊形: 圖案 1178">
                  <a:extLst>
                    <a:ext uri="{FF2B5EF4-FFF2-40B4-BE49-F238E27FC236}">
                      <a16:creationId xmlns:a16="http://schemas.microsoft.com/office/drawing/2014/main" id="{0B607118-2D0D-49E4-AFA2-EC8337E7BAA8}"/>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333" name="群組 332">
                <a:extLst>
                  <a:ext uri="{FF2B5EF4-FFF2-40B4-BE49-F238E27FC236}">
                    <a16:creationId xmlns:a16="http://schemas.microsoft.com/office/drawing/2014/main" id="{B1928E69-A337-49D5-80F2-A84B0E8E06EC}"/>
                  </a:ext>
                </a:extLst>
              </p:cNvPr>
              <p:cNvGrpSpPr/>
              <p:nvPr/>
            </p:nvGrpSpPr>
            <p:grpSpPr>
              <a:xfrm>
                <a:off x="2781420" y="4606766"/>
                <a:ext cx="250676" cy="358439"/>
                <a:chOff x="1713187" y="4497009"/>
                <a:chExt cx="356195" cy="509318"/>
              </a:xfrm>
              <a:solidFill>
                <a:srgbClr val="003E85"/>
              </a:solidFill>
            </p:grpSpPr>
            <p:sp>
              <p:nvSpPr>
                <p:cNvPr id="334" name="手繪多邊形: 圖案 333">
                  <a:extLst>
                    <a:ext uri="{FF2B5EF4-FFF2-40B4-BE49-F238E27FC236}">
                      <a16:creationId xmlns:a16="http://schemas.microsoft.com/office/drawing/2014/main" id="{CBABAD7F-C73A-49A1-A9EF-5BCCF8B48BB4}"/>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35" name="手繪多邊形: 圖案 334">
                  <a:extLst>
                    <a:ext uri="{FF2B5EF4-FFF2-40B4-BE49-F238E27FC236}">
                      <a16:creationId xmlns:a16="http://schemas.microsoft.com/office/drawing/2014/main" id="{DBBE6908-148D-4B08-AC05-246013BB94A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36" name="手繪多邊形: 圖案 335">
                  <a:extLst>
                    <a:ext uri="{FF2B5EF4-FFF2-40B4-BE49-F238E27FC236}">
                      <a16:creationId xmlns:a16="http://schemas.microsoft.com/office/drawing/2014/main" id="{58630574-8A30-4DFD-89C0-030EF55ED94F}"/>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37" name="手繪多邊形: 圖案 336">
                  <a:extLst>
                    <a:ext uri="{FF2B5EF4-FFF2-40B4-BE49-F238E27FC236}">
                      <a16:creationId xmlns:a16="http://schemas.microsoft.com/office/drawing/2014/main" id="{2CC3C1BC-A0DA-4D6E-93C7-9BF77CE7068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38" name="手繪多邊形: 圖案 337">
                  <a:extLst>
                    <a:ext uri="{FF2B5EF4-FFF2-40B4-BE49-F238E27FC236}">
                      <a16:creationId xmlns:a16="http://schemas.microsoft.com/office/drawing/2014/main" id="{A5B4B66D-1F47-4575-BC9D-F9989142EF0C}"/>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299" name="群組 298">
              <a:extLst>
                <a:ext uri="{FF2B5EF4-FFF2-40B4-BE49-F238E27FC236}">
                  <a16:creationId xmlns:a16="http://schemas.microsoft.com/office/drawing/2014/main" id="{D4D3EB08-95C8-4E20-8E7D-7A6CDA7941AA}"/>
                </a:ext>
              </a:extLst>
            </p:cNvPr>
            <p:cNvGrpSpPr/>
            <p:nvPr/>
          </p:nvGrpSpPr>
          <p:grpSpPr>
            <a:xfrm>
              <a:off x="498869" y="4122789"/>
              <a:ext cx="336791" cy="235007"/>
              <a:chOff x="1943855" y="4626573"/>
              <a:chExt cx="484171" cy="337845"/>
            </a:xfrm>
          </p:grpSpPr>
          <p:sp>
            <p:nvSpPr>
              <p:cNvPr id="318" name="手繪多邊形: 圖案 317">
                <a:extLst>
                  <a:ext uri="{FF2B5EF4-FFF2-40B4-BE49-F238E27FC236}">
                    <a16:creationId xmlns:a16="http://schemas.microsoft.com/office/drawing/2014/main" id="{32CCAAAA-E08F-4680-BFB0-6724CC0F20B3}"/>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319" name="手繪多邊形: 圖案 318">
                <a:extLst>
                  <a:ext uri="{FF2B5EF4-FFF2-40B4-BE49-F238E27FC236}">
                    <a16:creationId xmlns:a16="http://schemas.microsoft.com/office/drawing/2014/main" id="{528513F5-BA38-4FAB-ACD3-6690D4F20BD6}"/>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320" name="手繪多邊形: 圖案 319">
                <a:extLst>
                  <a:ext uri="{FF2B5EF4-FFF2-40B4-BE49-F238E27FC236}">
                    <a16:creationId xmlns:a16="http://schemas.microsoft.com/office/drawing/2014/main" id="{FE9297DB-CB75-4230-86A9-833E1F3BD361}"/>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321" name="群組 320">
                <a:extLst>
                  <a:ext uri="{FF2B5EF4-FFF2-40B4-BE49-F238E27FC236}">
                    <a16:creationId xmlns:a16="http://schemas.microsoft.com/office/drawing/2014/main" id="{7F55AD19-C6C2-4390-8B48-F60266B32F43}"/>
                  </a:ext>
                </a:extLst>
              </p:cNvPr>
              <p:cNvGrpSpPr/>
              <p:nvPr/>
            </p:nvGrpSpPr>
            <p:grpSpPr>
              <a:xfrm>
                <a:off x="2186076" y="4626573"/>
                <a:ext cx="241950" cy="337845"/>
                <a:chOff x="2248972" y="4626573"/>
                <a:chExt cx="241950" cy="337845"/>
              </a:xfrm>
              <a:solidFill>
                <a:srgbClr val="003E85"/>
              </a:solidFill>
            </p:grpSpPr>
            <p:sp>
              <p:nvSpPr>
                <p:cNvPr id="322" name="手繪多邊形: 圖案 321">
                  <a:extLst>
                    <a:ext uri="{FF2B5EF4-FFF2-40B4-BE49-F238E27FC236}">
                      <a16:creationId xmlns:a16="http://schemas.microsoft.com/office/drawing/2014/main" id="{8D6E9453-261B-4AA3-8151-9581D15009B0}"/>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323" name="手繪多邊形: 圖案 322">
                  <a:extLst>
                    <a:ext uri="{FF2B5EF4-FFF2-40B4-BE49-F238E27FC236}">
                      <a16:creationId xmlns:a16="http://schemas.microsoft.com/office/drawing/2014/main" id="{03CBCB0C-8FC2-4582-8F41-D24F7B5262DB}"/>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324" name="手繪多邊形: 圖案 323">
                  <a:extLst>
                    <a:ext uri="{FF2B5EF4-FFF2-40B4-BE49-F238E27FC236}">
                      <a16:creationId xmlns:a16="http://schemas.microsoft.com/office/drawing/2014/main" id="{D128DD4B-E78A-46DB-B58C-204BDB7D786C}"/>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325" name="手繪多邊形: 圖案 324">
                  <a:extLst>
                    <a:ext uri="{FF2B5EF4-FFF2-40B4-BE49-F238E27FC236}">
                      <a16:creationId xmlns:a16="http://schemas.microsoft.com/office/drawing/2014/main" id="{3C7D6804-ECD4-4CB8-8B50-353CA74AAF5E}"/>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326" name="手繪多邊形: 圖案 325">
                  <a:extLst>
                    <a:ext uri="{FF2B5EF4-FFF2-40B4-BE49-F238E27FC236}">
                      <a16:creationId xmlns:a16="http://schemas.microsoft.com/office/drawing/2014/main" id="{C0970144-02A7-49FC-A7D2-D0559769215F}"/>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327" name="手繪多邊形: 圖案 326">
                  <a:extLst>
                    <a:ext uri="{FF2B5EF4-FFF2-40B4-BE49-F238E27FC236}">
                      <a16:creationId xmlns:a16="http://schemas.microsoft.com/office/drawing/2014/main" id="{65EBD964-AAD6-475A-988B-FDD69E21C7B7}"/>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328" name="手繪多邊形: 圖案 327">
                  <a:extLst>
                    <a:ext uri="{FF2B5EF4-FFF2-40B4-BE49-F238E27FC236}">
                      <a16:creationId xmlns:a16="http://schemas.microsoft.com/office/drawing/2014/main" id="{33592965-1AFE-45C1-A19B-8EEDAA27BB66}"/>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329" name="手繪多邊形: 圖案 328">
                  <a:extLst>
                    <a:ext uri="{FF2B5EF4-FFF2-40B4-BE49-F238E27FC236}">
                      <a16:creationId xmlns:a16="http://schemas.microsoft.com/office/drawing/2014/main" id="{5D07DD9F-EE52-4A44-8955-6AE4D6FD87BA}"/>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330" name="手繪多邊形: 圖案 329">
                  <a:extLst>
                    <a:ext uri="{FF2B5EF4-FFF2-40B4-BE49-F238E27FC236}">
                      <a16:creationId xmlns:a16="http://schemas.microsoft.com/office/drawing/2014/main" id="{9AC072AA-0AA3-4BB3-834D-C8E583AA100B}"/>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331" name="手繪多邊形: 圖案 330">
                  <a:extLst>
                    <a:ext uri="{FF2B5EF4-FFF2-40B4-BE49-F238E27FC236}">
                      <a16:creationId xmlns:a16="http://schemas.microsoft.com/office/drawing/2014/main" id="{8079996B-CD2B-4B62-957D-D9528542828F}"/>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300" name="群組 299">
              <a:extLst>
                <a:ext uri="{FF2B5EF4-FFF2-40B4-BE49-F238E27FC236}">
                  <a16:creationId xmlns:a16="http://schemas.microsoft.com/office/drawing/2014/main" id="{5DE35058-17A4-4B2A-8814-AE41EFB9EB53}"/>
                </a:ext>
              </a:extLst>
            </p:cNvPr>
            <p:cNvGrpSpPr/>
            <p:nvPr/>
          </p:nvGrpSpPr>
          <p:grpSpPr>
            <a:xfrm>
              <a:off x="1276441" y="4114449"/>
              <a:ext cx="319702" cy="241232"/>
              <a:chOff x="3164294" y="4614579"/>
              <a:chExt cx="459604" cy="346795"/>
            </a:xfrm>
          </p:grpSpPr>
          <p:sp>
            <p:nvSpPr>
              <p:cNvPr id="305" name="手繪多邊形: 圖案 1177">
                <a:extLst>
                  <a:ext uri="{FF2B5EF4-FFF2-40B4-BE49-F238E27FC236}">
                    <a16:creationId xmlns:a16="http://schemas.microsoft.com/office/drawing/2014/main" id="{7E0F0A91-7148-48C3-93C4-3CF4B87455AE}"/>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306" name="手繪多邊形: 圖案 1178">
                <a:extLst>
                  <a:ext uri="{FF2B5EF4-FFF2-40B4-BE49-F238E27FC236}">
                    <a16:creationId xmlns:a16="http://schemas.microsoft.com/office/drawing/2014/main" id="{DA0CB2DA-C57B-4F1F-87A3-8307D08ED005}"/>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307" name="群組 306">
                <a:extLst>
                  <a:ext uri="{FF2B5EF4-FFF2-40B4-BE49-F238E27FC236}">
                    <a16:creationId xmlns:a16="http://schemas.microsoft.com/office/drawing/2014/main" id="{C67F4B75-63CC-4CBD-A47E-7CDD90B1FF0A}"/>
                  </a:ext>
                </a:extLst>
              </p:cNvPr>
              <p:cNvGrpSpPr/>
              <p:nvPr/>
            </p:nvGrpSpPr>
            <p:grpSpPr>
              <a:xfrm>
                <a:off x="3373222" y="4614579"/>
                <a:ext cx="250676" cy="346795"/>
                <a:chOff x="3373222" y="4614579"/>
                <a:chExt cx="250676" cy="346795"/>
              </a:xfrm>
            </p:grpSpPr>
            <p:grpSp>
              <p:nvGrpSpPr>
                <p:cNvPr id="308" name="群組 307">
                  <a:extLst>
                    <a:ext uri="{FF2B5EF4-FFF2-40B4-BE49-F238E27FC236}">
                      <a16:creationId xmlns:a16="http://schemas.microsoft.com/office/drawing/2014/main" id="{89EB1758-D7B8-4B06-811C-D5E555C6AABB}"/>
                    </a:ext>
                  </a:extLst>
                </p:cNvPr>
                <p:cNvGrpSpPr/>
                <p:nvPr/>
              </p:nvGrpSpPr>
              <p:grpSpPr>
                <a:xfrm>
                  <a:off x="3373222" y="4614579"/>
                  <a:ext cx="250676" cy="346795"/>
                  <a:chOff x="3373222" y="4614579"/>
                  <a:chExt cx="250676" cy="346795"/>
                </a:xfrm>
              </p:grpSpPr>
              <p:grpSp>
                <p:nvGrpSpPr>
                  <p:cNvPr id="310" name="群組 309">
                    <a:extLst>
                      <a:ext uri="{FF2B5EF4-FFF2-40B4-BE49-F238E27FC236}">
                        <a16:creationId xmlns:a16="http://schemas.microsoft.com/office/drawing/2014/main" id="{530E666B-9909-4E18-A0C3-B17824AE0B6F}"/>
                      </a:ext>
                    </a:extLst>
                  </p:cNvPr>
                  <p:cNvGrpSpPr/>
                  <p:nvPr/>
                </p:nvGrpSpPr>
                <p:grpSpPr>
                  <a:xfrm>
                    <a:off x="3373222" y="4614579"/>
                    <a:ext cx="250676" cy="346795"/>
                    <a:chOff x="1713187" y="4497010"/>
                    <a:chExt cx="356195" cy="492773"/>
                  </a:xfrm>
                  <a:solidFill>
                    <a:srgbClr val="003E85"/>
                  </a:solidFill>
                </p:grpSpPr>
                <p:sp>
                  <p:nvSpPr>
                    <p:cNvPr id="313" name="手繪多邊形: 圖案 312">
                      <a:extLst>
                        <a:ext uri="{FF2B5EF4-FFF2-40B4-BE49-F238E27FC236}">
                          <a16:creationId xmlns:a16="http://schemas.microsoft.com/office/drawing/2014/main" id="{A67A023D-8FD5-425F-BADA-2D195AE39C08}"/>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14" name="手繪多邊形: 圖案 313">
                      <a:extLst>
                        <a:ext uri="{FF2B5EF4-FFF2-40B4-BE49-F238E27FC236}">
                          <a16:creationId xmlns:a16="http://schemas.microsoft.com/office/drawing/2014/main" id="{A61C407F-5DE6-49C6-BAF7-B6400A5F407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15" name="手繪多邊形: 圖案 314">
                      <a:extLst>
                        <a:ext uri="{FF2B5EF4-FFF2-40B4-BE49-F238E27FC236}">
                          <a16:creationId xmlns:a16="http://schemas.microsoft.com/office/drawing/2014/main" id="{0060C4AA-B570-4DD3-A1BC-4AB5B3A27CA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16" name="手繪多邊形: 圖案 315">
                      <a:extLst>
                        <a:ext uri="{FF2B5EF4-FFF2-40B4-BE49-F238E27FC236}">
                          <a16:creationId xmlns:a16="http://schemas.microsoft.com/office/drawing/2014/main" id="{18D82339-00E3-42A5-BEF5-3410A57DCD2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17" name="手繪多邊形: 圖案 316">
                      <a:extLst>
                        <a:ext uri="{FF2B5EF4-FFF2-40B4-BE49-F238E27FC236}">
                          <a16:creationId xmlns:a16="http://schemas.microsoft.com/office/drawing/2014/main" id="{3D5D34BF-763B-40F2-A5EC-3547E622447D}"/>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311" name="橢圓 394">
                    <a:extLst>
                      <a:ext uri="{FF2B5EF4-FFF2-40B4-BE49-F238E27FC236}">
                        <a16:creationId xmlns:a16="http://schemas.microsoft.com/office/drawing/2014/main" id="{6A712FD5-E307-42F1-BCB5-C957601B8EEB}"/>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2" name="橢圓 394">
                    <a:extLst>
                      <a:ext uri="{FF2B5EF4-FFF2-40B4-BE49-F238E27FC236}">
                        <a16:creationId xmlns:a16="http://schemas.microsoft.com/office/drawing/2014/main" id="{D038B2FC-B1EB-467C-91CB-75EE78E54C9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309" name="直線接點 308">
                  <a:extLst>
                    <a:ext uri="{FF2B5EF4-FFF2-40B4-BE49-F238E27FC236}">
                      <a16:creationId xmlns:a16="http://schemas.microsoft.com/office/drawing/2014/main" id="{8CCBD980-3172-4B64-A263-32EA88A988F4}"/>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01" name="群組 300">
              <a:extLst>
                <a:ext uri="{FF2B5EF4-FFF2-40B4-BE49-F238E27FC236}">
                  <a16:creationId xmlns:a16="http://schemas.microsoft.com/office/drawing/2014/main" id="{42BE171B-BD9B-4431-A0A1-D3D85A434495}"/>
                </a:ext>
              </a:extLst>
            </p:cNvPr>
            <p:cNvGrpSpPr/>
            <p:nvPr/>
          </p:nvGrpSpPr>
          <p:grpSpPr>
            <a:xfrm>
              <a:off x="651974" y="3978758"/>
              <a:ext cx="749733" cy="173959"/>
              <a:chOff x="651974" y="3978758"/>
              <a:chExt cx="749733" cy="173959"/>
            </a:xfrm>
          </p:grpSpPr>
          <p:sp>
            <p:nvSpPr>
              <p:cNvPr id="302" name="箭號: 向下 301">
                <a:extLst>
                  <a:ext uri="{FF2B5EF4-FFF2-40B4-BE49-F238E27FC236}">
                    <a16:creationId xmlns:a16="http://schemas.microsoft.com/office/drawing/2014/main" id="{508CBC9E-2398-4560-8ABE-36E497237FB7}"/>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3" name="箭號: 向下 302">
                <a:extLst>
                  <a:ext uri="{FF2B5EF4-FFF2-40B4-BE49-F238E27FC236}">
                    <a16:creationId xmlns:a16="http://schemas.microsoft.com/office/drawing/2014/main" id="{CDBDAD9F-A4FA-44DD-9D28-C2AFE8A24E7E}"/>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4" name="箭號: 向下 303">
                <a:extLst>
                  <a:ext uri="{FF2B5EF4-FFF2-40B4-BE49-F238E27FC236}">
                    <a16:creationId xmlns:a16="http://schemas.microsoft.com/office/drawing/2014/main" id="{C64593C0-2103-40AD-8F48-5E462B14E513}"/>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cxnSp>
        <p:nvCxnSpPr>
          <p:cNvPr id="383" name="直線單箭頭接點 382">
            <a:extLst>
              <a:ext uri="{FF2B5EF4-FFF2-40B4-BE49-F238E27FC236}">
                <a16:creationId xmlns:a16="http://schemas.microsoft.com/office/drawing/2014/main" id="{5089811F-A1B0-42F6-A23F-7AE7F80A5C98}"/>
              </a:ext>
            </a:extLst>
          </p:cNvPr>
          <p:cNvCxnSpPr>
            <a:cxnSpLocks/>
          </p:cNvCxnSpPr>
          <p:nvPr/>
        </p:nvCxnSpPr>
        <p:spPr>
          <a:xfrm>
            <a:off x="6853433" y="2015519"/>
            <a:ext cx="829077" cy="0"/>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84" name="群組 383">
            <a:extLst>
              <a:ext uri="{FF2B5EF4-FFF2-40B4-BE49-F238E27FC236}">
                <a16:creationId xmlns:a16="http://schemas.microsoft.com/office/drawing/2014/main" id="{39CAB297-E214-40D9-92F4-B8DCD12BF300}"/>
              </a:ext>
            </a:extLst>
          </p:cNvPr>
          <p:cNvGrpSpPr/>
          <p:nvPr/>
        </p:nvGrpSpPr>
        <p:grpSpPr>
          <a:xfrm>
            <a:off x="3689666" y="1954755"/>
            <a:ext cx="316984" cy="249332"/>
            <a:chOff x="2576400" y="4606766"/>
            <a:chExt cx="455696" cy="358439"/>
          </a:xfrm>
        </p:grpSpPr>
        <p:grpSp>
          <p:nvGrpSpPr>
            <p:cNvPr id="385" name="群組 384">
              <a:extLst>
                <a:ext uri="{FF2B5EF4-FFF2-40B4-BE49-F238E27FC236}">
                  <a16:creationId xmlns:a16="http://schemas.microsoft.com/office/drawing/2014/main" id="{BB790BCC-1CB0-4CAC-9D58-DFF8FC05A746}"/>
                </a:ext>
              </a:extLst>
            </p:cNvPr>
            <p:cNvGrpSpPr/>
            <p:nvPr/>
          </p:nvGrpSpPr>
          <p:grpSpPr>
            <a:xfrm>
              <a:off x="2576400" y="4695371"/>
              <a:ext cx="283914" cy="261764"/>
              <a:chOff x="722665" y="4079208"/>
              <a:chExt cx="439105" cy="404845"/>
            </a:xfrm>
            <a:solidFill>
              <a:schemeClr val="bg1"/>
            </a:solidFill>
          </p:grpSpPr>
          <p:sp>
            <p:nvSpPr>
              <p:cNvPr id="392" name="手繪多邊形: 圖案 1175">
                <a:extLst>
                  <a:ext uri="{FF2B5EF4-FFF2-40B4-BE49-F238E27FC236}">
                    <a16:creationId xmlns:a16="http://schemas.microsoft.com/office/drawing/2014/main" id="{D798E410-DA76-4CE1-B8DF-F7331FEC3AEB}"/>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393" name="手繪多邊形: 圖案 1177">
                <a:extLst>
                  <a:ext uri="{FF2B5EF4-FFF2-40B4-BE49-F238E27FC236}">
                    <a16:creationId xmlns:a16="http://schemas.microsoft.com/office/drawing/2014/main" id="{55ED958C-A24D-43A1-A9B9-0D38C6BAE3D1}"/>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394" name="手繪多邊形: 圖案 1178">
                <a:extLst>
                  <a:ext uri="{FF2B5EF4-FFF2-40B4-BE49-F238E27FC236}">
                    <a16:creationId xmlns:a16="http://schemas.microsoft.com/office/drawing/2014/main" id="{FE77C374-01B1-43A6-8633-20714E3DF702}"/>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386" name="群組 385">
              <a:extLst>
                <a:ext uri="{FF2B5EF4-FFF2-40B4-BE49-F238E27FC236}">
                  <a16:creationId xmlns:a16="http://schemas.microsoft.com/office/drawing/2014/main" id="{8F4CAF07-256F-418B-8C77-291998810FF8}"/>
                </a:ext>
              </a:extLst>
            </p:cNvPr>
            <p:cNvGrpSpPr/>
            <p:nvPr/>
          </p:nvGrpSpPr>
          <p:grpSpPr>
            <a:xfrm>
              <a:off x="2781420" y="4606766"/>
              <a:ext cx="250676" cy="358439"/>
              <a:chOff x="1713187" y="4497009"/>
              <a:chExt cx="356195" cy="509318"/>
            </a:xfrm>
            <a:solidFill>
              <a:srgbClr val="003E85"/>
            </a:solidFill>
          </p:grpSpPr>
          <p:sp>
            <p:nvSpPr>
              <p:cNvPr id="387" name="手繪多邊形: 圖案 386">
                <a:extLst>
                  <a:ext uri="{FF2B5EF4-FFF2-40B4-BE49-F238E27FC236}">
                    <a16:creationId xmlns:a16="http://schemas.microsoft.com/office/drawing/2014/main" id="{9F748AD5-1008-4E1D-A3F1-46A89C278301}"/>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88" name="手繪多邊形: 圖案 387">
                <a:extLst>
                  <a:ext uri="{FF2B5EF4-FFF2-40B4-BE49-F238E27FC236}">
                    <a16:creationId xmlns:a16="http://schemas.microsoft.com/office/drawing/2014/main" id="{558AEBB5-5DD5-4091-9872-698560AC7CEB}"/>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89" name="手繪多邊形: 圖案 388">
                <a:extLst>
                  <a:ext uri="{FF2B5EF4-FFF2-40B4-BE49-F238E27FC236}">
                    <a16:creationId xmlns:a16="http://schemas.microsoft.com/office/drawing/2014/main" id="{3F83D698-20FA-4A44-83F9-F5FA8F59C7FA}"/>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90" name="手繪多邊形: 圖案 389">
                <a:extLst>
                  <a:ext uri="{FF2B5EF4-FFF2-40B4-BE49-F238E27FC236}">
                    <a16:creationId xmlns:a16="http://schemas.microsoft.com/office/drawing/2014/main" id="{712D189E-44F5-4C48-A066-26F6A223E373}"/>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391" name="手繪多邊形: 圖案 390">
                <a:extLst>
                  <a:ext uri="{FF2B5EF4-FFF2-40B4-BE49-F238E27FC236}">
                    <a16:creationId xmlns:a16="http://schemas.microsoft.com/office/drawing/2014/main" id="{4F3CADD5-3A6E-4B8D-9AFF-0C2932CDDBB8}"/>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395" name="群組 394">
            <a:extLst>
              <a:ext uri="{FF2B5EF4-FFF2-40B4-BE49-F238E27FC236}">
                <a16:creationId xmlns:a16="http://schemas.microsoft.com/office/drawing/2014/main" id="{BE54F721-3DC1-422F-9BC1-130708873E15}"/>
              </a:ext>
            </a:extLst>
          </p:cNvPr>
          <p:cNvGrpSpPr/>
          <p:nvPr/>
        </p:nvGrpSpPr>
        <p:grpSpPr>
          <a:xfrm>
            <a:off x="4063520" y="1961936"/>
            <a:ext cx="319702" cy="241232"/>
            <a:chOff x="3164294" y="4614579"/>
            <a:chExt cx="459604" cy="346795"/>
          </a:xfrm>
        </p:grpSpPr>
        <p:sp>
          <p:nvSpPr>
            <p:cNvPr id="396" name="手繪多邊形: 圖案 1177">
              <a:extLst>
                <a:ext uri="{FF2B5EF4-FFF2-40B4-BE49-F238E27FC236}">
                  <a16:creationId xmlns:a16="http://schemas.microsoft.com/office/drawing/2014/main" id="{C5C9AC89-A5F4-421F-993F-82025D018599}"/>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397" name="手繪多邊形: 圖案 1178">
              <a:extLst>
                <a:ext uri="{FF2B5EF4-FFF2-40B4-BE49-F238E27FC236}">
                  <a16:creationId xmlns:a16="http://schemas.microsoft.com/office/drawing/2014/main" id="{F0277BDE-83C5-494C-8A42-4DB2708B0AA7}"/>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398" name="群組 397">
              <a:extLst>
                <a:ext uri="{FF2B5EF4-FFF2-40B4-BE49-F238E27FC236}">
                  <a16:creationId xmlns:a16="http://schemas.microsoft.com/office/drawing/2014/main" id="{8B563F68-B89F-4516-838B-F148CC4F8483}"/>
                </a:ext>
              </a:extLst>
            </p:cNvPr>
            <p:cNvGrpSpPr/>
            <p:nvPr/>
          </p:nvGrpSpPr>
          <p:grpSpPr>
            <a:xfrm>
              <a:off x="3373222" y="4614579"/>
              <a:ext cx="250676" cy="346795"/>
              <a:chOff x="3373222" y="4614579"/>
              <a:chExt cx="250676" cy="346795"/>
            </a:xfrm>
          </p:grpSpPr>
          <p:grpSp>
            <p:nvGrpSpPr>
              <p:cNvPr id="399" name="群組 398">
                <a:extLst>
                  <a:ext uri="{FF2B5EF4-FFF2-40B4-BE49-F238E27FC236}">
                    <a16:creationId xmlns:a16="http://schemas.microsoft.com/office/drawing/2014/main" id="{49712E7D-B0E0-4220-8794-731987DA8C7D}"/>
                  </a:ext>
                </a:extLst>
              </p:cNvPr>
              <p:cNvGrpSpPr/>
              <p:nvPr/>
            </p:nvGrpSpPr>
            <p:grpSpPr>
              <a:xfrm>
                <a:off x="3373222" y="4614579"/>
                <a:ext cx="250676" cy="346795"/>
                <a:chOff x="3373222" y="4614579"/>
                <a:chExt cx="250676" cy="346795"/>
              </a:xfrm>
            </p:grpSpPr>
            <p:grpSp>
              <p:nvGrpSpPr>
                <p:cNvPr id="401" name="群組 400">
                  <a:extLst>
                    <a:ext uri="{FF2B5EF4-FFF2-40B4-BE49-F238E27FC236}">
                      <a16:creationId xmlns:a16="http://schemas.microsoft.com/office/drawing/2014/main" id="{076D7BE9-D4F4-4798-9E98-DB3F7AEAD0F5}"/>
                    </a:ext>
                  </a:extLst>
                </p:cNvPr>
                <p:cNvGrpSpPr/>
                <p:nvPr/>
              </p:nvGrpSpPr>
              <p:grpSpPr>
                <a:xfrm>
                  <a:off x="3373222" y="4614579"/>
                  <a:ext cx="250676" cy="346795"/>
                  <a:chOff x="1713187" y="4497010"/>
                  <a:chExt cx="356195" cy="492773"/>
                </a:xfrm>
                <a:solidFill>
                  <a:srgbClr val="003E85"/>
                </a:solidFill>
              </p:grpSpPr>
              <p:sp>
                <p:nvSpPr>
                  <p:cNvPr id="404" name="手繪多邊形: 圖案 403">
                    <a:extLst>
                      <a:ext uri="{FF2B5EF4-FFF2-40B4-BE49-F238E27FC236}">
                        <a16:creationId xmlns:a16="http://schemas.microsoft.com/office/drawing/2014/main" id="{0F6C8013-512E-450E-8BD6-740BE3DD3E42}"/>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05" name="手繪多邊形: 圖案 404">
                    <a:extLst>
                      <a:ext uri="{FF2B5EF4-FFF2-40B4-BE49-F238E27FC236}">
                        <a16:creationId xmlns:a16="http://schemas.microsoft.com/office/drawing/2014/main" id="{C1DCD5B9-BB8B-4D60-868B-7990E09CF3F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06" name="手繪多邊形: 圖案 405">
                    <a:extLst>
                      <a:ext uri="{FF2B5EF4-FFF2-40B4-BE49-F238E27FC236}">
                        <a16:creationId xmlns:a16="http://schemas.microsoft.com/office/drawing/2014/main" id="{97D03E2F-36BF-4A44-9CE5-2FCE28E74CE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07" name="手繪多邊形: 圖案 406">
                    <a:extLst>
                      <a:ext uri="{FF2B5EF4-FFF2-40B4-BE49-F238E27FC236}">
                        <a16:creationId xmlns:a16="http://schemas.microsoft.com/office/drawing/2014/main" id="{404F320E-C89C-4C5B-91DB-70E8BAC585D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08" name="手繪多邊形: 圖案 407">
                    <a:extLst>
                      <a:ext uri="{FF2B5EF4-FFF2-40B4-BE49-F238E27FC236}">
                        <a16:creationId xmlns:a16="http://schemas.microsoft.com/office/drawing/2014/main" id="{11AF25B9-741F-4B96-A748-396D0FDE9079}"/>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402" name="橢圓 394">
                  <a:extLst>
                    <a:ext uri="{FF2B5EF4-FFF2-40B4-BE49-F238E27FC236}">
                      <a16:creationId xmlns:a16="http://schemas.microsoft.com/office/drawing/2014/main" id="{17F8DFC3-1789-4A49-9FE1-2255CD708380}"/>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3" name="橢圓 394">
                  <a:extLst>
                    <a:ext uri="{FF2B5EF4-FFF2-40B4-BE49-F238E27FC236}">
                      <a16:creationId xmlns:a16="http://schemas.microsoft.com/office/drawing/2014/main" id="{7F7EA07A-4FB7-410B-B07D-28AFD73E11D9}"/>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400" name="直線接點 399">
                <a:extLst>
                  <a:ext uri="{FF2B5EF4-FFF2-40B4-BE49-F238E27FC236}">
                    <a16:creationId xmlns:a16="http://schemas.microsoft.com/office/drawing/2014/main" id="{04F6E9CB-4FD1-44C1-AC0F-C574D467339A}"/>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09" name="矩形 408">
            <a:extLst>
              <a:ext uri="{FF2B5EF4-FFF2-40B4-BE49-F238E27FC236}">
                <a16:creationId xmlns:a16="http://schemas.microsoft.com/office/drawing/2014/main" id="{5F51FAE7-F53F-4712-B4D4-AC2D2483A201}"/>
              </a:ext>
            </a:extLst>
          </p:cNvPr>
          <p:cNvSpPr/>
          <p:nvPr/>
        </p:nvSpPr>
        <p:spPr>
          <a:xfrm>
            <a:off x="1844697" y="3322673"/>
            <a:ext cx="506870" cy="307777"/>
          </a:xfrm>
          <a:prstGeom prst="rect">
            <a:avLst/>
          </a:prstGeom>
        </p:spPr>
        <p:txBody>
          <a:bodyPr wrap="none">
            <a:spAutoFit/>
          </a:bodyPr>
          <a:lstStyle/>
          <a:p>
            <a:r>
              <a:rPr lang="en-US" altLang="zh-TW" sz="700" b="1">
                <a:solidFill>
                  <a:srgbClr val="00FFFF"/>
                </a:solidFill>
                <a:latin typeface="Arial" panose="020B0604020202020204" pitchFamily="34" charset="0"/>
              </a:rPr>
              <a:t>Cloud</a:t>
            </a:r>
          </a:p>
          <a:p>
            <a:r>
              <a:rPr lang="en-US" altLang="zh-TW" sz="700" b="1">
                <a:solidFill>
                  <a:srgbClr val="00FFFF"/>
                </a:solidFill>
                <a:latin typeface="Arial" panose="020B0604020202020204" pitchFamily="34" charset="0"/>
              </a:rPr>
              <a:t>Backup</a:t>
            </a:r>
            <a:endParaRPr lang="zh-TW" altLang="en-US" sz="700" b="1">
              <a:solidFill>
                <a:srgbClr val="00FFFF"/>
              </a:solidFill>
            </a:endParaRPr>
          </a:p>
        </p:txBody>
      </p:sp>
      <p:sp>
        <p:nvSpPr>
          <p:cNvPr id="410" name="矩形 409">
            <a:extLst>
              <a:ext uri="{FF2B5EF4-FFF2-40B4-BE49-F238E27FC236}">
                <a16:creationId xmlns:a16="http://schemas.microsoft.com/office/drawing/2014/main" id="{1EF12733-9503-4E79-B22E-35352C2B9F26}"/>
              </a:ext>
            </a:extLst>
          </p:cNvPr>
          <p:cNvSpPr/>
          <p:nvPr/>
        </p:nvSpPr>
        <p:spPr>
          <a:xfrm>
            <a:off x="2784356" y="3355146"/>
            <a:ext cx="327334" cy="215444"/>
          </a:xfrm>
          <a:prstGeom prst="rect">
            <a:avLst/>
          </a:prstGeom>
        </p:spPr>
        <p:txBody>
          <a:bodyPr wrap="none">
            <a:spAutoFit/>
          </a:bodyPr>
          <a:lstStyle/>
          <a:p>
            <a:r>
              <a:rPr lang="en-US" altLang="zh-TW" sz="800" b="1">
                <a:solidFill>
                  <a:srgbClr val="00FFFF"/>
                </a:solidFill>
                <a:latin typeface="Arial" panose="020B0604020202020204" pitchFamily="34" charset="0"/>
              </a:rPr>
              <a:t>PC</a:t>
            </a:r>
            <a:endParaRPr lang="zh-TW" altLang="en-US" sz="800" b="1">
              <a:solidFill>
                <a:srgbClr val="00FFFF"/>
              </a:solidFill>
            </a:endParaRPr>
          </a:p>
        </p:txBody>
      </p:sp>
      <p:grpSp>
        <p:nvGrpSpPr>
          <p:cNvPr id="411" name="群組 410">
            <a:extLst>
              <a:ext uri="{FF2B5EF4-FFF2-40B4-BE49-F238E27FC236}">
                <a16:creationId xmlns:a16="http://schemas.microsoft.com/office/drawing/2014/main" id="{50921225-ADC6-4E33-BA16-34F84AF523D7}"/>
              </a:ext>
            </a:extLst>
          </p:cNvPr>
          <p:cNvGrpSpPr/>
          <p:nvPr/>
        </p:nvGrpSpPr>
        <p:grpSpPr>
          <a:xfrm>
            <a:off x="2896441" y="3493397"/>
            <a:ext cx="316984" cy="249332"/>
            <a:chOff x="2576400" y="4606766"/>
            <a:chExt cx="455696" cy="358439"/>
          </a:xfrm>
        </p:grpSpPr>
        <p:grpSp>
          <p:nvGrpSpPr>
            <p:cNvPr id="412" name="群組 411">
              <a:extLst>
                <a:ext uri="{FF2B5EF4-FFF2-40B4-BE49-F238E27FC236}">
                  <a16:creationId xmlns:a16="http://schemas.microsoft.com/office/drawing/2014/main" id="{74DF17E7-0893-401A-88E9-92E2E1F58185}"/>
                </a:ext>
              </a:extLst>
            </p:cNvPr>
            <p:cNvGrpSpPr/>
            <p:nvPr/>
          </p:nvGrpSpPr>
          <p:grpSpPr>
            <a:xfrm>
              <a:off x="2576400" y="4695371"/>
              <a:ext cx="283914" cy="261764"/>
              <a:chOff x="722665" y="4079208"/>
              <a:chExt cx="439105" cy="404845"/>
            </a:xfrm>
            <a:solidFill>
              <a:schemeClr val="bg1"/>
            </a:solidFill>
          </p:grpSpPr>
          <p:sp>
            <p:nvSpPr>
              <p:cNvPr id="419" name="手繪多邊形: 圖案 1175">
                <a:extLst>
                  <a:ext uri="{FF2B5EF4-FFF2-40B4-BE49-F238E27FC236}">
                    <a16:creationId xmlns:a16="http://schemas.microsoft.com/office/drawing/2014/main" id="{F16614C9-1CC4-4269-8004-D67566E3F2E7}"/>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420" name="手繪多邊形: 圖案 1177">
                <a:extLst>
                  <a:ext uri="{FF2B5EF4-FFF2-40B4-BE49-F238E27FC236}">
                    <a16:creationId xmlns:a16="http://schemas.microsoft.com/office/drawing/2014/main" id="{537CE763-4422-49A9-B957-3632C57B54A1}"/>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421" name="手繪多邊形: 圖案 1178">
                <a:extLst>
                  <a:ext uri="{FF2B5EF4-FFF2-40B4-BE49-F238E27FC236}">
                    <a16:creationId xmlns:a16="http://schemas.microsoft.com/office/drawing/2014/main" id="{6BFC48A4-FE16-48D4-AA65-6AC9362C2E8D}"/>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413" name="群組 412">
              <a:extLst>
                <a:ext uri="{FF2B5EF4-FFF2-40B4-BE49-F238E27FC236}">
                  <a16:creationId xmlns:a16="http://schemas.microsoft.com/office/drawing/2014/main" id="{6BC69DBD-BB92-4657-B86D-72C8325DDDCD}"/>
                </a:ext>
              </a:extLst>
            </p:cNvPr>
            <p:cNvGrpSpPr/>
            <p:nvPr/>
          </p:nvGrpSpPr>
          <p:grpSpPr>
            <a:xfrm>
              <a:off x="2781420" y="4606766"/>
              <a:ext cx="250676" cy="358439"/>
              <a:chOff x="1713187" y="4497009"/>
              <a:chExt cx="356195" cy="509318"/>
            </a:xfrm>
            <a:solidFill>
              <a:srgbClr val="003E85"/>
            </a:solidFill>
          </p:grpSpPr>
          <p:sp>
            <p:nvSpPr>
              <p:cNvPr id="414" name="手繪多邊形: 圖案 413">
                <a:extLst>
                  <a:ext uri="{FF2B5EF4-FFF2-40B4-BE49-F238E27FC236}">
                    <a16:creationId xmlns:a16="http://schemas.microsoft.com/office/drawing/2014/main" id="{C3A09C1B-F558-4EBD-8BD9-96F94150A00D}"/>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5" name="手繪多邊形: 圖案 414">
                <a:extLst>
                  <a:ext uri="{FF2B5EF4-FFF2-40B4-BE49-F238E27FC236}">
                    <a16:creationId xmlns:a16="http://schemas.microsoft.com/office/drawing/2014/main" id="{9CFEC61D-DACA-479F-B3F0-87F56ACEC08A}"/>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6" name="手繪多邊形: 圖案 415">
                <a:extLst>
                  <a:ext uri="{FF2B5EF4-FFF2-40B4-BE49-F238E27FC236}">
                    <a16:creationId xmlns:a16="http://schemas.microsoft.com/office/drawing/2014/main" id="{FD6BF611-975B-4E1A-A3E5-5E33C3DD5DF9}"/>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7" name="手繪多邊形: 圖案 416">
                <a:extLst>
                  <a:ext uri="{FF2B5EF4-FFF2-40B4-BE49-F238E27FC236}">
                    <a16:creationId xmlns:a16="http://schemas.microsoft.com/office/drawing/2014/main" id="{AEE959A9-03BF-4599-931E-EC5A7B3088B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418" name="手繪多邊形: 圖案 417">
                <a:extLst>
                  <a:ext uri="{FF2B5EF4-FFF2-40B4-BE49-F238E27FC236}">
                    <a16:creationId xmlns:a16="http://schemas.microsoft.com/office/drawing/2014/main" id="{8EB3CF49-36D9-439A-8A74-02DD69ED83C6}"/>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422" name="群組 421">
            <a:extLst>
              <a:ext uri="{FF2B5EF4-FFF2-40B4-BE49-F238E27FC236}">
                <a16:creationId xmlns:a16="http://schemas.microsoft.com/office/drawing/2014/main" id="{819EA78B-8369-456E-A751-012E61B2F9C9}"/>
              </a:ext>
            </a:extLst>
          </p:cNvPr>
          <p:cNvGrpSpPr/>
          <p:nvPr/>
        </p:nvGrpSpPr>
        <p:grpSpPr>
          <a:xfrm>
            <a:off x="1330272" y="3307961"/>
            <a:ext cx="1508377" cy="259695"/>
            <a:chOff x="1124210" y="3345210"/>
            <a:chExt cx="1508377" cy="415629"/>
          </a:xfrm>
        </p:grpSpPr>
        <p:cxnSp>
          <p:nvCxnSpPr>
            <p:cNvPr id="423" name="直線單箭頭接點 422">
              <a:extLst>
                <a:ext uri="{FF2B5EF4-FFF2-40B4-BE49-F238E27FC236}">
                  <a16:creationId xmlns:a16="http://schemas.microsoft.com/office/drawing/2014/main" id="{04E07899-E939-41B8-8242-03D93DCBC6A1}"/>
                </a:ext>
              </a:extLst>
            </p:cNvPr>
            <p:cNvCxnSpPr/>
            <p:nvPr/>
          </p:nvCxnSpPr>
          <p:spPr>
            <a:xfrm flipH="1">
              <a:off x="1124210" y="3345210"/>
              <a:ext cx="316694" cy="401444"/>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4" name="直線單箭頭接點 423">
              <a:extLst>
                <a:ext uri="{FF2B5EF4-FFF2-40B4-BE49-F238E27FC236}">
                  <a16:creationId xmlns:a16="http://schemas.microsoft.com/office/drawing/2014/main" id="{E32A598D-F6D6-466D-9878-B0520BC9198E}"/>
                </a:ext>
              </a:extLst>
            </p:cNvPr>
            <p:cNvCxnSpPr>
              <a:cxnSpLocks/>
            </p:cNvCxnSpPr>
            <p:nvPr/>
          </p:nvCxnSpPr>
          <p:spPr>
            <a:xfrm>
              <a:off x="2305122" y="3372502"/>
              <a:ext cx="327465" cy="388337"/>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425" name="直線單箭頭接點 424">
            <a:extLst>
              <a:ext uri="{FF2B5EF4-FFF2-40B4-BE49-F238E27FC236}">
                <a16:creationId xmlns:a16="http://schemas.microsoft.com/office/drawing/2014/main" id="{37F93ECB-0D52-4F3B-BBA6-7E6E7933AD49}"/>
              </a:ext>
            </a:extLst>
          </p:cNvPr>
          <p:cNvCxnSpPr>
            <a:cxnSpLocks/>
          </p:cNvCxnSpPr>
          <p:nvPr/>
        </p:nvCxnSpPr>
        <p:spPr>
          <a:xfrm>
            <a:off x="4431632" y="1998312"/>
            <a:ext cx="2061410" cy="0"/>
          </a:xfrm>
          <a:prstGeom prst="straightConnector1">
            <a:avLst/>
          </a:prstGeom>
          <a:ln w="15875">
            <a:solidFill>
              <a:srgbClr val="00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6" name="矩形 425">
            <a:extLst>
              <a:ext uri="{FF2B5EF4-FFF2-40B4-BE49-F238E27FC236}">
                <a16:creationId xmlns:a16="http://schemas.microsoft.com/office/drawing/2014/main" id="{CF2BE2B9-1E6E-4009-A566-C4C5EC4D8516}"/>
              </a:ext>
            </a:extLst>
          </p:cNvPr>
          <p:cNvSpPr/>
          <p:nvPr/>
        </p:nvSpPr>
        <p:spPr>
          <a:xfrm>
            <a:off x="4357629" y="1692760"/>
            <a:ext cx="2125903" cy="276999"/>
          </a:xfrm>
          <a:prstGeom prst="rect">
            <a:avLst/>
          </a:prstGeom>
        </p:spPr>
        <p:txBody>
          <a:bodyPr wrap="none">
            <a:spAutoFit/>
          </a:bodyPr>
          <a:lstStyle/>
          <a:p>
            <a:r>
              <a:rPr lang="en-US" altLang="zh-TW" sz="600" b="1">
                <a:solidFill>
                  <a:srgbClr val="00FFFF"/>
                </a:solidFill>
                <a:latin typeface="Arial" panose="020B0604020202020204" pitchFamily="34" charset="0"/>
              </a:rPr>
              <a:t>* Access data with File station or standard protocols:</a:t>
            </a:r>
          </a:p>
          <a:p>
            <a:r>
              <a:rPr lang="en-US" altLang="zh-TW" sz="600" b="1">
                <a:solidFill>
                  <a:srgbClr val="00FFFF"/>
                </a:solidFill>
                <a:latin typeface="Arial" panose="020B0604020202020204" pitchFamily="34" charset="0"/>
              </a:rPr>
              <a:t>  SMB/</a:t>
            </a:r>
            <a:r>
              <a:rPr lang="en-US" altLang="zh-TW" sz="600" b="1" err="1">
                <a:solidFill>
                  <a:srgbClr val="00FFFF"/>
                </a:solidFill>
                <a:latin typeface="Arial" panose="020B0604020202020204" pitchFamily="34" charset="0"/>
              </a:rPr>
              <a:t>ClFS</a:t>
            </a:r>
            <a:r>
              <a:rPr lang="en-US" altLang="zh-TW" sz="600" b="1">
                <a:solidFill>
                  <a:srgbClr val="00FFFF"/>
                </a:solidFill>
                <a:latin typeface="Arial" panose="020B0604020202020204" pitchFamily="34" charset="0"/>
              </a:rPr>
              <a:t>, NFS, AFP, </a:t>
            </a:r>
            <a:r>
              <a:rPr lang="en-US" altLang="zh-TW" sz="600" b="1" err="1">
                <a:solidFill>
                  <a:srgbClr val="00FFFF"/>
                </a:solidFill>
                <a:latin typeface="Arial" panose="020B0604020202020204" pitchFamily="34" charset="0"/>
              </a:rPr>
              <a:t>iSCSl</a:t>
            </a:r>
            <a:endParaRPr lang="zh-TW" altLang="en-US" sz="400" b="1">
              <a:solidFill>
                <a:srgbClr val="00FFFF"/>
              </a:solidFill>
            </a:endParaRPr>
          </a:p>
        </p:txBody>
      </p:sp>
      <p:grpSp>
        <p:nvGrpSpPr>
          <p:cNvPr id="427" name="群組 426">
            <a:extLst>
              <a:ext uri="{FF2B5EF4-FFF2-40B4-BE49-F238E27FC236}">
                <a16:creationId xmlns:a16="http://schemas.microsoft.com/office/drawing/2014/main" id="{B64FE4BD-D0FD-4143-BE75-9813E11ED4C5}"/>
              </a:ext>
            </a:extLst>
          </p:cNvPr>
          <p:cNvGrpSpPr/>
          <p:nvPr/>
        </p:nvGrpSpPr>
        <p:grpSpPr>
          <a:xfrm>
            <a:off x="2013901" y="2006104"/>
            <a:ext cx="300268" cy="301190"/>
            <a:chOff x="-1905000" y="2294069"/>
            <a:chExt cx="504482" cy="506032"/>
          </a:xfrm>
        </p:grpSpPr>
        <p:grpSp>
          <p:nvGrpSpPr>
            <p:cNvPr id="428" name="群組 427">
              <a:extLst>
                <a:ext uri="{FF2B5EF4-FFF2-40B4-BE49-F238E27FC236}">
                  <a16:creationId xmlns:a16="http://schemas.microsoft.com/office/drawing/2014/main" id="{347243CC-2F0F-49B9-87B6-7564E4E688D7}"/>
                </a:ext>
              </a:extLst>
            </p:cNvPr>
            <p:cNvGrpSpPr/>
            <p:nvPr/>
          </p:nvGrpSpPr>
          <p:grpSpPr>
            <a:xfrm>
              <a:off x="-1905000" y="2294069"/>
              <a:ext cx="504482" cy="506032"/>
              <a:chOff x="-1905000" y="2294069"/>
              <a:chExt cx="504482" cy="506032"/>
            </a:xfrm>
          </p:grpSpPr>
          <p:sp>
            <p:nvSpPr>
              <p:cNvPr id="434" name="手繪多邊形: 圖案 433">
                <a:extLst>
                  <a:ext uri="{FF2B5EF4-FFF2-40B4-BE49-F238E27FC236}">
                    <a16:creationId xmlns:a16="http://schemas.microsoft.com/office/drawing/2014/main" id="{CBB45D91-50D5-46C7-BF2B-578310945E69}"/>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sp>
            <p:nvSpPr>
              <p:cNvPr id="435" name="手繪多邊形: 圖案 434">
                <a:extLst>
                  <a:ext uri="{FF2B5EF4-FFF2-40B4-BE49-F238E27FC236}">
                    <a16:creationId xmlns:a16="http://schemas.microsoft.com/office/drawing/2014/main" id="{609CDCC7-C7A4-49AC-9774-11AA0C6B9BDD}"/>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p>
            </p:txBody>
          </p:sp>
          <p:sp>
            <p:nvSpPr>
              <p:cNvPr id="436" name="手繪多邊形: 圖案 435">
                <a:extLst>
                  <a:ext uri="{FF2B5EF4-FFF2-40B4-BE49-F238E27FC236}">
                    <a16:creationId xmlns:a16="http://schemas.microsoft.com/office/drawing/2014/main" id="{B3D7C7F4-BCFC-41A8-BBD9-0684B524DBED}"/>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p>
            </p:txBody>
          </p:sp>
          <p:sp>
            <p:nvSpPr>
              <p:cNvPr id="437" name="手繪多邊形: 圖案 436">
                <a:extLst>
                  <a:ext uri="{FF2B5EF4-FFF2-40B4-BE49-F238E27FC236}">
                    <a16:creationId xmlns:a16="http://schemas.microsoft.com/office/drawing/2014/main" id="{933C5EAB-8E35-47BC-BF04-AA28255F31AD}"/>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p>
            </p:txBody>
          </p:sp>
          <p:sp>
            <p:nvSpPr>
              <p:cNvPr id="438" name="手繪多邊形: 圖案 437">
                <a:extLst>
                  <a:ext uri="{FF2B5EF4-FFF2-40B4-BE49-F238E27FC236}">
                    <a16:creationId xmlns:a16="http://schemas.microsoft.com/office/drawing/2014/main" id="{3C4F5A68-B0E7-444A-8BAD-D226FABC9CC4}"/>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439" name="手繪多邊形: 圖案 438">
                <a:extLst>
                  <a:ext uri="{FF2B5EF4-FFF2-40B4-BE49-F238E27FC236}">
                    <a16:creationId xmlns:a16="http://schemas.microsoft.com/office/drawing/2014/main" id="{5CB1B730-A0FD-48CB-9925-819F07E68129}"/>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440" name="手繪多邊形: 圖案 439">
                <a:extLst>
                  <a:ext uri="{FF2B5EF4-FFF2-40B4-BE49-F238E27FC236}">
                    <a16:creationId xmlns:a16="http://schemas.microsoft.com/office/drawing/2014/main" id="{ED025562-C203-4702-87FF-76959E0B2E99}"/>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p>
            </p:txBody>
          </p:sp>
        </p:grpSp>
        <p:grpSp>
          <p:nvGrpSpPr>
            <p:cNvPr id="429" name="群組 428">
              <a:extLst>
                <a:ext uri="{FF2B5EF4-FFF2-40B4-BE49-F238E27FC236}">
                  <a16:creationId xmlns:a16="http://schemas.microsoft.com/office/drawing/2014/main" id="{2BE996B7-1D42-40C7-9E66-85836EFDD12F}"/>
                </a:ext>
              </a:extLst>
            </p:cNvPr>
            <p:cNvGrpSpPr/>
            <p:nvPr/>
          </p:nvGrpSpPr>
          <p:grpSpPr>
            <a:xfrm>
              <a:off x="-1845095" y="2377439"/>
              <a:ext cx="361371" cy="101321"/>
              <a:chOff x="-1845095" y="2370595"/>
              <a:chExt cx="361371" cy="108166"/>
            </a:xfrm>
          </p:grpSpPr>
          <p:sp>
            <p:nvSpPr>
              <p:cNvPr id="431" name="手繪多邊形: 圖案 430">
                <a:extLst>
                  <a:ext uri="{FF2B5EF4-FFF2-40B4-BE49-F238E27FC236}">
                    <a16:creationId xmlns:a16="http://schemas.microsoft.com/office/drawing/2014/main" id="{4C9990A3-D181-4013-AF50-1221467C06F1}"/>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p>
            </p:txBody>
          </p:sp>
          <p:sp>
            <p:nvSpPr>
              <p:cNvPr id="432" name="手繪多邊形: 圖案 431">
                <a:extLst>
                  <a:ext uri="{FF2B5EF4-FFF2-40B4-BE49-F238E27FC236}">
                    <a16:creationId xmlns:a16="http://schemas.microsoft.com/office/drawing/2014/main" id="{2B9CA440-43AF-4AE6-807F-9ECA5E783ABC}"/>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p>
            </p:txBody>
          </p:sp>
          <p:sp>
            <p:nvSpPr>
              <p:cNvPr id="433" name="手繪多邊形: 圖案 432">
                <a:extLst>
                  <a:ext uri="{FF2B5EF4-FFF2-40B4-BE49-F238E27FC236}">
                    <a16:creationId xmlns:a16="http://schemas.microsoft.com/office/drawing/2014/main" id="{CA6B1B86-CF21-4841-8842-965442208AFC}"/>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p>
            </p:txBody>
          </p:sp>
        </p:grpSp>
        <p:cxnSp>
          <p:nvCxnSpPr>
            <p:cNvPr id="430" name="直線接點 429">
              <a:extLst>
                <a:ext uri="{FF2B5EF4-FFF2-40B4-BE49-F238E27FC236}">
                  <a16:creationId xmlns:a16="http://schemas.microsoft.com/office/drawing/2014/main" id="{AE263A34-5413-4D99-8667-B4FB0ACC3BDC}"/>
                </a:ext>
              </a:extLst>
            </p:cNvPr>
            <p:cNvCxnSpPr>
              <a:cxnSpLocks/>
            </p:cNvCxnSpPr>
            <p:nvPr/>
          </p:nvCxnSpPr>
          <p:spPr>
            <a:xfrm>
              <a:off x="-180975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1" name="群組 440">
            <a:extLst>
              <a:ext uri="{FF2B5EF4-FFF2-40B4-BE49-F238E27FC236}">
                <a16:creationId xmlns:a16="http://schemas.microsoft.com/office/drawing/2014/main" id="{921338FD-E018-43DF-8CF0-0CBF8C539C60}"/>
              </a:ext>
            </a:extLst>
          </p:cNvPr>
          <p:cNvGrpSpPr/>
          <p:nvPr/>
        </p:nvGrpSpPr>
        <p:grpSpPr>
          <a:xfrm>
            <a:off x="2670524" y="2006104"/>
            <a:ext cx="300268" cy="301190"/>
            <a:chOff x="-1139190" y="2294069"/>
            <a:chExt cx="504482" cy="506032"/>
          </a:xfrm>
        </p:grpSpPr>
        <p:sp>
          <p:nvSpPr>
            <p:cNvPr id="442" name="手繪多邊形: 圖案 441">
              <a:extLst>
                <a:ext uri="{FF2B5EF4-FFF2-40B4-BE49-F238E27FC236}">
                  <a16:creationId xmlns:a16="http://schemas.microsoft.com/office/drawing/2014/main" id="{54233D4F-4943-4BDB-B05B-6B85EF472DC9}"/>
                </a:ext>
              </a:extLst>
            </p:cNvPr>
            <p:cNvSpPr/>
            <p:nvPr/>
          </p:nvSpPr>
          <p:spPr>
            <a:xfrm>
              <a:off x="-113919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43" name="群組 442">
              <a:extLst>
                <a:ext uri="{FF2B5EF4-FFF2-40B4-BE49-F238E27FC236}">
                  <a16:creationId xmlns:a16="http://schemas.microsoft.com/office/drawing/2014/main" id="{FD6C4872-372D-45B6-8A3F-A33B6ED3672C}"/>
                </a:ext>
              </a:extLst>
            </p:cNvPr>
            <p:cNvGrpSpPr/>
            <p:nvPr/>
          </p:nvGrpSpPr>
          <p:grpSpPr>
            <a:xfrm>
              <a:off x="-1064332" y="2364953"/>
              <a:ext cx="371926" cy="383263"/>
              <a:chOff x="-1064332" y="2364953"/>
              <a:chExt cx="371926" cy="383263"/>
            </a:xfrm>
          </p:grpSpPr>
          <p:sp>
            <p:nvSpPr>
              <p:cNvPr id="445" name="手繪多邊形: 圖案 444">
                <a:extLst>
                  <a:ext uri="{FF2B5EF4-FFF2-40B4-BE49-F238E27FC236}">
                    <a16:creationId xmlns:a16="http://schemas.microsoft.com/office/drawing/2014/main" id="{C5F6DEC0-F987-4F14-8468-E1A4615FBB07}"/>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p>
            </p:txBody>
          </p:sp>
          <p:sp>
            <p:nvSpPr>
              <p:cNvPr id="446" name="手繪多邊形: 圖案 445">
                <a:extLst>
                  <a:ext uri="{FF2B5EF4-FFF2-40B4-BE49-F238E27FC236}">
                    <a16:creationId xmlns:a16="http://schemas.microsoft.com/office/drawing/2014/main" id="{36728BA0-7166-41AE-8722-9E6A650A5BDE}"/>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p>
            </p:txBody>
          </p:sp>
          <p:sp>
            <p:nvSpPr>
              <p:cNvPr id="447" name="手繪多邊形: 圖案 446">
                <a:extLst>
                  <a:ext uri="{FF2B5EF4-FFF2-40B4-BE49-F238E27FC236}">
                    <a16:creationId xmlns:a16="http://schemas.microsoft.com/office/drawing/2014/main" id="{078F7651-9277-4D8F-89EB-C5E4C96F2107}"/>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p>
            </p:txBody>
          </p:sp>
          <p:sp>
            <p:nvSpPr>
              <p:cNvPr id="448" name="手繪多邊形: 圖案 447">
                <a:extLst>
                  <a:ext uri="{FF2B5EF4-FFF2-40B4-BE49-F238E27FC236}">
                    <a16:creationId xmlns:a16="http://schemas.microsoft.com/office/drawing/2014/main" id="{CA2D5384-FCA1-4BC9-B8FC-21681BEB9338}"/>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p>
            </p:txBody>
          </p:sp>
          <p:sp>
            <p:nvSpPr>
              <p:cNvPr id="449" name="手繪多邊形: 圖案 448">
                <a:extLst>
                  <a:ext uri="{FF2B5EF4-FFF2-40B4-BE49-F238E27FC236}">
                    <a16:creationId xmlns:a16="http://schemas.microsoft.com/office/drawing/2014/main" id="{5FE45F31-4CA5-44C4-9CFD-90EB484792E0}"/>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p>
            </p:txBody>
          </p:sp>
          <p:sp>
            <p:nvSpPr>
              <p:cNvPr id="450" name="手繪多邊形: 圖案 449">
                <a:extLst>
                  <a:ext uri="{FF2B5EF4-FFF2-40B4-BE49-F238E27FC236}">
                    <a16:creationId xmlns:a16="http://schemas.microsoft.com/office/drawing/2014/main" id="{A19960B1-1F5C-4356-AB64-B8A73B46811C}"/>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p>
            </p:txBody>
          </p:sp>
        </p:grpSp>
        <p:cxnSp>
          <p:nvCxnSpPr>
            <p:cNvPr id="444" name="直線接點 443">
              <a:extLst>
                <a:ext uri="{FF2B5EF4-FFF2-40B4-BE49-F238E27FC236}">
                  <a16:creationId xmlns:a16="http://schemas.microsoft.com/office/drawing/2014/main" id="{D4782AC5-B484-4DB7-8179-13F062E22B81}"/>
                </a:ext>
              </a:extLst>
            </p:cNvPr>
            <p:cNvCxnSpPr>
              <a:cxnSpLocks/>
            </p:cNvCxnSpPr>
            <p:nvPr/>
          </p:nvCxnSpPr>
          <p:spPr>
            <a:xfrm>
              <a:off x="-1043940" y="2354580"/>
              <a:ext cx="331470" cy="3657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1" name="群組 450">
            <a:extLst>
              <a:ext uri="{FF2B5EF4-FFF2-40B4-BE49-F238E27FC236}">
                <a16:creationId xmlns:a16="http://schemas.microsoft.com/office/drawing/2014/main" id="{6BFD70BC-F156-4C38-B560-06FF23AC3B69}"/>
              </a:ext>
            </a:extLst>
          </p:cNvPr>
          <p:cNvGrpSpPr/>
          <p:nvPr/>
        </p:nvGrpSpPr>
        <p:grpSpPr>
          <a:xfrm>
            <a:off x="1357277" y="2006104"/>
            <a:ext cx="300268" cy="301190"/>
            <a:chOff x="-2457450" y="2294069"/>
            <a:chExt cx="504482" cy="506032"/>
          </a:xfrm>
        </p:grpSpPr>
        <p:sp>
          <p:nvSpPr>
            <p:cNvPr id="452" name="手繪多邊形: 圖案 451">
              <a:extLst>
                <a:ext uri="{FF2B5EF4-FFF2-40B4-BE49-F238E27FC236}">
                  <a16:creationId xmlns:a16="http://schemas.microsoft.com/office/drawing/2014/main" id="{618045D7-4323-40EC-BE9C-6BB1B82EC80D}"/>
                </a:ext>
              </a:extLst>
            </p:cNvPr>
            <p:cNvSpPr/>
            <p:nvPr/>
          </p:nvSpPr>
          <p:spPr>
            <a:xfrm>
              <a:off x="-24574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53" name="群組 452">
              <a:extLst>
                <a:ext uri="{FF2B5EF4-FFF2-40B4-BE49-F238E27FC236}">
                  <a16:creationId xmlns:a16="http://schemas.microsoft.com/office/drawing/2014/main" id="{A0EFD43D-2A2E-40B4-8E29-F5542EA1E7E0}"/>
                </a:ext>
              </a:extLst>
            </p:cNvPr>
            <p:cNvGrpSpPr/>
            <p:nvPr/>
          </p:nvGrpSpPr>
          <p:grpSpPr>
            <a:xfrm>
              <a:off x="-2355206" y="2415540"/>
              <a:ext cx="317070" cy="254518"/>
              <a:chOff x="-2680757" y="2362182"/>
              <a:chExt cx="450012" cy="361234"/>
            </a:xfrm>
          </p:grpSpPr>
          <p:sp>
            <p:nvSpPr>
              <p:cNvPr id="455" name="手繪多邊形: 圖案 454">
                <a:extLst>
                  <a:ext uri="{FF2B5EF4-FFF2-40B4-BE49-F238E27FC236}">
                    <a16:creationId xmlns:a16="http://schemas.microsoft.com/office/drawing/2014/main" id="{42FA9C67-589D-4E7B-9BF7-0C30BFAF46D7}"/>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p>
            </p:txBody>
          </p:sp>
          <p:sp>
            <p:nvSpPr>
              <p:cNvPr id="456" name="手繪多邊形: 圖案 455">
                <a:extLst>
                  <a:ext uri="{FF2B5EF4-FFF2-40B4-BE49-F238E27FC236}">
                    <a16:creationId xmlns:a16="http://schemas.microsoft.com/office/drawing/2014/main" id="{C2CDA785-C790-45FE-B287-86B4A5238377}"/>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p>
            </p:txBody>
          </p:sp>
          <p:sp>
            <p:nvSpPr>
              <p:cNvPr id="457" name="手繪多邊形: 圖案 456">
                <a:extLst>
                  <a:ext uri="{FF2B5EF4-FFF2-40B4-BE49-F238E27FC236}">
                    <a16:creationId xmlns:a16="http://schemas.microsoft.com/office/drawing/2014/main" id="{0D3998A2-A9FC-4DE4-B56E-7D592E9DFA65}"/>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p>
            </p:txBody>
          </p:sp>
          <p:sp>
            <p:nvSpPr>
              <p:cNvPr id="458" name="手繪多邊形: 圖案 457">
                <a:extLst>
                  <a:ext uri="{FF2B5EF4-FFF2-40B4-BE49-F238E27FC236}">
                    <a16:creationId xmlns:a16="http://schemas.microsoft.com/office/drawing/2014/main" id="{81CA1086-2ABB-40C0-98A1-5EF76D452384}"/>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p>
            </p:txBody>
          </p:sp>
          <p:sp>
            <p:nvSpPr>
              <p:cNvPr id="459" name="手繪多邊形: 圖案 458">
                <a:extLst>
                  <a:ext uri="{FF2B5EF4-FFF2-40B4-BE49-F238E27FC236}">
                    <a16:creationId xmlns:a16="http://schemas.microsoft.com/office/drawing/2014/main" id="{1F739ABD-2305-49F9-869A-284AF16CF670}"/>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p>
            </p:txBody>
          </p:sp>
          <p:sp>
            <p:nvSpPr>
              <p:cNvPr id="460" name="手繪多邊形: 圖案 459">
                <a:extLst>
                  <a:ext uri="{FF2B5EF4-FFF2-40B4-BE49-F238E27FC236}">
                    <a16:creationId xmlns:a16="http://schemas.microsoft.com/office/drawing/2014/main" id="{77385513-3FF3-4871-9650-FE08FB477F49}"/>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461" name="手繪多邊形: 圖案 460">
                <a:extLst>
                  <a:ext uri="{FF2B5EF4-FFF2-40B4-BE49-F238E27FC236}">
                    <a16:creationId xmlns:a16="http://schemas.microsoft.com/office/drawing/2014/main" id="{0E491916-22C8-4F32-95C0-A4BEAB5F187B}"/>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462" name="手繪多邊形: 圖案 461">
                <a:extLst>
                  <a:ext uri="{FF2B5EF4-FFF2-40B4-BE49-F238E27FC236}">
                    <a16:creationId xmlns:a16="http://schemas.microsoft.com/office/drawing/2014/main" id="{8A134ECB-0A95-4881-8D96-20A7058E3418}"/>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grpSp>
        <p:cxnSp>
          <p:nvCxnSpPr>
            <p:cNvPr id="454" name="直線接點 453">
              <a:extLst>
                <a:ext uri="{FF2B5EF4-FFF2-40B4-BE49-F238E27FC236}">
                  <a16:creationId xmlns:a16="http://schemas.microsoft.com/office/drawing/2014/main" id="{B15C51DE-DE9D-422D-A462-B493519E7867}"/>
                </a:ext>
              </a:extLst>
            </p:cNvPr>
            <p:cNvCxnSpPr>
              <a:cxnSpLocks/>
            </p:cNvCxnSpPr>
            <p:nvPr/>
          </p:nvCxnSpPr>
          <p:spPr>
            <a:xfrm>
              <a:off x="-23622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3" name="群組 462">
            <a:extLst>
              <a:ext uri="{FF2B5EF4-FFF2-40B4-BE49-F238E27FC236}">
                <a16:creationId xmlns:a16="http://schemas.microsoft.com/office/drawing/2014/main" id="{08E9B398-70DC-4B69-8DA1-56FA619DD149}"/>
              </a:ext>
            </a:extLst>
          </p:cNvPr>
          <p:cNvGrpSpPr/>
          <p:nvPr/>
        </p:nvGrpSpPr>
        <p:grpSpPr>
          <a:xfrm>
            <a:off x="700653" y="2006104"/>
            <a:ext cx="300268" cy="301190"/>
            <a:chOff x="-2990850" y="2294069"/>
            <a:chExt cx="504482" cy="506032"/>
          </a:xfrm>
        </p:grpSpPr>
        <p:sp>
          <p:nvSpPr>
            <p:cNvPr id="464" name="手繪多邊形: 圖案 463">
              <a:extLst>
                <a:ext uri="{FF2B5EF4-FFF2-40B4-BE49-F238E27FC236}">
                  <a16:creationId xmlns:a16="http://schemas.microsoft.com/office/drawing/2014/main" id="{195041E4-FB2E-4B67-AE09-0C3ABA819197}"/>
                </a:ext>
              </a:extLst>
            </p:cNvPr>
            <p:cNvSpPr/>
            <p:nvPr/>
          </p:nvSpPr>
          <p:spPr>
            <a:xfrm>
              <a:off x="-29908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003E85"/>
            </a:solidFill>
            <a:ln w="9525" cap="flat">
              <a:solidFill>
                <a:schemeClr val="bg1">
                  <a:lumMod val="95000"/>
                </a:schemeClr>
              </a:solidFill>
              <a:prstDash val="solid"/>
              <a:miter/>
            </a:ln>
          </p:spPr>
          <p:txBody>
            <a:bodyPr rtlCol="0" anchor="ctr"/>
            <a:lstStyle/>
            <a:p>
              <a:endParaRPr lang="zh-TW" altLang="en-US"/>
            </a:p>
          </p:txBody>
        </p:sp>
        <p:grpSp>
          <p:nvGrpSpPr>
            <p:cNvPr id="465" name="群組 464">
              <a:extLst>
                <a:ext uri="{FF2B5EF4-FFF2-40B4-BE49-F238E27FC236}">
                  <a16:creationId xmlns:a16="http://schemas.microsoft.com/office/drawing/2014/main" id="{F0C33045-B190-47E8-BD15-130FC7C92447}"/>
                </a:ext>
              </a:extLst>
            </p:cNvPr>
            <p:cNvGrpSpPr/>
            <p:nvPr/>
          </p:nvGrpSpPr>
          <p:grpSpPr>
            <a:xfrm>
              <a:off x="-2902009" y="2408856"/>
              <a:ext cx="350998" cy="270996"/>
              <a:chOff x="-3265154" y="2325373"/>
              <a:chExt cx="498167" cy="384622"/>
            </a:xfrm>
          </p:grpSpPr>
          <p:sp>
            <p:nvSpPr>
              <p:cNvPr id="467" name="手繪多邊形: 圖案 466">
                <a:extLst>
                  <a:ext uri="{FF2B5EF4-FFF2-40B4-BE49-F238E27FC236}">
                    <a16:creationId xmlns:a16="http://schemas.microsoft.com/office/drawing/2014/main" id="{37E6719A-1ADB-4ACD-B4E8-D55E54D399CF}"/>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68" name="手繪多邊形: 圖案 467">
                <a:extLst>
                  <a:ext uri="{FF2B5EF4-FFF2-40B4-BE49-F238E27FC236}">
                    <a16:creationId xmlns:a16="http://schemas.microsoft.com/office/drawing/2014/main" id="{603FFD83-2C0F-4410-BDAB-16E3904CDCC3}"/>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69" name="手繪多邊形: 圖案 468">
                <a:extLst>
                  <a:ext uri="{FF2B5EF4-FFF2-40B4-BE49-F238E27FC236}">
                    <a16:creationId xmlns:a16="http://schemas.microsoft.com/office/drawing/2014/main" id="{552C33DA-E8CC-48AD-93B9-9ED9BC72C8B9}"/>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70" name="手繪多邊形: 圖案 469">
                <a:extLst>
                  <a:ext uri="{FF2B5EF4-FFF2-40B4-BE49-F238E27FC236}">
                    <a16:creationId xmlns:a16="http://schemas.microsoft.com/office/drawing/2014/main" id="{559C1AB5-C43C-4691-9AB5-44ADF7AE6701}"/>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471" name="手繪多邊形: 圖案 470">
                <a:extLst>
                  <a:ext uri="{FF2B5EF4-FFF2-40B4-BE49-F238E27FC236}">
                    <a16:creationId xmlns:a16="http://schemas.microsoft.com/office/drawing/2014/main" id="{7495DB83-4C10-48B5-A733-78152043A860}"/>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72" name="手繪多邊形: 圖案 471">
                <a:extLst>
                  <a:ext uri="{FF2B5EF4-FFF2-40B4-BE49-F238E27FC236}">
                    <a16:creationId xmlns:a16="http://schemas.microsoft.com/office/drawing/2014/main" id="{EC04AF65-1CF1-4B22-8AF4-A38DD23FFD9E}"/>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73" name="手繪多邊形: 圖案 472">
                <a:extLst>
                  <a:ext uri="{FF2B5EF4-FFF2-40B4-BE49-F238E27FC236}">
                    <a16:creationId xmlns:a16="http://schemas.microsoft.com/office/drawing/2014/main" id="{6065B3DD-4D1F-484A-B930-D2A1B409EE39}"/>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74" name="手繪多邊形: 圖案 473">
                <a:extLst>
                  <a:ext uri="{FF2B5EF4-FFF2-40B4-BE49-F238E27FC236}">
                    <a16:creationId xmlns:a16="http://schemas.microsoft.com/office/drawing/2014/main" id="{27F11BA2-82EB-47D0-B87B-6C6D32D790A8}"/>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475" name="手繪多邊形: 圖案 474">
                <a:extLst>
                  <a:ext uri="{FF2B5EF4-FFF2-40B4-BE49-F238E27FC236}">
                    <a16:creationId xmlns:a16="http://schemas.microsoft.com/office/drawing/2014/main" id="{7F809BD4-A5EE-423A-AB84-0EB95B80813F}"/>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476" name="手繪多邊形: 圖案 475">
                <a:extLst>
                  <a:ext uri="{FF2B5EF4-FFF2-40B4-BE49-F238E27FC236}">
                    <a16:creationId xmlns:a16="http://schemas.microsoft.com/office/drawing/2014/main" id="{9124960C-E604-4349-A9A3-019E99E13F22}"/>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77" name="手繪多邊形: 圖案 476">
                <a:extLst>
                  <a:ext uri="{FF2B5EF4-FFF2-40B4-BE49-F238E27FC236}">
                    <a16:creationId xmlns:a16="http://schemas.microsoft.com/office/drawing/2014/main" id="{0ED7101F-895C-4541-B941-27B0F6A382CB}"/>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78" name="手繪多邊形: 圖案 477">
                <a:extLst>
                  <a:ext uri="{FF2B5EF4-FFF2-40B4-BE49-F238E27FC236}">
                    <a16:creationId xmlns:a16="http://schemas.microsoft.com/office/drawing/2014/main" id="{E37C416C-227E-4F7F-9FFD-25E14AB40D06}"/>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79" name="手繪多邊形: 圖案 478">
                <a:extLst>
                  <a:ext uri="{FF2B5EF4-FFF2-40B4-BE49-F238E27FC236}">
                    <a16:creationId xmlns:a16="http://schemas.microsoft.com/office/drawing/2014/main" id="{12328AAA-D00D-4750-B35B-D17CC6FE8786}"/>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480" name="手繪多邊形: 圖案 479">
                <a:extLst>
                  <a:ext uri="{FF2B5EF4-FFF2-40B4-BE49-F238E27FC236}">
                    <a16:creationId xmlns:a16="http://schemas.microsoft.com/office/drawing/2014/main" id="{57DBE23A-974C-4ADC-B930-2222D2448EF9}"/>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481" name="手繪多邊形: 圖案 480">
                <a:extLst>
                  <a:ext uri="{FF2B5EF4-FFF2-40B4-BE49-F238E27FC236}">
                    <a16:creationId xmlns:a16="http://schemas.microsoft.com/office/drawing/2014/main" id="{C4DA5CA1-74E2-40EC-A81A-6CA38C2CA3FF}"/>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sp>
            <p:nvSpPr>
              <p:cNvPr id="482" name="手繪多邊形: 圖案 481">
                <a:extLst>
                  <a:ext uri="{FF2B5EF4-FFF2-40B4-BE49-F238E27FC236}">
                    <a16:creationId xmlns:a16="http://schemas.microsoft.com/office/drawing/2014/main" id="{F4C6EC0A-349F-477C-A7E0-952D1BE3D2E4}"/>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3" name="手繪多邊形: 圖案 482">
                <a:extLst>
                  <a:ext uri="{FF2B5EF4-FFF2-40B4-BE49-F238E27FC236}">
                    <a16:creationId xmlns:a16="http://schemas.microsoft.com/office/drawing/2014/main" id="{2C99C0A1-AF04-44FF-8F02-350AEC9B65A8}"/>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4" name="手繪多邊形: 圖案 483">
                <a:extLst>
                  <a:ext uri="{FF2B5EF4-FFF2-40B4-BE49-F238E27FC236}">
                    <a16:creationId xmlns:a16="http://schemas.microsoft.com/office/drawing/2014/main" id="{45130D84-7C12-47EB-A5D1-D1D834CF3ACE}"/>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485" name="手繪多邊形: 圖案 484">
                <a:extLst>
                  <a:ext uri="{FF2B5EF4-FFF2-40B4-BE49-F238E27FC236}">
                    <a16:creationId xmlns:a16="http://schemas.microsoft.com/office/drawing/2014/main" id="{0F3D88FB-B28F-454C-B007-45ABDBCCE7CD}"/>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486" name="手繪多邊形: 圖案 485">
                <a:extLst>
                  <a:ext uri="{FF2B5EF4-FFF2-40B4-BE49-F238E27FC236}">
                    <a16:creationId xmlns:a16="http://schemas.microsoft.com/office/drawing/2014/main" id="{DD4645E8-3E52-4652-983D-6FA2A0E3173B}"/>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487" name="手繪多邊形: 圖案 486">
                <a:extLst>
                  <a:ext uri="{FF2B5EF4-FFF2-40B4-BE49-F238E27FC236}">
                    <a16:creationId xmlns:a16="http://schemas.microsoft.com/office/drawing/2014/main" id="{883042E6-BB77-4787-9BE7-03FBB09A1976}"/>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488" name="手繪多邊形: 圖案 487">
                <a:extLst>
                  <a:ext uri="{FF2B5EF4-FFF2-40B4-BE49-F238E27FC236}">
                    <a16:creationId xmlns:a16="http://schemas.microsoft.com/office/drawing/2014/main" id="{D0AF8463-0900-49A7-86D8-5CF9507FDBA2}"/>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489" name="手繪多邊形: 圖案 488">
                <a:extLst>
                  <a:ext uri="{FF2B5EF4-FFF2-40B4-BE49-F238E27FC236}">
                    <a16:creationId xmlns:a16="http://schemas.microsoft.com/office/drawing/2014/main" id="{44E6AB15-D90A-42ED-9BBF-7DD3A990C2C3}"/>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490" name="手繪多邊形: 圖案 489">
                <a:extLst>
                  <a:ext uri="{FF2B5EF4-FFF2-40B4-BE49-F238E27FC236}">
                    <a16:creationId xmlns:a16="http://schemas.microsoft.com/office/drawing/2014/main" id="{5907DBB0-7EA7-4CDA-A20D-4F08E3D89D7F}"/>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491" name="手繪多邊形: 圖案 490">
                <a:extLst>
                  <a:ext uri="{FF2B5EF4-FFF2-40B4-BE49-F238E27FC236}">
                    <a16:creationId xmlns:a16="http://schemas.microsoft.com/office/drawing/2014/main" id="{2B464317-AE0D-4D05-A7A5-4CF4F28BA39A}"/>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p>
            </p:txBody>
          </p:sp>
          <p:sp>
            <p:nvSpPr>
              <p:cNvPr id="492" name="手繪多邊形: 圖案 491">
                <a:extLst>
                  <a:ext uri="{FF2B5EF4-FFF2-40B4-BE49-F238E27FC236}">
                    <a16:creationId xmlns:a16="http://schemas.microsoft.com/office/drawing/2014/main" id="{49AF822A-3683-4EB5-B97E-0086E9BDB7F5}"/>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p>
            </p:txBody>
          </p:sp>
          <p:sp>
            <p:nvSpPr>
              <p:cNvPr id="493" name="手繪多邊形: 圖案 492">
                <a:extLst>
                  <a:ext uri="{FF2B5EF4-FFF2-40B4-BE49-F238E27FC236}">
                    <a16:creationId xmlns:a16="http://schemas.microsoft.com/office/drawing/2014/main" id="{C70DCC0F-62AC-4AF1-AD45-BF600CD3159F}"/>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p>
            </p:txBody>
          </p:sp>
          <p:sp>
            <p:nvSpPr>
              <p:cNvPr id="494" name="手繪多邊形: 圖案 493">
                <a:extLst>
                  <a:ext uri="{FF2B5EF4-FFF2-40B4-BE49-F238E27FC236}">
                    <a16:creationId xmlns:a16="http://schemas.microsoft.com/office/drawing/2014/main" id="{2D3BFC60-86FD-4C39-B055-324D27039379}"/>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495" name="手繪多邊形: 圖案 494">
                <a:extLst>
                  <a:ext uri="{FF2B5EF4-FFF2-40B4-BE49-F238E27FC236}">
                    <a16:creationId xmlns:a16="http://schemas.microsoft.com/office/drawing/2014/main" id="{6539DA0C-5F09-4FDD-92FE-C7CBC0634849}"/>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496" name="手繪多邊形: 圖案 495">
                <a:extLst>
                  <a:ext uri="{FF2B5EF4-FFF2-40B4-BE49-F238E27FC236}">
                    <a16:creationId xmlns:a16="http://schemas.microsoft.com/office/drawing/2014/main" id="{7620D455-247F-4A4F-AFF1-0B5FB27F9A26}"/>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grpSp>
        <p:cxnSp>
          <p:nvCxnSpPr>
            <p:cNvPr id="466" name="直線接點 465">
              <a:extLst>
                <a:ext uri="{FF2B5EF4-FFF2-40B4-BE49-F238E27FC236}">
                  <a16:creationId xmlns:a16="http://schemas.microsoft.com/office/drawing/2014/main" id="{F8628521-0877-41B4-8B93-B1840FE6470D}"/>
                </a:ext>
              </a:extLst>
            </p:cNvPr>
            <p:cNvCxnSpPr>
              <a:cxnSpLocks/>
            </p:cNvCxnSpPr>
            <p:nvPr/>
          </p:nvCxnSpPr>
          <p:spPr>
            <a:xfrm>
              <a:off x="-28956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97" name="Picture 8">
            <a:extLst>
              <a:ext uri="{FF2B5EF4-FFF2-40B4-BE49-F238E27FC236}">
                <a16:creationId xmlns:a16="http://schemas.microsoft.com/office/drawing/2014/main" id="{80808887-19F4-4399-8EF4-2CB7CCBD1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8182" y="2085474"/>
            <a:ext cx="817888" cy="260266"/>
          </a:xfrm>
          <a:prstGeom prst="rect">
            <a:avLst/>
          </a:prstGeom>
        </p:spPr>
      </p:pic>
    </p:spTree>
    <p:extLst>
      <p:ext uri="{BB962C8B-B14F-4D97-AF65-F5344CB8AC3E}">
        <p14:creationId xmlns:p14="http://schemas.microsoft.com/office/powerpoint/2010/main" val="321054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 name="圖片 7">
            <a:extLst>
              <a:ext uri="{FF2B5EF4-FFF2-40B4-BE49-F238E27FC236}">
                <a16:creationId xmlns:a16="http://schemas.microsoft.com/office/drawing/2014/main" id="{E3DE139C-CF63-4E41-8C00-65AD59CA30E9}"/>
              </a:ext>
            </a:extLst>
          </p:cNvPr>
          <p:cNvPicPr>
            <a:picLocks noChangeAspect="1"/>
          </p:cNvPicPr>
          <p:nvPr/>
        </p:nvPicPr>
        <p:blipFill rotWithShape="1">
          <a:blip r:embed="rId3"/>
          <a:srcRect l="5473" t="18716" r="22866" b="9624"/>
          <a:stretch/>
        </p:blipFill>
        <p:spPr>
          <a:xfrm>
            <a:off x="0" y="0"/>
            <a:ext cx="9144000" cy="5143500"/>
          </a:xfrm>
          <a:prstGeom prst="rect">
            <a:avLst/>
          </a:prstGeom>
        </p:spPr>
      </p:pic>
      <p:sp>
        <p:nvSpPr>
          <p:cNvPr id="9" name="副標題 1">
            <a:extLst>
              <a:ext uri="{FF2B5EF4-FFF2-40B4-BE49-F238E27FC236}">
                <a16:creationId xmlns:a16="http://schemas.microsoft.com/office/drawing/2014/main" id="{D547DC8C-B28C-4753-9331-2050CF14DA87}"/>
              </a:ext>
            </a:extLst>
          </p:cNvPr>
          <p:cNvSpPr txBox="1">
            <a:spLocks/>
          </p:cNvSpPr>
          <p:nvPr/>
        </p:nvSpPr>
        <p:spPr>
          <a:xfrm>
            <a:off x="-148289" y="1036578"/>
            <a:ext cx="4320791" cy="85411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altLang="en-US" sz="4400" b="1" err="1">
                <a:solidFill>
                  <a:srgbClr val="0F51BD"/>
                </a:solidFill>
                <a:latin typeface="Arial" panose="020B0604020202020204" pitchFamily="34" charset="0"/>
                <a:ea typeface="微軟正黑體"/>
                <a:cs typeface="Arial" panose="020B0604020202020204" pitchFamily="34" charset="0"/>
                <a:sym typeface="Arial"/>
              </a:rPr>
              <a:t>QTScloud</a:t>
            </a:r>
            <a:endParaRPr lang="zh-TW" altLang="en-US" sz="4400">
              <a:solidFill>
                <a:srgbClr val="0F51BD"/>
              </a:solidFill>
              <a:latin typeface="Arial" panose="020B0604020202020204" pitchFamily="34" charset="0"/>
              <a:cs typeface="Arial" panose="020B0604020202020204" pitchFamily="34" charset="0"/>
            </a:endParaRPr>
          </a:p>
        </p:txBody>
      </p:sp>
      <p:pic>
        <p:nvPicPr>
          <p:cNvPr id="10" name="圖片 24" descr="一張含有 美工圖案 的圖片&#10;&#10;自動產生的描述">
            <a:extLst>
              <a:ext uri="{FF2B5EF4-FFF2-40B4-BE49-F238E27FC236}">
                <a16:creationId xmlns:a16="http://schemas.microsoft.com/office/drawing/2014/main" id="{EE87114B-09A2-40B2-8663-92CB78B64788}"/>
              </a:ext>
            </a:extLst>
          </p:cNvPr>
          <p:cNvPicPr>
            <a:picLocks noChangeAspect="1"/>
          </p:cNvPicPr>
          <p:nvPr/>
        </p:nvPicPr>
        <p:blipFill rotWithShape="1">
          <a:blip r:embed="rId4"/>
          <a:srcRect r="6518"/>
          <a:stretch/>
        </p:blipFill>
        <p:spPr>
          <a:xfrm>
            <a:off x="7446772" y="392614"/>
            <a:ext cx="1033394" cy="237314"/>
          </a:xfrm>
          <a:prstGeom prst="rect">
            <a:avLst/>
          </a:prstGeom>
        </p:spPr>
      </p:pic>
      <p:sp>
        <p:nvSpPr>
          <p:cNvPr id="11" name="矩形 10">
            <a:extLst>
              <a:ext uri="{FF2B5EF4-FFF2-40B4-BE49-F238E27FC236}">
                <a16:creationId xmlns:a16="http://schemas.microsoft.com/office/drawing/2014/main" id="{4DC245ED-8A72-4FE6-9BCC-0966909F18DC}"/>
              </a:ext>
            </a:extLst>
          </p:cNvPr>
          <p:cNvSpPr/>
          <p:nvPr/>
        </p:nvSpPr>
        <p:spPr>
          <a:xfrm>
            <a:off x="833123" y="1603277"/>
            <a:ext cx="2573420" cy="338554"/>
          </a:xfrm>
          <a:prstGeom prst="rect">
            <a:avLst/>
          </a:prstGeom>
        </p:spPr>
        <p:txBody>
          <a:bodyPr wrap="square" anchor="t">
            <a:spAutoFit/>
          </a:bodyPr>
          <a:lstStyle/>
          <a:p>
            <a:r>
              <a:rPr lang="en-US" altLang="zh-TW" sz="1600" b="1">
                <a:solidFill>
                  <a:srgbClr val="0F51BD"/>
                </a:solidFill>
                <a:ea typeface="微軟正黑體"/>
              </a:rPr>
              <a:t> Is a virtual appliance </a:t>
            </a:r>
            <a:endParaRPr lang="zh-TW" altLang="en-US" sz="1600" b="1">
              <a:solidFill>
                <a:srgbClr val="0F51BD"/>
              </a:solidFill>
            </a:endParaRPr>
          </a:p>
        </p:txBody>
      </p:sp>
      <p:grpSp>
        <p:nvGrpSpPr>
          <p:cNvPr id="12" name="群組 11">
            <a:extLst>
              <a:ext uri="{FF2B5EF4-FFF2-40B4-BE49-F238E27FC236}">
                <a16:creationId xmlns:a16="http://schemas.microsoft.com/office/drawing/2014/main" id="{B84FC346-0F27-4030-A42C-B153227C3A67}"/>
              </a:ext>
            </a:extLst>
          </p:cNvPr>
          <p:cNvGrpSpPr/>
          <p:nvPr/>
        </p:nvGrpSpPr>
        <p:grpSpPr>
          <a:xfrm>
            <a:off x="4820309" y="2088847"/>
            <a:ext cx="3037148" cy="1600438"/>
            <a:chOff x="4829175" y="2256312"/>
            <a:chExt cx="2723973" cy="1600438"/>
          </a:xfrm>
        </p:grpSpPr>
        <p:sp>
          <p:nvSpPr>
            <p:cNvPr id="13" name="矩形 12">
              <a:extLst>
                <a:ext uri="{FF2B5EF4-FFF2-40B4-BE49-F238E27FC236}">
                  <a16:creationId xmlns:a16="http://schemas.microsoft.com/office/drawing/2014/main" id="{C3A06F3E-DA7C-46D2-A49E-4079271C454C}"/>
                </a:ext>
              </a:extLst>
            </p:cNvPr>
            <p:cNvSpPr/>
            <p:nvPr/>
          </p:nvSpPr>
          <p:spPr>
            <a:xfrm>
              <a:off x="4905376" y="2256312"/>
              <a:ext cx="2647772" cy="1600438"/>
            </a:xfrm>
            <a:prstGeom prst="rect">
              <a:avLst/>
            </a:prstGeom>
          </p:spPr>
          <p:txBody>
            <a:bodyPr wrap="square">
              <a:spAutoFit/>
            </a:bodyPr>
            <a:lstStyle/>
            <a:p>
              <a:pPr>
                <a:buClr>
                  <a:srgbClr val="3399FF"/>
                </a:buClr>
              </a:pPr>
              <a:r>
                <a:rPr lang="en-US" altLang="zh-TW">
                  <a:solidFill>
                    <a:schemeClr val="bg1">
                      <a:lumMod val="95000"/>
                    </a:schemeClr>
                  </a:solidFill>
                  <a:latin typeface="Arial" panose="020B0604020202020204" pitchFamily="34" charset="0"/>
                  <a:ea typeface="微軟正黑體"/>
                  <a:cs typeface="Arial" panose="020B0604020202020204" pitchFamily="34" charset="0"/>
                </a:rPr>
                <a:t>Running on public or private cloud platforms </a:t>
              </a:r>
            </a:p>
            <a:p>
              <a:pPr>
                <a:buClr>
                  <a:srgbClr val="3399FF"/>
                </a:buClr>
              </a:pPr>
              <a:endParaRPr lang="en-US" altLang="zh-TW">
                <a:solidFill>
                  <a:schemeClr val="bg1">
                    <a:lumMod val="95000"/>
                  </a:schemeClr>
                </a:solidFill>
                <a:latin typeface="Arial" panose="020B0604020202020204" pitchFamily="34" charset="0"/>
                <a:ea typeface="微軟正黑體"/>
                <a:cs typeface="Arial" panose="020B0604020202020204" pitchFamily="34" charset="0"/>
              </a:endParaRPr>
            </a:p>
            <a:p>
              <a:pPr>
                <a:buClr>
                  <a:srgbClr val="3399FF"/>
                </a:buClr>
              </a:pPr>
              <a:r>
                <a:rPr lang="en-US" altLang="zh-TW">
                  <a:solidFill>
                    <a:schemeClr val="bg1">
                      <a:lumMod val="95000"/>
                    </a:schemeClr>
                  </a:solidFill>
                  <a:latin typeface="Arial" panose="020B0604020202020204" pitchFamily="34" charset="0"/>
                  <a:ea typeface="微軟正黑體"/>
                  <a:cs typeface="Arial" panose="020B0604020202020204" pitchFamily="34" charset="0"/>
                </a:rPr>
                <a:t>That gives enterprises the control to run mission-critical applications with best performance at affordable pricing</a:t>
              </a:r>
              <a:endParaRPr lang="zh-TW" altLang="en-US">
                <a:solidFill>
                  <a:schemeClr val="bg1">
                    <a:lumMod val="95000"/>
                  </a:schemeClr>
                </a:solidFill>
              </a:endParaRPr>
            </a:p>
          </p:txBody>
        </p:sp>
        <p:sp>
          <p:nvSpPr>
            <p:cNvPr id="14" name="矩形 13">
              <a:extLst>
                <a:ext uri="{FF2B5EF4-FFF2-40B4-BE49-F238E27FC236}">
                  <a16:creationId xmlns:a16="http://schemas.microsoft.com/office/drawing/2014/main" id="{58544289-E0F8-407D-BEC9-6DB2B7640C68}"/>
                </a:ext>
              </a:extLst>
            </p:cNvPr>
            <p:cNvSpPr/>
            <p:nvPr/>
          </p:nvSpPr>
          <p:spPr>
            <a:xfrm>
              <a:off x="4829175" y="2362200"/>
              <a:ext cx="85725" cy="85725"/>
            </a:xfrm>
            <a:prstGeom prst="rect">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053C091C-D4DC-4754-B3EF-322F4B172A6A}"/>
                </a:ext>
              </a:extLst>
            </p:cNvPr>
            <p:cNvSpPr/>
            <p:nvPr/>
          </p:nvSpPr>
          <p:spPr>
            <a:xfrm>
              <a:off x="4829175" y="2997280"/>
              <a:ext cx="85725" cy="85725"/>
            </a:xfrm>
            <a:prstGeom prst="rect">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5698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14DB0782-A515-4610-B825-F80F19BB8BED}"/>
              </a:ext>
            </a:extLst>
          </p:cNvPr>
          <p:cNvSpPr>
            <a:spLocks noGrp="1"/>
          </p:cNvSpPr>
          <p:nvPr>
            <p:ph type="title" idx="4294967295"/>
          </p:nvPr>
        </p:nvSpPr>
        <p:spPr>
          <a:xfrm>
            <a:off x="383240" y="1432111"/>
            <a:ext cx="4659407" cy="954742"/>
          </a:xfrm>
        </p:spPr>
        <p:txBody>
          <a:bodyPr>
            <a:normAutofit/>
          </a:bodyPr>
          <a:lstStyle/>
          <a:p>
            <a:r>
              <a:rPr lang="en-US" altLang="zh-TW" sz="2800">
                <a:solidFill>
                  <a:schemeClr val="bg1"/>
                </a:solidFill>
                <a:latin typeface="Arial"/>
                <a:ea typeface="微軟正黑體"/>
                <a:cs typeface="Arial"/>
              </a:rPr>
              <a:t>Who needs </a:t>
            </a:r>
            <a:endParaRPr lang="zh-TW" altLang="en-US" sz="4000">
              <a:solidFill>
                <a:srgbClr val="00FFFF"/>
              </a:solidFill>
              <a:latin typeface="Arial"/>
              <a:ea typeface="微軟正黑體"/>
              <a:cs typeface="Arial"/>
            </a:endParaRPr>
          </a:p>
        </p:txBody>
      </p:sp>
      <p:sp>
        <p:nvSpPr>
          <p:cNvPr id="4" name="標題 1">
            <a:extLst>
              <a:ext uri="{FF2B5EF4-FFF2-40B4-BE49-F238E27FC236}">
                <a16:creationId xmlns:a16="http://schemas.microsoft.com/office/drawing/2014/main" id="{A4B8F95F-00D5-4A31-828B-6010D471BAD2}"/>
              </a:ext>
            </a:extLst>
          </p:cNvPr>
          <p:cNvSpPr>
            <a:spLocks noGrp="1"/>
          </p:cNvSpPr>
          <p:nvPr>
            <p:ph type="title" idx="4294967295"/>
          </p:nvPr>
        </p:nvSpPr>
        <p:spPr>
          <a:xfrm>
            <a:off x="349894" y="2718930"/>
            <a:ext cx="2941946" cy="682638"/>
          </a:xfrm>
        </p:spPr>
        <p:txBody>
          <a:bodyPr>
            <a:normAutofit/>
          </a:bodyPr>
          <a:lstStyle/>
          <a:p>
            <a:r>
              <a:rPr lang="en-US" altLang="zh-TW" sz="2800">
                <a:solidFill>
                  <a:schemeClr val="bg1"/>
                </a:solidFill>
                <a:latin typeface="Arial"/>
                <a:ea typeface="微軟正黑體"/>
                <a:cs typeface="Arial"/>
              </a:rPr>
              <a:t>Cloud version</a:t>
            </a:r>
            <a:endParaRPr lang="zh-TW" altLang="en-US" sz="4000">
              <a:solidFill>
                <a:srgbClr val="00FFFF"/>
              </a:solidFill>
              <a:latin typeface="Arial"/>
              <a:ea typeface="微軟正黑體"/>
              <a:cs typeface="Arial"/>
            </a:endParaRPr>
          </a:p>
        </p:txBody>
      </p:sp>
      <p:sp>
        <p:nvSpPr>
          <p:cNvPr id="5" name="圖形 6">
            <a:extLst>
              <a:ext uri="{FF2B5EF4-FFF2-40B4-BE49-F238E27FC236}">
                <a16:creationId xmlns:a16="http://schemas.microsoft.com/office/drawing/2014/main" id="{5316868C-6886-4209-9C60-D2E9B0390D99}"/>
              </a:ext>
            </a:extLst>
          </p:cNvPr>
          <p:cNvSpPr/>
          <p:nvPr/>
        </p:nvSpPr>
        <p:spPr>
          <a:xfrm>
            <a:off x="468313" y="2201173"/>
            <a:ext cx="2947614" cy="541944"/>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257000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6">
            <a:extLst>
              <a:ext uri="{FF2B5EF4-FFF2-40B4-BE49-F238E27FC236}">
                <a16:creationId xmlns:a16="http://schemas.microsoft.com/office/drawing/2014/main" id="{0EAE0F4F-83CC-4B4E-A904-D3E6C307D190}"/>
              </a:ext>
            </a:extLst>
          </p:cNvPr>
          <p:cNvSpPr/>
          <p:nvPr/>
        </p:nvSpPr>
        <p:spPr>
          <a:xfrm rot="5400000">
            <a:off x="1783455" y="3149223"/>
            <a:ext cx="254481" cy="2668569"/>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57" name="Rectangle 56">
            <a:extLst>
              <a:ext uri="{FF2B5EF4-FFF2-40B4-BE49-F238E27FC236}">
                <a16:creationId xmlns:a16="http://schemas.microsoft.com/office/drawing/2014/main" id="{87ED4A78-F85B-4CB5-80F6-34D0FE61C691}"/>
              </a:ext>
            </a:extLst>
          </p:cNvPr>
          <p:cNvSpPr/>
          <p:nvPr/>
        </p:nvSpPr>
        <p:spPr>
          <a:xfrm rot="5400000">
            <a:off x="1783455" y="1979101"/>
            <a:ext cx="254481" cy="2668569"/>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nvGrpSpPr>
          <p:cNvPr id="58" name="群組 57">
            <a:extLst>
              <a:ext uri="{FF2B5EF4-FFF2-40B4-BE49-F238E27FC236}">
                <a16:creationId xmlns:a16="http://schemas.microsoft.com/office/drawing/2014/main" id="{550A07AF-9643-4D6D-AE36-9371D4384574}"/>
              </a:ext>
            </a:extLst>
          </p:cNvPr>
          <p:cNvGrpSpPr/>
          <p:nvPr/>
        </p:nvGrpSpPr>
        <p:grpSpPr>
          <a:xfrm>
            <a:off x="1664004" y="3642102"/>
            <a:ext cx="961716" cy="720342"/>
            <a:chOff x="-1775127" y="4074893"/>
            <a:chExt cx="620255" cy="492852"/>
          </a:xfrm>
        </p:grpSpPr>
        <p:sp>
          <p:nvSpPr>
            <p:cNvPr id="64" name="手繪多邊形: 圖案 63">
              <a:extLst>
                <a:ext uri="{FF2B5EF4-FFF2-40B4-BE49-F238E27FC236}">
                  <a16:creationId xmlns:a16="http://schemas.microsoft.com/office/drawing/2014/main" id="{56A3D1F1-55AC-4BF7-BBF6-3121B4A57AD4}"/>
                </a:ext>
              </a:extLst>
            </p:cNvPr>
            <p:cNvSpPr/>
            <p:nvPr/>
          </p:nvSpPr>
          <p:spPr>
            <a:xfrm>
              <a:off x="-1775127" y="4074893"/>
              <a:ext cx="620255"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4050F881-C57E-4D8A-A0F7-992A5CE36E12}"/>
                </a:ext>
              </a:extLst>
            </p:cNvPr>
            <p:cNvSpPr/>
            <p:nvPr/>
          </p:nvSpPr>
          <p:spPr>
            <a:xfrm>
              <a:off x="-1617130" y="4548187"/>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A6B87A8A-A7C9-4AE2-ACEC-084DE3F0B4C3}"/>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grpSp>
        <p:nvGrpSpPr>
          <p:cNvPr id="67" name="群組 66">
            <a:extLst>
              <a:ext uri="{FF2B5EF4-FFF2-40B4-BE49-F238E27FC236}">
                <a16:creationId xmlns:a16="http://schemas.microsoft.com/office/drawing/2014/main" id="{CFAEF169-D24B-4C37-A0CD-A2B74AE2D2FD}"/>
              </a:ext>
            </a:extLst>
          </p:cNvPr>
          <p:cNvGrpSpPr/>
          <p:nvPr/>
        </p:nvGrpSpPr>
        <p:grpSpPr>
          <a:xfrm>
            <a:off x="1088929" y="2708115"/>
            <a:ext cx="1892582" cy="362732"/>
            <a:chOff x="4388896" y="4191428"/>
            <a:chExt cx="1165610" cy="223402"/>
          </a:xfrm>
          <a:noFill/>
        </p:grpSpPr>
        <p:sp>
          <p:nvSpPr>
            <p:cNvPr id="68" name="手繪多邊形: 圖案 67">
              <a:extLst>
                <a:ext uri="{FF2B5EF4-FFF2-40B4-BE49-F238E27FC236}">
                  <a16:creationId xmlns:a16="http://schemas.microsoft.com/office/drawing/2014/main" id="{94E30CF1-2BDB-49C8-A0AD-0D7A5A5FE4C3}"/>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8A9F0260-AD6F-4CD1-852D-57A604444FD7}"/>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9537CFD5-289F-4510-9988-440353E52A19}"/>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4BAA5B89-E315-469B-A2CF-657C9428EAE6}"/>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C53B4C9-08CA-4FA9-B7D3-7F3FA4F93825}"/>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DB20BD49-00F7-43C8-BFAA-DC27FCCAFF0C}"/>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04148BBB-3DA1-480F-A565-B171C1056B70}"/>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65CE8B61-B4C0-44B5-AB10-9E4FF4FD1470}"/>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2868FFF1-772C-4243-9D92-CE4CC5ED70D0}"/>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6FFB35B1-471F-4D01-A3BF-9A5945C94F7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977C78E4-D175-4509-9B5E-BB697FE58ECD}"/>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D911B92B-4A7E-4BA3-9DDE-97DA08C98F29}"/>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45943FAC-1171-4BEF-8F28-B9A94583EAF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78C575C8-8D4F-47C5-B758-1E1910D822B0}"/>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5BC00347-2F2A-4771-80E6-B9E429CB802A}"/>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A542B9D8-E366-42D9-9FC8-B827C228D06C}"/>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8E6A8EAC-3847-45E7-B6A9-1D0725D3B093}"/>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70D25F0D-D76B-4529-9729-1FB50B0ED178}"/>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9D0C5A89-C0D8-40EC-AF39-E6F3F2E43598}"/>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4C0A2EBC-0EA6-4B55-A6EB-008C211D6582}"/>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02C7244C-9982-4E50-9404-C03D1E1F39C6}"/>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6FACE430-CFB6-41E8-8BE4-E5BA112A0C22}"/>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871D0E86-9225-4F1E-A7CF-80A72BECCE64}"/>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D379A54D-D066-4C5B-AB2E-CA04DC2CF8F1}"/>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1D39039E-C33A-4AC0-8C4E-4E3DA020F4C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F14A20CA-E76B-4D28-8FC4-E8267C8E9B6B}"/>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9EC12468-008D-4295-B931-EE81F8031DBD}"/>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FA4E167C-3629-4E29-BA2E-105DE9BAC194}"/>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7F5C7413-70FD-4CEE-A3E4-E742429EF6CB}"/>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0A87DABB-3276-4735-B6BD-8EBC03FDE5E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62DE2ED0-3FE6-4F89-844F-7931875DCA4B}"/>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6832C818-8CCE-490D-83C5-3117912591C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427C8CB8-3694-4D28-BCF3-8EBCDFA762A7}"/>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C6795270-2C49-4D1A-8ED8-784DCBAAA4D6}"/>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DAB91CB8-23B4-4E96-98BE-AE574B91070C}"/>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4BCC1EB2-0CDE-4DFB-BFBB-0C88C80AC662}"/>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CAC4E4E8-3FCA-4176-B268-A0681C60CDD9}"/>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7BB37710-9EC9-4752-ABC3-E06BD3F3C951}"/>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69C09606-190B-4B03-89D4-3697E358DA2D}"/>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CB12410A-9282-437E-BC19-2CBC237E31BD}"/>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8D1AB2E9-E0B3-4B62-810C-7600DD1F78E8}"/>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55" name="Rectangle 54">
            <a:extLst>
              <a:ext uri="{FF2B5EF4-FFF2-40B4-BE49-F238E27FC236}">
                <a16:creationId xmlns:a16="http://schemas.microsoft.com/office/drawing/2014/main" id="{CD33A8AD-331E-44E1-9274-09D367B0699D}"/>
              </a:ext>
            </a:extLst>
          </p:cNvPr>
          <p:cNvSpPr/>
          <p:nvPr/>
        </p:nvSpPr>
        <p:spPr>
          <a:xfrm>
            <a:off x="5573177" y="1778103"/>
            <a:ext cx="2240280" cy="3668490"/>
          </a:xfrm>
          <a:prstGeom prst="rect">
            <a:avLst/>
          </a:prstGeom>
          <a:gradFill>
            <a:gsLst>
              <a:gs pos="18000">
                <a:schemeClr val="accent1">
                  <a:lumMod val="75000"/>
                </a:schemeClr>
              </a:gs>
              <a:gs pos="71000">
                <a:schemeClr val="accent1">
                  <a:lumMod val="75000"/>
                </a:schemeClr>
              </a:gs>
              <a:gs pos="0">
                <a:srgbClr val="002060">
                  <a:alpha val="0"/>
                </a:srgbClr>
              </a:gs>
              <a:gs pos="100000">
                <a:srgbClr val="002060">
                  <a:alpha val="0"/>
                </a:srgb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749595" y="1"/>
            <a:ext cx="8119197" cy="994172"/>
          </a:xfrm>
        </p:spPr>
        <p:txBody>
          <a:bodyPr>
            <a:normAutofit/>
          </a:bodyPr>
          <a:lstStyle/>
          <a:p>
            <a:r>
              <a:rPr lang="ja-JP" altLang="en-US">
                <a:latin typeface="Arial"/>
                <a:ea typeface="微軟正黑體"/>
                <a:cs typeface="Arial"/>
              </a:rPr>
              <a:t>NFS</a:t>
            </a:r>
            <a:r>
              <a:rPr lang="en-US">
                <a:latin typeface="Arial"/>
                <a:ea typeface="微軟正黑體"/>
                <a:cs typeface="Arial"/>
              </a:rPr>
              <a:t>/CIFS/iSCSI Storage on Cloud</a:t>
            </a:r>
            <a:endParaRPr lang="en-US"/>
          </a:p>
        </p:txBody>
      </p:sp>
      <p:grpSp>
        <p:nvGrpSpPr>
          <p:cNvPr id="4" name="群組 3">
            <a:extLst>
              <a:ext uri="{FF2B5EF4-FFF2-40B4-BE49-F238E27FC236}">
                <a16:creationId xmlns:a16="http://schemas.microsoft.com/office/drawing/2014/main" id="{F298532F-AD90-4A07-9124-F339F45BBF84}"/>
              </a:ext>
            </a:extLst>
          </p:cNvPr>
          <p:cNvGrpSpPr/>
          <p:nvPr/>
        </p:nvGrpSpPr>
        <p:grpSpPr>
          <a:xfrm>
            <a:off x="0" y="159490"/>
            <a:ext cx="765543" cy="627322"/>
            <a:chOff x="1" y="272901"/>
            <a:chExt cx="723011" cy="435641"/>
          </a:xfrm>
        </p:grpSpPr>
        <p:sp>
          <p:nvSpPr>
            <p:cNvPr id="27" name="矩形 26">
              <a:extLst>
                <a:ext uri="{FF2B5EF4-FFF2-40B4-BE49-F238E27FC236}">
                  <a16:creationId xmlns:a16="http://schemas.microsoft.com/office/drawing/2014/main" id="{D699AFA5-AA3E-41BA-AEA4-8BB9D983D82F}"/>
                </a:ext>
              </a:extLst>
            </p:cNvPr>
            <p:cNvSpPr/>
            <p:nvPr/>
          </p:nvSpPr>
          <p:spPr>
            <a:xfrm>
              <a:off x="1" y="279127"/>
              <a:ext cx="701748" cy="423529"/>
            </a:xfrm>
            <a:prstGeom prst="rect">
              <a:avLst/>
            </a:prstGeom>
            <a:solidFill>
              <a:srgbClr val="3399FF"/>
            </a:solidFill>
          </p:spPr>
          <p:txBody>
            <a:bodyPr wrap="square" anchor="ctr">
              <a:spAutoFit/>
            </a:bodyPr>
            <a:lstStyle/>
            <a:p>
              <a:pPr algn="ct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FB1245F6-1320-4A88-8D27-23B653A08FC8}"/>
                </a:ext>
              </a:extLst>
            </p:cNvPr>
            <p:cNvSpPr/>
            <p:nvPr/>
          </p:nvSpPr>
          <p:spPr>
            <a:xfrm flipH="1">
              <a:off x="190796" y="272901"/>
              <a:ext cx="532216" cy="435641"/>
            </a:xfrm>
            <a:prstGeom prst="rect">
              <a:avLst/>
            </a:prstGeom>
            <a:gradFill flip="none" rotWithShape="1">
              <a:gsLst>
                <a:gs pos="3000">
                  <a:srgbClr val="002060"/>
                </a:gs>
                <a:gs pos="57000">
                  <a:srgbClr val="0070C0">
                    <a:alpha val="48000"/>
                  </a:srgbClr>
                </a:gs>
                <a:gs pos="100000">
                  <a:schemeClr val="accent1">
                    <a:shade val="100000"/>
                    <a:satMod val="11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0" name="矩形: 圓角 79">
            <a:extLst>
              <a:ext uri="{FF2B5EF4-FFF2-40B4-BE49-F238E27FC236}">
                <a16:creationId xmlns:a16="http://schemas.microsoft.com/office/drawing/2014/main" id="{C5AF3E30-D32A-48CE-AAB7-CA9AFB9C14D0}"/>
              </a:ext>
            </a:extLst>
          </p:cNvPr>
          <p:cNvSpPr/>
          <p:nvPr/>
        </p:nvSpPr>
        <p:spPr>
          <a:xfrm>
            <a:off x="383241" y="959193"/>
            <a:ext cx="8482000" cy="1256231"/>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94223" y="-2854362"/>
            <a:ext cx="640611" cy="8272133"/>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4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pic>
        <p:nvPicPr>
          <p:cNvPr id="84" name="圖形 83">
            <a:extLst>
              <a:ext uri="{FF2B5EF4-FFF2-40B4-BE49-F238E27FC236}">
                <a16:creationId xmlns:a16="http://schemas.microsoft.com/office/drawing/2014/main" id="{2BCB8B08-A999-4536-B36D-E0BD578714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26" y="1704516"/>
            <a:ext cx="449720" cy="365747"/>
          </a:xfrm>
          <a:prstGeom prst="rect">
            <a:avLst/>
          </a:prstGeom>
        </p:spPr>
      </p:pic>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47891" y="1027459"/>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47891" y="1669552"/>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513262" y="1039778"/>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88" name="群組 36">
            <a:extLst>
              <a:ext uri="{FF2B5EF4-FFF2-40B4-BE49-F238E27FC236}">
                <a16:creationId xmlns:a16="http://schemas.microsoft.com/office/drawing/2014/main" id="{79252F74-A191-4B8A-BFD6-A2D7DB8E5DB4}"/>
              </a:ext>
            </a:extLst>
          </p:cNvPr>
          <p:cNvGrpSpPr/>
          <p:nvPr/>
        </p:nvGrpSpPr>
        <p:grpSpPr>
          <a:xfrm>
            <a:off x="575867" y="1069458"/>
            <a:ext cx="413736" cy="400355"/>
            <a:chOff x="665630" y="2050676"/>
            <a:chExt cx="1260000" cy="1260000"/>
          </a:xfrm>
        </p:grpSpPr>
        <p:sp>
          <p:nvSpPr>
            <p:cNvPr id="89" name="橢圓 37">
              <a:extLst>
                <a:ext uri="{FF2B5EF4-FFF2-40B4-BE49-F238E27FC236}">
                  <a16:creationId xmlns:a16="http://schemas.microsoft.com/office/drawing/2014/main" id="{A4BC9ACA-DA2C-454B-A9F6-725C09F8AEB1}"/>
                </a:ext>
              </a:extLst>
            </p:cNvPr>
            <p:cNvSpPr/>
            <p:nvPr/>
          </p:nvSpPr>
          <p:spPr>
            <a:xfrm>
              <a:off x="665630" y="2050676"/>
              <a:ext cx="1260000" cy="12600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sp>
          <p:nvSpPr>
            <p:cNvPr id="90" name="橢圓 38">
              <a:extLst>
                <a:ext uri="{FF2B5EF4-FFF2-40B4-BE49-F238E27FC236}">
                  <a16:creationId xmlns:a16="http://schemas.microsoft.com/office/drawing/2014/main" id="{9AAE3D5B-6051-4BEE-B203-F4EB35C91084}"/>
                </a:ext>
              </a:extLst>
            </p:cNvPr>
            <p:cNvSpPr/>
            <p:nvPr/>
          </p:nvSpPr>
          <p:spPr>
            <a:xfrm>
              <a:off x="751675" y="2136721"/>
              <a:ext cx="1087911" cy="1087911"/>
            </a:xfrm>
            <a:prstGeom prst="ellipse">
              <a:avLst/>
            </a:prstGeom>
            <a:solidFill>
              <a:schemeClr val="bg1"/>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0A004B"/>
                  </a:solidFill>
                  <a:latin typeface="Arial" panose="020B0604020202020204" pitchFamily="34" charset="0"/>
                  <a:cs typeface="Arial" panose="020B0604020202020204" pitchFamily="34" charset="0"/>
                </a:rPr>
                <a:t>?</a:t>
              </a:r>
              <a:endParaRPr lang="zh-TW" altLang="en-US" sz="1800" b="1">
                <a:solidFill>
                  <a:srgbClr val="0A004B"/>
                </a:solidFill>
                <a:latin typeface="Arial" panose="020B0604020202020204" pitchFamily="34" charset="0"/>
                <a:cs typeface="Arial" panose="020B0604020202020204" pitchFamily="34" charset="0"/>
              </a:endParaRPr>
            </a:p>
          </p:txBody>
        </p:sp>
      </p:grpSp>
      <p:sp>
        <p:nvSpPr>
          <p:cNvPr id="91" name="Google Shape;294;p35">
            <a:extLst>
              <a:ext uri="{FF2B5EF4-FFF2-40B4-BE49-F238E27FC236}">
                <a16:creationId xmlns:a16="http://schemas.microsoft.com/office/drawing/2014/main" id="{CDB1E73D-AEEB-4E94-B181-D9BED3F6EC46}"/>
              </a:ext>
            </a:extLst>
          </p:cNvPr>
          <p:cNvSpPr/>
          <p:nvPr/>
        </p:nvSpPr>
        <p:spPr>
          <a:xfrm>
            <a:off x="1287379" y="1630902"/>
            <a:ext cx="7471610" cy="523220"/>
          </a:xfrm>
          <a:prstGeom prst="rect">
            <a:avLst/>
          </a:prstGeom>
        </p:spPr>
        <p:txBody>
          <a:bodyPr wrap="square" anchor="t">
            <a:spAutoFit/>
          </a:bodyPr>
          <a:lstStyle/>
          <a:p>
            <a:r>
              <a:rPr lang="en-US">
                <a:solidFill>
                  <a:srgbClr val="FFFFFF"/>
                </a:solidFill>
              </a:rPr>
              <a:t>Before need an engineer to re-write app to support Cloud Storage. Use QNAP Cloud NAS Solution just host </a:t>
            </a:r>
            <a:r>
              <a:rPr lang="en-US" err="1">
                <a:solidFill>
                  <a:srgbClr val="FFFFFF"/>
                </a:solidFill>
              </a:rPr>
              <a:t>QTScloud</a:t>
            </a:r>
            <a:r>
              <a:rPr lang="en-US">
                <a:solidFill>
                  <a:srgbClr val="FFFFFF"/>
                </a:solidFill>
              </a:rPr>
              <a:t> cloud version on AWS/</a:t>
            </a:r>
            <a:r>
              <a:rPr lang="en-US" err="1">
                <a:solidFill>
                  <a:srgbClr val="FFFFFF"/>
                </a:solidFill>
              </a:rPr>
              <a:t>AliCloud</a:t>
            </a:r>
            <a:r>
              <a:rPr lang="en-US">
                <a:solidFill>
                  <a:srgbClr val="FFFFFF"/>
                </a:solidFill>
              </a:rPr>
              <a:t>/Azure for NFS/CIFS/iSCSI. </a:t>
            </a:r>
          </a:p>
        </p:txBody>
      </p:sp>
      <p:sp>
        <p:nvSpPr>
          <p:cNvPr id="92" name="矩形 39">
            <a:extLst>
              <a:ext uri="{FF2B5EF4-FFF2-40B4-BE49-F238E27FC236}">
                <a16:creationId xmlns:a16="http://schemas.microsoft.com/office/drawing/2014/main" id="{8C1FFAE3-4575-44B7-A8BF-18E788C01282}"/>
              </a:ext>
            </a:extLst>
          </p:cNvPr>
          <p:cNvSpPr/>
          <p:nvPr/>
        </p:nvSpPr>
        <p:spPr>
          <a:xfrm>
            <a:off x="1290147" y="1025146"/>
            <a:ext cx="7541739" cy="752111"/>
          </a:xfrm>
          <a:prstGeom prst="rect">
            <a:avLst/>
          </a:prstGeom>
        </p:spPr>
        <p:txBody>
          <a:bodyPr wrap="square" anchor="t">
            <a:spAutoFit/>
          </a:bodyPr>
          <a:lstStyle/>
          <a:p>
            <a:pPr defTabSz="1219170"/>
            <a:r>
              <a:rPr lang="en-US">
                <a:solidFill>
                  <a:schemeClr val="bg1"/>
                </a:solidFill>
                <a:ea typeface="微軟正黑體"/>
              </a:rPr>
              <a:t>A company needs to quickly deploy a customer facing application with AD/LDAP integrated  on AWS/Alibaba Cloud/Azure but the app does not support Cloud Object Storage.</a:t>
            </a:r>
          </a:p>
          <a:p>
            <a:pPr defTabSz="1219170"/>
            <a:endParaRPr lang="en-US">
              <a:ea typeface="微軟正黑體"/>
            </a:endParaRPr>
          </a:p>
        </p:txBody>
      </p:sp>
      <p:sp>
        <p:nvSpPr>
          <p:cNvPr id="59" name="矩形 20">
            <a:extLst>
              <a:ext uri="{FF2B5EF4-FFF2-40B4-BE49-F238E27FC236}">
                <a16:creationId xmlns:a16="http://schemas.microsoft.com/office/drawing/2014/main" id="{3E5D9225-7A41-410F-A01D-76F6A044F6F7}"/>
              </a:ext>
            </a:extLst>
          </p:cNvPr>
          <p:cNvSpPr/>
          <p:nvPr/>
        </p:nvSpPr>
        <p:spPr>
          <a:xfrm>
            <a:off x="961389" y="3175453"/>
            <a:ext cx="2107619" cy="276999"/>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a:solidFill>
                  <a:schemeClr val="bg1"/>
                </a:solidFill>
                <a:latin typeface="Calibri"/>
                <a:cs typeface="Calibri"/>
              </a:rPr>
              <a:t>Application and Data Servers</a:t>
            </a:r>
            <a:endParaRPr lang="en-US" sz="1200"/>
          </a:p>
        </p:txBody>
      </p:sp>
      <p:sp>
        <p:nvSpPr>
          <p:cNvPr id="60" name="矩形 21">
            <a:extLst>
              <a:ext uri="{FF2B5EF4-FFF2-40B4-BE49-F238E27FC236}">
                <a16:creationId xmlns:a16="http://schemas.microsoft.com/office/drawing/2014/main" id="{7D6FA76F-1C39-42C3-AECD-3AB15DFB40FE}"/>
              </a:ext>
            </a:extLst>
          </p:cNvPr>
          <p:cNvSpPr/>
          <p:nvPr/>
        </p:nvSpPr>
        <p:spPr>
          <a:xfrm>
            <a:off x="959227" y="4362837"/>
            <a:ext cx="2140929" cy="276999"/>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a:solidFill>
                  <a:schemeClr val="bg1"/>
                </a:solidFill>
                <a:latin typeface="Calibri"/>
                <a:ea typeface="Microsoft JhengHei"/>
                <a:cs typeface="Calibri"/>
              </a:rPr>
              <a:t>User desktops and devices</a:t>
            </a:r>
            <a:endParaRPr lang="zh-TW" sz="1200">
              <a:ea typeface="Microsoft JhengHei"/>
            </a:endParaRPr>
          </a:p>
        </p:txBody>
      </p:sp>
      <p:sp>
        <p:nvSpPr>
          <p:cNvPr id="97" name="矩形: 圓角 71">
            <a:extLst>
              <a:ext uri="{FF2B5EF4-FFF2-40B4-BE49-F238E27FC236}">
                <a16:creationId xmlns:a16="http://schemas.microsoft.com/office/drawing/2014/main" id="{4EC5101D-26A4-4F79-A3F6-1C52FF83385B}"/>
              </a:ext>
            </a:extLst>
          </p:cNvPr>
          <p:cNvSpPr/>
          <p:nvPr/>
        </p:nvSpPr>
        <p:spPr>
          <a:xfrm>
            <a:off x="5664617" y="4323074"/>
            <a:ext cx="2089448" cy="556046"/>
          </a:xfrm>
          <a:prstGeom prst="roundRect">
            <a:avLst>
              <a:gd name="adj" fmla="val 74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98" name="矩形: 圓角 72">
            <a:extLst>
              <a:ext uri="{FF2B5EF4-FFF2-40B4-BE49-F238E27FC236}">
                <a16:creationId xmlns:a16="http://schemas.microsoft.com/office/drawing/2014/main" id="{16693D33-3A11-443C-ACAA-B76897EA0EEB}"/>
              </a:ext>
            </a:extLst>
          </p:cNvPr>
          <p:cNvSpPr/>
          <p:nvPr/>
        </p:nvSpPr>
        <p:spPr>
          <a:xfrm>
            <a:off x="6847110" y="4618246"/>
            <a:ext cx="419052" cy="212025"/>
          </a:xfrm>
          <a:prstGeom prst="roundRect">
            <a:avLst>
              <a:gd name="adj" fmla="val 1899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99" name="Rectangle 98">
            <a:extLst>
              <a:ext uri="{FF2B5EF4-FFF2-40B4-BE49-F238E27FC236}">
                <a16:creationId xmlns:a16="http://schemas.microsoft.com/office/drawing/2014/main" id="{48E4A7B2-0E91-493F-A048-5086AA609238}"/>
              </a:ext>
            </a:extLst>
          </p:cNvPr>
          <p:cNvSpPr/>
          <p:nvPr/>
        </p:nvSpPr>
        <p:spPr>
          <a:xfrm>
            <a:off x="5735288" y="3918999"/>
            <a:ext cx="1973509" cy="53331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grpSp>
        <p:nvGrpSpPr>
          <p:cNvPr id="100" name="群組 3">
            <a:extLst>
              <a:ext uri="{FF2B5EF4-FFF2-40B4-BE49-F238E27FC236}">
                <a16:creationId xmlns:a16="http://schemas.microsoft.com/office/drawing/2014/main" id="{C30F1112-A817-4354-829A-99EA6EA2E013}"/>
              </a:ext>
            </a:extLst>
          </p:cNvPr>
          <p:cNvGrpSpPr/>
          <p:nvPr/>
        </p:nvGrpSpPr>
        <p:grpSpPr>
          <a:xfrm>
            <a:off x="5835526" y="4527589"/>
            <a:ext cx="1819259" cy="319047"/>
            <a:chOff x="6331910" y="4516451"/>
            <a:chExt cx="2132285" cy="373942"/>
          </a:xfrm>
        </p:grpSpPr>
        <p:pic>
          <p:nvPicPr>
            <p:cNvPr id="121" name="Picture 120" descr="Image result for aws transparent logo">
              <a:extLst>
                <a:ext uri="{FF2B5EF4-FFF2-40B4-BE49-F238E27FC236}">
                  <a16:creationId xmlns:a16="http://schemas.microsoft.com/office/drawing/2014/main" id="{F7BA873D-5C31-4DD0-ADF7-35EF88A50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601" y="4589181"/>
              <a:ext cx="471026" cy="294269"/>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121" descr="A picture containing drawing&#10;&#10;Description generated with very high confidence">
              <a:extLst>
                <a:ext uri="{FF2B5EF4-FFF2-40B4-BE49-F238E27FC236}">
                  <a16:creationId xmlns:a16="http://schemas.microsoft.com/office/drawing/2014/main" id="{744D6E5A-402C-41CC-8C72-208AE6313198}"/>
                </a:ext>
              </a:extLst>
            </p:cNvPr>
            <p:cNvPicPr>
              <a:picLocks noChangeAspect="1" noChangeArrowheads="1"/>
            </p:cNvPicPr>
            <p:nvPr/>
          </p:nvPicPr>
          <p:blipFill rotWithShape="1">
            <a:blip r:embed="rId5"/>
            <a:srcRect l="12363" r="12764"/>
            <a:stretch/>
          </p:blipFill>
          <p:spPr bwMode="auto">
            <a:xfrm>
              <a:off x="7544462" y="4639024"/>
              <a:ext cx="438767" cy="205233"/>
            </a:xfrm>
            <a:prstGeom prst="rect">
              <a:avLst/>
            </a:prstGeom>
            <a:solidFill>
              <a:schemeClr val="bg2">
                <a:lumMod val="50000"/>
              </a:schemeClr>
            </a:solidFill>
          </p:spPr>
        </p:pic>
        <p:pic>
          <p:nvPicPr>
            <p:cNvPr id="123" name="Picture 122" descr="Image result for digital ocean transparent">
              <a:extLst>
                <a:ext uri="{FF2B5EF4-FFF2-40B4-BE49-F238E27FC236}">
                  <a16:creationId xmlns:a16="http://schemas.microsoft.com/office/drawing/2014/main" id="{9E4DE584-5107-47B6-8744-EA2F93F48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571" y="4516451"/>
              <a:ext cx="387624" cy="373942"/>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123" descr="Image result for MS Azure">
              <a:extLst>
                <a:ext uri="{FF2B5EF4-FFF2-40B4-BE49-F238E27FC236}">
                  <a16:creationId xmlns:a16="http://schemas.microsoft.com/office/drawing/2014/main" id="{6CC772D0-8957-4026-B84C-34497EBE5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1910" y="4665063"/>
              <a:ext cx="512514" cy="15898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01" name="矩形 104">
            <a:extLst>
              <a:ext uri="{FF2B5EF4-FFF2-40B4-BE49-F238E27FC236}">
                <a16:creationId xmlns:a16="http://schemas.microsoft.com/office/drawing/2014/main" id="{3DB855C1-923A-4A23-9B88-7BFA5D4AC819}"/>
              </a:ext>
            </a:extLst>
          </p:cNvPr>
          <p:cNvSpPr/>
          <p:nvPr/>
        </p:nvSpPr>
        <p:spPr>
          <a:xfrm flipV="1">
            <a:off x="5733197" y="3779108"/>
            <a:ext cx="1977389" cy="38531"/>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02" name="矩形: 圓角 105">
            <a:extLst>
              <a:ext uri="{FF2B5EF4-FFF2-40B4-BE49-F238E27FC236}">
                <a16:creationId xmlns:a16="http://schemas.microsoft.com/office/drawing/2014/main" id="{687EAA9E-5584-4BFE-ACFF-F6E1CFD7B641}"/>
              </a:ext>
            </a:extLst>
          </p:cNvPr>
          <p:cNvSpPr/>
          <p:nvPr/>
        </p:nvSpPr>
        <p:spPr>
          <a:xfrm>
            <a:off x="5657199" y="2673129"/>
            <a:ext cx="2089448" cy="577607"/>
          </a:xfrm>
          <a:prstGeom prst="roundRect">
            <a:avLst>
              <a:gd name="adj" fmla="val 74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03" name="Rectangle 102">
            <a:extLst>
              <a:ext uri="{FF2B5EF4-FFF2-40B4-BE49-F238E27FC236}">
                <a16:creationId xmlns:a16="http://schemas.microsoft.com/office/drawing/2014/main" id="{78FC5CBF-25E9-4CFD-B8E3-E1B166FF582A}"/>
              </a:ext>
            </a:extLst>
          </p:cNvPr>
          <p:cNvSpPr/>
          <p:nvPr/>
        </p:nvSpPr>
        <p:spPr>
          <a:xfrm>
            <a:off x="5735289" y="3137907"/>
            <a:ext cx="1973509" cy="71257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sz="1100">
              <a:solidFill>
                <a:schemeClr val="tx1"/>
              </a:solidFill>
            </a:endParaRPr>
          </a:p>
          <a:p>
            <a:pPr algn="ctr"/>
            <a:endParaRPr lang="en-US" sz="1100">
              <a:solidFill>
                <a:schemeClr val="tx1"/>
              </a:solidFill>
            </a:endParaRPr>
          </a:p>
          <a:p>
            <a:pPr algn="ctr"/>
            <a:endParaRPr lang="en-US" sz="1100">
              <a:solidFill>
                <a:schemeClr val="tx1"/>
              </a:solidFill>
            </a:endParaRPr>
          </a:p>
        </p:txBody>
      </p:sp>
      <p:sp>
        <p:nvSpPr>
          <p:cNvPr id="104" name="Rectangle 103">
            <a:extLst>
              <a:ext uri="{FF2B5EF4-FFF2-40B4-BE49-F238E27FC236}">
                <a16:creationId xmlns:a16="http://schemas.microsoft.com/office/drawing/2014/main" id="{49340B1E-350C-4F3E-9D5C-45244F7C15E9}"/>
              </a:ext>
            </a:extLst>
          </p:cNvPr>
          <p:cNvSpPr/>
          <p:nvPr/>
        </p:nvSpPr>
        <p:spPr>
          <a:xfrm>
            <a:off x="5882639" y="3443560"/>
            <a:ext cx="771107" cy="299124"/>
          </a:xfrm>
          <a:prstGeom prst="rect">
            <a:avLst/>
          </a:prstGeom>
          <a:solidFill>
            <a:schemeClr val="bg2"/>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latin typeface="Arial" panose="020B0604020202020204" pitchFamily="34" charset="0"/>
                <a:cs typeface="Arial" panose="020B0604020202020204" pitchFamily="34" charset="0"/>
              </a:rPr>
              <a:t>CIFS,NFS, iSCSI, AFP </a:t>
            </a:r>
          </a:p>
        </p:txBody>
      </p:sp>
      <p:sp>
        <p:nvSpPr>
          <p:cNvPr id="105" name="Rectangle 104">
            <a:extLst>
              <a:ext uri="{FF2B5EF4-FFF2-40B4-BE49-F238E27FC236}">
                <a16:creationId xmlns:a16="http://schemas.microsoft.com/office/drawing/2014/main" id="{D828D95C-0910-4262-8E20-05AD04832D19}"/>
              </a:ext>
            </a:extLst>
          </p:cNvPr>
          <p:cNvSpPr/>
          <p:nvPr/>
        </p:nvSpPr>
        <p:spPr>
          <a:xfrm>
            <a:off x="6733450" y="3440845"/>
            <a:ext cx="771107" cy="299124"/>
          </a:xfrm>
          <a:prstGeom prst="rect">
            <a:avLst/>
          </a:prstGeom>
          <a:solidFill>
            <a:schemeClr val="bg2"/>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latin typeface="Arial" panose="020B0604020202020204" pitchFamily="34" charset="0"/>
                <a:cs typeface="Arial" panose="020B0604020202020204" pitchFamily="34" charset="0"/>
              </a:rPr>
              <a:t>CIFS,NFS, iSCSI, AFP </a:t>
            </a:r>
          </a:p>
        </p:txBody>
      </p:sp>
      <p:pic>
        <p:nvPicPr>
          <p:cNvPr id="106" name="Picture 105" descr="A picture containing object, clock&#10;&#10;Description generated with very high confidence">
            <a:extLst>
              <a:ext uri="{FF2B5EF4-FFF2-40B4-BE49-F238E27FC236}">
                <a16:creationId xmlns:a16="http://schemas.microsoft.com/office/drawing/2014/main" id="{79049C11-F297-4866-8E90-A0BCD70D78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9476" y="2764758"/>
            <a:ext cx="1150542" cy="366123"/>
          </a:xfrm>
          <a:prstGeom prst="rect">
            <a:avLst/>
          </a:prstGeom>
        </p:spPr>
      </p:pic>
      <p:pic>
        <p:nvPicPr>
          <p:cNvPr id="107" name="Picture 106" descr="A close up of a logo&#10;&#10;Description generated with high confidence">
            <a:extLst>
              <a:ext uri="{FF2B5EF4-FFF2-40B4-BE49-F238E27FC236}">
                <a16:creationId xmlns:a16="http://schemas.microsoft.com/office/drawing/2014/main" id="{D41A53C5-4CA5-42B5-BF40-C8E0581E1E15}"/>
              </a:ext>
            </a:extLst>
          </p:cNvPr>
          <p:cNvPicPr>
            <a:picLocks noChangeAspect="1"/>
          </p:cNvPicPr>
          <p:nvPr/>
        </p:nvPicPr>
        <p:blipFill rotWithShape="1">
          <a:blip r:embed="rId9">
            <a:extLst>
              <a:ext uri="{28A0092B-C50C-407E-A947-70E740481C1C}">
                <a14:useLocalDpi xmlns:a14="http://schemas.microsoft.com/office/drawing/2010/main" val="0"/>
              </a:ext>
            </a:extLst>
          </a:blip>
          <a:srcRect t="29303" b="20911"/>
          <a:stretch/>
        </p:blipFill>
        <p:spPr>
          <a:xfrm>
            <a:off x="5465100" y="2529986"/>
            <a:ext cx="1417912" cy="705919"/>
          </a:xfrm>
          <a:prstGeom prst="rect">
            <a:avLst/>
          </a:prstGeom>
        </p:spPr>
      </p:pic>
      <p:grpSp>
        <p:nvGrpSpPr>
          <p:cNvPr id="108" name="群組 111">
            <a:extLst>
              <a:ext uri="{FF2B5EF4-FFF2-40B4-BE49-F238E27FC236}">
                <a16:creationId xmlns:a16="http://schemas.microsoft.com/office/drawing/2014/main" id="{6E584371-FCE2-4978-927A-24893FEB3FF4}"/>
              </a:ext>
            </a:extLst>
          </p:cNvPr>
          <p:cNvGrpSpPr/>
          <p:nvPr/>
        </p:nvGrpSpPr>
        <p:grpSpPr>
          <a:xfrm>
            <a:off x="5733197" y="3143329"/>
            <a:ext cx="1977389" cy="1362313"/>
            <a:chOff x="6163503" y="3143329"/>
            <a:chExt cx="1815869" cy="1939892"/>
          </a:xfrm>
        </p:grpSpPr>
        <p:sp>
          <p:nvSpPr>
            <p:cNvPr id="118" name="矩形 112">
              <a:extLst>
                <a:ext uri="{FF2B5EF4-FFF2-40B4-BE49-F238E27FC236}">
                  <a16:creationId xmlns:a16="http://schemas.microsoft.com/office/drawing/2014/main" id="{81CE1272-8E0A-4C50-8A72-25B4C91FAB01}"/>
                </a:ext>
              </a:extLst>
            </p:cNvPr>
            <p:cNvSpPr/>
            <p:nvPr/>
          </p:nvSpPr>
          <p:spPr>
            <a:xfrm flipV="1">
              <a:off x="6163503" y="4992685"/>
              <a:ext cx="1810694" cy="90536"/>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19" name="矩形 113">
              <a:extLst>
                <a:ext uri="{FF2B5EF4-FFF2-40B4-BE49-F238E27FC236}">
                  <a16:creationId xmlns:a16="http://schemas.microsoft.com/office/drawing/2014/main" id="{306FB95E-0092-4661-9AE3-FB8AAE08B33F}"/>
                </a:ext>
              </a:extLst>
            </p:cNvPr>
            <p:cNvSpPr/>
            <p:nvPr/>
          </p:nvSpPr>
          <p:spPr>
            <a:xfrm flipV="1">
              <a:off x="6163503" y="4152036"/>
              <a:ext cx="1815869" cy="60614"/>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20" name="矩形 114">
              <a:extLst>
                <a:ext uri="{FF2B5EF4-FFF2-40B4-BE49-F238E27FC236}">
                  <a16:creationId xmlns:a16="http://schemas.microsoft.com/office/drawing/2014/main" id="{6FC58DD6-02DD-4381-BA22-F58CA3E0CAF2}"/>
                </a:ext>
              </a:extLst>
            </p:cNvPr>
            <p:cNvSpPr/>
            <p:nvPr/>
          </p:nvSpPr>
          <p:spPr>
            <a:xfrm flipV="1">
              <a:off x="6163503" y="3143329"/>
              <a:ext cx="1810694" cy="90536"/>
            </a:xfrm>
            <a:prstGeom prst="rect">
              <a:avLst/>
            </a:prstGeom>
            <a:gradFill>
              <a:gsLst>
                <a:gs pos="51000">
                  <a:schemeClr val="tx1">
                    <a:lumMod val="85000"/>
                    <a:lumOff val="15000"/>
                    <a:alpha val="74000"/>
                  </a:schemeClr>
                </a:gs>
                <a:gs pos="0">
                  <a:schemeClr val="tx1">
                    <a:lumMod val="65000"/>
                    <a:lumOff val="35000"/>
                    <a:alpha val="0"/>
                  </a:schemeClr>
                </a:gs>
                <a:gs pos="100000">
                  <a:schemeClr val="tx1">
                    <a:lumMod val="95000"/>
                    <a:lumOff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grpSp>
      <p:sp>
        <p:nvSpPr>
          <p:cNvPr id="109" name="矩形 54">
            <a:extLst>
              <a:ext uri="{FF2B5EF4-FFF2-40B4-BE49-F238E27FC236}">
                <a16:creationId xmlns:a16="http://schemas.microsoft.com/office/drawing/2014/main" id="{11B7CB14-B67A-4F4E-BDEE-99016E0D00B5}"/>
              </a:ext>
            </a:extLst>
          </p:cNvPr>
          <p:cNvSpPr/>
          <p:nvPr/>
        </p:nvSpPr>
        <p:spPr>
          <a:xfrm>
            <a:off x="6151658" y="3883221"/>
            <a:ext cx="1071126"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Storage Pools</a:t>
            </a:r>
          </a:p>
        </p:txBody>
      </p:sp>
      <p:sp>
        <p:nvSpPr>
          <p:cNvPr id="110" name="矩形 69">
            <a:extLst>
              <a:ext uri="{FF2B5EF4-FFF2-40B4-BE49-F238E27FC236}">
                <a16:creationId xmlns:a16="http://schemas.microsoft.com/office/drawing/2014/main" id="{144669F6-BCC4-44EE-B7EB-F7B49CDCEEB5}"/>
              </a:ext>
            </a:extLst>
          </p:cNvPr>
          <p:cNvSpPr/>
          <p:nvPr/>
        </p:nvSpPr>
        <p:spPr>
          <a:xfrm>
            <a:off x="6391815" y="3163893"/>
            <a:ext cx="663964"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Volume</a:t>
            </a:r>
          </a:p>
        </p:txBody>
      </p:sp>
      <p:grpSp>
        <p:nvGrpSpPr>
          <p:cNvPr id="111" name="群組 76">
            <a:extLst>
              <a:ext uri="{FF2B5EF4-FFF2-40B4-BE49-F238E27FC236}">
                <a16:creationId xmlns:a16="http://schemas.microsoft.com/office/drawing/2014/main" id="{CC857EDA-D5F1-4B12-84AF-B683621AC895}"/>
              </a:ext>
            </a:extLst>
          </p:cNvPr>
          <p:cNvGrpSpPr/>
          <p:nvPr/>
        </p:nvGrpSpPr>
        <p:grpSpPr>
          <a:xfrm>
            <a:off x="6084291" y="4135406"/>
            <a:ext cx="1212542" cy="228783"/>
            <a:chOff x="6514587" y="4135406"/>
            <a:chExt cx="1549180" cy="365040"/>
          </a:xfrm>
        </p:grpSpPr>
        <p:sp>
          <p:nvSpPr>
            <p:cNvPr id="114" name="Can 9">
              <a:extLst>
                <a:ext uri="{FF2B5EF4-FFF2-40B4-BE49-F238E27FC236}">
                  <a16:creationId xmlns:a16="http://schemas.microsoft.com/office/drawing/2014/main" id="{F57E45ED-F8E1-482B-9695-4C54F00D1A04}"/>
                </a:ext>
              </a:extLst>
            </p:cNvPr>
            <p:cNvSpPr/>
            <p:nvPr/>
          </p:nvSpPr>
          <p:spPr>
            <a:xfrm>
              <a:off x="6514587" y="4135406"/>
              <a:ext cx="266700" cy="363428"/>
            </a:xfrm>
            <a:prstGeom prst="can">
              <a:avLst/>
            </a:prstGeom>
            <a:solidFill>
              <a:schemeClr val="bg2">
                <a:lumMod val="75000"/>
              </a:schemeClr>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15" name="Can 62">
              <a:extLst>
                <a:ext uri="{FF2B5EF4-FFF2-40B4-BE49-F238E27FC236}">
                  <a16:creationId xmlns:a16="http://schemas.microsoft.com/office/drawing/2014/main" id="{B3231BA2-6B47-4CB9-ADD4-A36A472251FF}"/>
                </a:ext>
              </a:extLst>
            </p:cNvPr>
            <p:cNvSpPr/>
            <p:nvPr/>
          </p:nvSpPr>
          <p:spPr>
            <a:xfrm>
              <a:off x="6937014" y="4137018"/>
              <a:ext cx="266700" cy="363428"/>
            </a:xfrm>
            <a:prstGeom prst="can">
              <a:avLst/>
            </a:prstGeom>
            <a:solidFill>
              <a:schemeClr val="bg2">
                <a:lumMod val="75000"/>
              </a:schemeClr>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16" name="Can 64">
              <a:extLst>
                <a:ext uri="{FF2B5EF4-FFF2-40B4-BE49-F238E27FC236}">
                  <a16:creationId xmlns:a16="http://schemas.microsoft.com/office/drawing/2014/main" id="{A37A50C7-EED1-44C0-9834-8C3D3F755BFF}"/>
                </a:ext>
              </a:extLst>
            </p:cNvPr>
            <p:cNvSpPr/>
            <p:nvPr/>
          </p:nvSpPr>
          <p:spPr>
            <a:xfrm>
              <a:off x="7372861" y="4137018"/>
              <a:ext cx="266700" cy="363428"/>
            </a:xfrm>
            <a:prstGeom prst="can">
              <a:avLst/>
            </a:prstGeom>
            <a:solidFill>
              <a:schemeClr val="bg2">
                <a:lumMod val="75000"/>
              </a:schemeClr>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17" name="Can 76">
              <a:extLst>
                <a:ext uri="{FF2B5EF4-FFF2-40B4-BE49-F238E27FC236}">
                  <a16:creationId xmlns:a16="http://schemas.microsoft.com/office/drawing/2014/main" id="{1103C8AB-E60E-46F7-BACC-5786364A8053}"/>
                </a:ext>
              </a:extLst>
            </p:cNvPr>
            <p:cNvSpPr/>
            <p:nvPr/>
          </p:nvSpPr>
          <p:spPr>
            <a:xfrm>
              <a:off x="7797067" y="4137018"/>
              <a:ext cx="266700" cy="363428"/>
            </a:xfrm>
            <a:prstGeom prst="can">
              <a:avLst/>
            </a:prstGeom>
            <a:solidFill>
              <a:schemeClr val="bg2">
                <a:lumMod val="75000"/>
              </a:schemeClr>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grpSp>
      <p:sp>
        <p:nvSpPr>
          <p:cNvPr id="5" name="矩形 4">
            <a:extLst>
              <a:ext uri="{FF2B5EF4-FFF2-40B4-BE49-F238E27FC236}">
                <a16:creationId xmlns:a16="http://schemas.microsoft.com/office/drawing/2014/main" id="{FFCFE98F-E153-423B-8806-744E8EE2B712}"/>
              </a:ext>
            </a:extLst>
          </p:cNvPr>
          <p:cNvSpPr/>
          <p:nvPr/>
        </p:nvSpPr>
        <p:spPr>
          <a:xfrm>
            <a:off x="75024"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53">
            <a:extLst>
              <a:ext uri="{FF2B5EF4-FFF2-40B4-BE49-F238E27FC236}">
                <a16:creationId xmlns:a16="http://schemas.microsoft.com/office/drawing/2014/main" id="{4AF0778F-FEFD-4F2B-8DCD-7588C609399E}"/>
              </a:ext>
            </a:extLst>
          </p:cNvPr>
          <p:cNvSpPr/>
          <p:nvPr/>
        </p:nvSpPr>
        <p:spPr>
          <a:xfrm>
            <a:off x="189551"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0" name="矩形 149">
            <a:extLst>
              <a:ext uri="{FF2B5EF4-FFF2-40B4-BE49-F238E27FC236}">
                <a16:creationId xmlns:a16="http://schemas.microsoft.com/office/drawing/2014/main" id="{4E778376-AAD5-43EB-B51B-44023DB0651A}"/>
              </a:ext>
            </a:extLst>
          </p:cNvPr>
          <p:cNvSpPr/>
          <p:nvPr/>
        </p:nvSpPr>
        <p:spPr>
          <a:xfrm>
            <a:off x="3957738" y="3173237"/>
            <a:ext cx="963725" cy="461665"/>
          </a:xfrm>
          <a:prstGeom prst="rect">
            <a:avLst/>
          </a:prstGeom>
        </p:spPr>
        <p:txBody>
          <a:bodyPr wrap="none">
            <a:spAutoFit/>
          </a:bodyPr>
          <a:lstStyle/>
          <a:p>
            <a:pPr algn="ctr"/>
            <a:r>
              <a:rPr lang="en-US" altLang="zh-TW" sz="1200">
                <a:solidFill>
                  <a:schemeClr val="bg1">
                    <a:lumMod val="95000"/>
                  </a:schemeClr>
                </a:solidFill>
                <a:latin typeface="Arial" panose="020B0604020202020204" pitchFamily="34" charset="0"/>
                <a:cs typeface="Arial" panose="020B0604020202020204" pitchFamily="34" charset="0"/>
              </a:rPr>
              <a:t>CIFS/SMB </a:t>
            </a:r>
          </a:p>
          <a:p>
            <a:pPr algn="ctr"/>
            <a:r>
              <a:rPr lang="en-US" altLang="zh-TW" sz="1200">
                <a:solidFill>
                  <a:schemeClr val="bg1">
                    <a:lumMod val="95000"/>
                  </a:schemeClr>
                </a:solidFill>
                <a:latin typeface="Arial" panose="020B0604020202020204" pitchFamily="34" charset="0"/>
                <a:cs typeface="Arial" panose="020B0604020202020204" pitchFamily="34" charset="0"/>
              </a:rPr>
              <a:t>NFS</a:t>
            </a:r>
            <a:endParaRPr lang="zh-TW" altLang="en-US" sz="1200">
              <a:solidFill>
                <a:schemeClr val="bg1">
                  <a:lumMod val="95000"/>
                </a:schemeClr>
              </a:solidFill>
              <a:latin typeface="Arial" panose="020B0604020202020204" pitchFamily="34" charset="0"/>
              <a:cs typeface="Arial" panose="020B0604020202020204" pitchFamily="34" charset="0"/>
            </a:endParaRPr>
          </a:p>
        </p:txBody>
      </p:sp>
      <p:sp>
        <p:nvSpPr>
          <p:cNvPr id="151" name="矩形 150">
            <a:extLst>
              <a:ext uri="{FF2B5EF4-FFF2-40B4-BE49-F238E27FC236}">
                <a16:creationId xmlns:a16="http://schemas.microsoft.com/office/drawing/2014/main" id="{9AE4AE52-34A4-400E-9293-885C55E3E842}"/>
              </a:ext>
            </a:extLst>
          </p:cNvPr>
          <p:cNvSpPr/>
          <p:nvPr/>
        </p:nvSpPr>
        <p:spPr>
          <a:xfrm>
            <a:off x="3830170" y="3740666"/>
            <a:ext cx="1168032" cy="461665"/>
          </a:xfrm>
          <a:prstGeom prst="rect">
            <a:avLst/>
          </a:prstGeom>
        </p:spPr>
        <p:txBody>
          <a:bodyPr wrap="square" anchor="t">
            <a:spAutoFit/>
          </a:bodyPr>
          <a:lstStyle/>
          <a:p>
            <a:pPr algn="ctr"/>
            <a:r>
              <a:rPr lang="en-US" altLang="zh-TW" sz="1200">
                <a:solidFill>
                  <a:schemeClr val="bg1">
                    <a:lumMod val="95000"/>
                  </a:schemeClr>
                </a:solidFill>
                <a:latin typeface="Arial" panose="020B0604020202020204" pitchFamily="34" charset="0"/>
                <a:cs typeface="Arial" panose="020B0604020202020204" pitchFamily="34" charset="0"/>
              </a:rPr>
              <a:t>iSCSI </a:t>
            </a:r>
          </a:p>
          <a:p>
            <a:pPr algn="ctr"/>
            <a:r>
              <a:rPr lang="en-US" altLang="zh-TW" sz="1200">
                <a:solidFill>
                  <a:schemeClr val="bg1">
                    <a:lumMod val="95000"/>
                  </a:schemeClr>
                </a:solidFill>
                <a:latin typeface="Arial" panose="020B0604020202020204" pitchFamily="34" charset="0"/>
                <a:cs typeface="Arial" panose="020B0604020202020204" pitchFamily="34" charset="0"/>
              </a:rPr>
              <a:t>AFP</a:t>
            </a:r>
            <a:endParaRPr lang="zh-TW" altLang="en-US" sz="1200">
              <a:solidFill>
                <a:schemeClr val="bg1">
                  <a:lumMod val="95000"/>
                </a:schemeClr>
              </a:solidFill>
              <a:latin typeface="Arial" panose="020B0604020202020204" pitchFamily="34" charset="0"/>
              <a:cs typeface="Arial" panose="020B0604020202020204" pitchFamily="34" charset="0"/>
            </a:endParaRPr>
          </a:p>
        </p:txBody>
      </p:sp>
      <p:sp>
        <p:nvSpPr>
          <p:cNvPr id="152" name="箭號: 上-下雙向 151">
            <a:extLst>
              <a:ext uri="{FF2B5EF4-FFF2-40B4-BE49-F238E27FC236}">
                <a16:creationId xmlns:a16="http://schemas.microsoft.com/office/drawing/2014/main" id="{9E234D66-0848-4655-937F-ECC46B5D2E48}"/>
              </a:ext>
            </a:extLst>
          </p:cNvPr>
          <p:cNvSpPr/>
          <p:nvPr/>
        </p:nvSpPr>
        <p:spPr>
          <a:xfrm rot="5400000">
            <a:off x="4157208" y="2592306"/>
            <a:ext cx="225852" cy="2154967"/>
          </a:xfrm>
          <a:prstGeom prst="upDownArrow">
            <a:avLst>
              <a:gd name="adj1" fmla="val 41634"/>
              <a:gd name="adj2" fmla="val 66851"/>
            </a:avLst>
          </a:prstGeom>
          <a:solidFill>
            <a:srgbClr val="00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41465275"/>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Day 2019 PPT" id="{EF7FEA27-FB4A-E842-BB3C-561DF3D8B68A}" vid="{939D5306-F468-094D-B021-C08CC655C5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1170</Words>
  <Application>Microsoft Office PowerPoint</Application>
  <PresentationFormat>如螢幕大小 (16:9)</PresentationFormat>
  <Paragraphs>339</Paragraphs>
  <Slides>26</Slides>
  <Notes>13</Notes>
  <HiddenSlides>1</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26</vt:i4>
      </vt:variant>
    </vt:vector>
  </HeadingPairs>
  <TitlesOfParts>
    <vt:vector size="31" baseType="lpstr">
      <vt:lpstr>Calibri</vt:lpstr>
      <vt:lpstr>微軟正黑體</vt:lpstr>
      <vt:lpstr>微軟正黑體</vt:lpstr>
      <vt:lpstr>Arial</vt:lpstr>
      <vt:lpstr>1_Office 佈景主題</vt:lpstr>
      <vt:lpstr>PowerPoint 簡報</vt:lpstr>
      <vt:lpstr>PowerPoint 簡報</vt:lpstr>
      <vt:lpstr>What is Cloud NAS Solution</vt:lpstr>
      <vt:lpstr>QTScloud QNAP first Cloud NAS Solution</vt:lpstr>
      <vt:lpstr>Unlock your Cloud NAS experience with QNAP</vt:lpstr>
      <vt:lpstr>Use QNAP Cloud NAS to  Optimize Your Cloud Data Usage</vt:lpstr>
      <vt:lpstr>PowerPoint 簡報</vt:lpstr>
      <vt:lpstr>Who needs </vt:lpstr>
      <vt:lpstr>NFS/CIFS/iSCSI Storage on Cloud</vt:lpstr>
      <vt:lpstr>Disaster recovery on Cloud</vt:lpstr>
      <vt:lpstr>Multi-cloud backup and management for organizations</vt:lpstr>
      <vt:lpstr>Comprehensive search engine for your enterprise files</vt:lpstr>
      <vt:lpstr>How to use </vt:lpstr>
      <vt:lpstr>PowerPoint 簡報</vt:lpstr>
      <vt:lpstr>Demo Scenarios</vt:lpstr>
      <vt:lpstr>Features</vt:lpstr>
      <vt:lpstr>Main features of QTScloud</vt:lpstr>
      <vt:lpstr>QTScloud Storage Expansion with HybridMount</vt:lpstr>
      <vt:lpstr> Data sharing and directory management</vt:lpstr>
      <vt:lpstr>Source-side deduplication for backup</vt:lpstr>
      <vt:lpstr>Cloud data protection and security</vt:lpstr>
      <vt:lpstr>Stay informed of your Cloud NAS status at all times</vt:lpstr>
      <vt:lpstr>Productivity apps for backup, management, and multimedia</vt:lpstr>
      <vt:lpstr>Supported cloud platforms</vt:lpstr>
      <vt:lpstr>QTScloud Pricing</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for vQTS Cloud</dc:title>
  <dc:creator>Aseem Manmualiya</dc:creator>
  <cp:lastModifiedBy>QNAP_Coco Chiang</cp:lastModifiedBy>
  <cp:revision>4</cp:revision>
  <dcterms:modified xsi:type="dcterms:W3CDTF">2020-01-10T06:33:55Z</dcterms:modified>
</cp:coreProperties>
</file>